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61" r:id="rId1"/>
  </p:sldMasterIdLst>
  <p:notesMasterIdLst>
    <p:notesMasterId r:id="rId2"/>
  </p:notesMasterIdLst>
  <p:handoutMasterIdLst>
    <p:handoutMasterId r:id="rId3"/>
  </p:handoutMasterIdLst>
  <p:sldIdLst>
    <p:sldId id="320" r:id="rId4"/>
    <p:sldId id="307" r:id="rId5"/>
    <p:sldId id="292" r:id="rId6"/>
    <p:sldId id="313" r:id="rId7"/>
    <p:sldId id="400" r:id="rId8"/>
    <p:sldId id="321" r:id="rId9"/>
    <p:sldId id="328" r:id="rId10"/>
    <p:sldId id="355" r:id="rId11"/>
    <p:sldId id="356" r:id="rId12"/>
    <p:sldId id="330" r:id="rId13"/>
    <p:sldId id="353" r:id="rId14"/>
    <p:sldId id="359" r:id="rId15"/>
    <p:sldId id="354" r:id="rId16"/>
    <p:sldId id="361" r:id="rId17"/>
    <p:sldId id="363" r:id="rId18"/>
    <p:sldId id="362" r:id="rId19"/>
    <p:sldId id="331" r:id="rId20"/>
    <p:sldId id="383" r:id="rId21"/>
    <p:sldId id="406" r:id="rId22"/>
    <p:sldId id="384" r:id="rId23"/>
    <p:sldId id="387" r:id="rId24"/>
    <p:sldId id="404" r:id="rId25"/>
    <p:sldId id="405" r:id="rId26"/>
    <p:sldId id="389" r:id="rId27"/>
    <p:sldId id="407" r:id="rId28"/>
    <p:sldId id="408" r:id="rId29"/>
    <p:sldId id="390" r:id="rId30"/>
    <p:sldId id="403" r:id="rId31"/>
    <p:sldId id="385" r:id="rId32"/>
    <p:sldId id="332" r:id="rId33"/>
    <p:sldId id="391" r:id="rId34"/>
    <p:sldId id="394" r:id="rId35"/>
    <p:sldId id="396" r:id="rId36"/>
    <p:sldId id="395" r:id="rId37"/>
    <p:sldId id="398" r:id="rId38"/>
    <p:sldId id="399" r:id="rId39"/>
    <p:sldId id="402" r:id="rId40"/>
    <p:sldId id="312" r:id="rId41"/>
    <p:sldId id="401" r:id="rId42"/>
    <p:sldId id="327" r:id="rId43"/>
  </p:sldIdLst>
  <p:sldSz cx="9144000" cy="5143500" type="screen16x9"/>
  <p:notesSz cx="6858000" cy="9144000"/>
  <p:custDataLst>
    <p:tags r:id="rId4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2">
          <p15:clr>
            <a:srgbClr val="A4A3A4"/>
          </p15:clr>
        </p15:guide>
        <p15:guide id="2" pos="28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47">
          <p15:clr>
            <a:srgbClr val="A4A3A4"/>
          </p15:clr>
        </p15:guide>
        <p15:guide id="2" pos="2155">
          <p15:clr>
            <a:srgbClr val="A4A3A4"/>
          </p15:clr>
        </p15:guide>
      </p15:notes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6400" autoAdjust="0"/>
  </p:normalViewPr>
  <p:slideViewPr>
    <p:cSldViewPr>
      <p:cViewPr varScale="1">
        <p:scale>
          <a:sx n="96" d="100"/>
          <a:sy n="96" d="100"/>
        </p:scale>
        <p:origin x="396" y="84"/>
      </p:cViewPr>
      <p:guideLst>
        <p:guide orient="horz" pos="1602"/>
        <p:guide pos="287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84"/>
      </p:cViewPr>
      <p:guideLst>
        <p:guide orient="horz" pos="2847"/>
        <p:guide pos="2155"/>
      </p:guideLst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tags" Target="tags/tag6.xml" /><Relationship Id="rId45" Type="http://schemas.openxmlformats.org/officeDocument/2006/relationships/presProps" Target="presProps.xml" /><Relationship Id="rId46" Type="http://schemas.openxmlformats.org/officeDocument/2006/relationships/viewProps" Target="viewProps.xml" /><Relationship Id="rId47" Type="http://schemas.openxmlformats.org/officeDocument/2006/relationships/theme" Target="theme/theme1.xml" /><Relationship Id="rId48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BAF8B-093A-4B4B-8F8D-442F3C531788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44398-F344-4490-B621-C18F426568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AC5A6-7681-4809-B47C-FFC3A2F1BDFD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DA244-6F4D-46AF-AAA9-1872758E0F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7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DA244-6F4D-46AF-AAA9-1872758E0FD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DA244-6F4D-46AF-AAA9-1872758E0FD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49C55-C225-47A3-AD49-30C0F8C868B2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49C55-C225-47A3-AD49-30C0F8C868B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348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B466A-D7A8-428D-8868-04325B7B2E64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DA244-6F4D-46AF-AAA9-1872758E0FDE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DA244-6F4D-46AF-AAA9-1872758E0FDE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DA244-6F4D-46AF-AAA9-1872758E0FDE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DA244-6F4D-46AF-AAA9-1872758E0FDE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DA244-6F4D-46AF-AAA9-1872758E0FDE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DA244-6F4D-46AF-AAA9-1872758E0FDE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090592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681961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765198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551904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590762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572878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332164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236882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265547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90070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35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7144606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454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9033625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93438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018692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551223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8918029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image" Target="../media/image1.jpeg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/>
              <a:t>‹#›</a:t>
            </a:fld>
            <a:endParaRPr 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20EA67D-B1FE-42A8-BFD0-08F64925B9BC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4504" b="44223"/>
          <a:stretch>
            <a:fillRect/>
          </a:stretch>
        </p:blipFill>
        <p:spPr>
          <a:xfrm flipH="1">
            <a:off x="-40945" y="-19060"/>
            <a:ext cx="9221453" cy="517109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71D8EBDB-7AF4-4193-A5E4-F5955FA10EAA}"/>
              </a:ext>
            </a:extLst>
          </p:cNvPr>
          <p:cNvSpPr/>
          <p:nvPr userDrawn="1"/>
        </p:nvSpPr>
        <p:spPr>
          <a:xfrm>
            <a:off x="214282" y="214296"/>
            <a:ext cx="8715436" cy="471490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7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ransition/>
  <p:timing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tags" Target="../tags/tag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tags" Target="../tags/tag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tags" Target="../tags/tag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9.png" /><Relationship Id="rId4" Type="http://schemas.microsoft.com/office/2007/relationships/hdphoto" Target="../media/image20.wdp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tags" Target="../tags/tag4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Relationship Id="rId4" Type="http://schemas.openxmlformats.org/officeDocument/2006/relationships/image" Target="../media/image21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jpeg" /><Relationship Id="rId4" Type="http://schemas.openxmlformats.org/officeDocument/2006/relationships/image" Target="../media/image21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.jpeg" /><Relationship Id="rId4" Type="http://schemas.openxmlformats.org/officeDocument/2006/relationships/image" Target="../media/image21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.jpeg" /><Relationship Id="rId4" Type="http://schemas.openxmlformats.org/officeDocument/2006/relationships/image" Target="../media/image21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.jpeg" /><Relationship Id="rId4" Type="http://schemas.openxmlformats.org/officeDocument/2006/relationships/image" Target="../media/image21.pn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.jpeg" /><Relationship Id="rId4" Type="http://schemas.openxmlformats.org/officeDocument/2006/relationships/image" Target="../media/image21.pn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2.pn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tags" Target="../tags/tag5.xml" /><Relationship Id="rId5" Type="http://schemas.openxmlformats.org/officeDocument/2006/relationships/image" Target="../media/image23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71" y="-26983"/>
            <a:ext cx="9219063" cy="5191576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1622425" y="259715"/>
            <a:ext cx="2568575" cy="4027805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2342849" y="411510"/>
            <a:ext cx="738664" cy="3704425"/>
            <a:chOff x="5613253" y="2550795"/>
            <a:chExt cx="353231" cy="2067172"/>
          </a:xfrm>
        </p:grpSpPr>
        <p:sp>
          <p:nvSpPr>
            <p:cNvPr id="8" name=" 184"/>
            <p:cNvSpPr/>
            <p:nvPr/>
          </p:nvSpPr>
          <p:spPr>
            <a:xfrm>
              <a:off x="5748020" y="2550795"/>
              <a:ext cx="199390" cy="199390"/>
            </a:xfrm>
            <a:prstGeom prst="ellipse">
              <a:avLst/>
            </a:prstGeom>
            <a:noFill/>
            <a:ln w="28575">
              <a:solidFill>
                <a:srgbClr val="B1A9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 flipH="1">
              <a:off x="5613253" y="2834788"/>
              <a:ext cx="353231" cy="1783179"/>
            </a:xfrm>
            <a:prstGeom prst="rect">
              <a:avLst/>
            </a:prstGeom>
            <a:noFill/>
          </p:spPr>
          <p:txBody>
            <a:bodyPr vert="eaVert" wrap="square" lIns="0" tIns="0" rIns="0" bIns="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/>
              <a:r>
                <a:rPr lang="zh-CN" altLang="en-US" sz="2400" b="0">
                  <a:solidFill>
                    <a:schemeClr val="tx1"/>
                  </a:solidFill>
                  <a:effectLst/>
                  <a:latin typeface="华文隶书" panose="02010800040101010101" charset="-122"/>
                  <a:ea typeface="华文隶书" panose="02010800040101010101" charset="-122"/>
                  <a:sym typeface="+mn-ea"/>
                </a:rPr>
                <a:t>现代诗歌鉴赏专题</a:t>
              </a:r>
              <a:endParaRPr lang="en-HK" altLang="zh-CN" sz="2400" b="0">
                <a:solidFill>
                  <a:schemeClr val="tx1"/>
                </a:solidFill>
                <a:effectLst/>
                <a:latin typeface="华文隶书" panose="02010800040101010101" charset="-122"/>
                <a:ea typeface="华文隶书" panose="02010800040101010101" charset="-122"/>
                <a:sym typeface="+mn-ea"/>
              </a:endParaRPr>
            </a:p>
            <a:p>
              <a:pPr algn="l"/>
              <a:r>
                <a:rPr lang="zh-CN" altLang="en-US" sz="2400" b="0">
                  <a:solidFill>
                    <a:schemeClr val="tx1"/>
                  </a:solidFill>
                  <a:effectLst/>
                  <a:latin typeface="华文隶书" panose="02010800040101010101" charset="-122"/>
                  <a:ea typeface="华文隶书" panose="02010800040101010101" charset="-122"/>
                  <a:sym typeface="+mn-ea"/>
                </a:rPr>
                <a:t>戴望舒</a:t>
              </a:r>
            </a:p>
          </p:txBody>
        </p:sp>
      </p:grp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Rectangle 9">
            <a:extLst>
              <a:ext uri="{FF2B5EF4-FFF2-40B4-BE49-F238E27FC236}">
                <a16:creationId xmlns:a16="http://schemas.microsoft.com/office/drawing/2014/main" id="{566201C3-B9D4-496D-B3B8-513DDB21C4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358545" y="951090"/>
            <a:ext cx="3293697" cy="3643659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现代诗派的主要代表人物是戴望舒。</a:t>
            </a:r>
            <a:endParaRPr lang="en-US" altLang="zh-CN" sz="2099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1927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年，他的诗</a:t>
            </a: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雨巷</a:t>
            </a: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显示了新月派向现代派过渡的趋向，而</a:t>
            </a: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1929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年所创作的</a:t>
            </a: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我底记忆</a:t>
            </a: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则成为了现代诗派的起点。</a:t>
            </a:r>
            <a:endParaRPr lang="ko-KR" altLang="en-US" sz="2099">
              <a:latin typeface="宋体" panose="02010600030101010101" pitchFamily="2" charset="-122"/>
            </a:endParaRPr>
          </a:p>
        </p:txBody>
      </p:sp>
      <p:pic>
        <p:nvPicPr>
          <p:cNvPr id="12291" name="Picture 2">
            <a:extLst>
              <a:ext uri="{FF2B5EF4-FFF2-40B4-BE49-F238E27FC236}">
                <a16:creationId xmlns:a16="http://schemas.microsoft.com/office/drawing/2014/main" id="{D1DE612B-C97E-4FD9-98C2-82CF31E37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6017" y="1114167"/>
            <a:ext cx="1446275" cy="2037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7" name="Rectangle 9">
            <a:extLst>
              <a:ext uri="{FF2B5EF4-FFF2-40B4-BE49-F238E27FC236}">
                <a16:creationId xmlns:a16="http://schemas.microsoft.com/office/drawing/2014/main" id="{A6FF8CCD-AD76-4578-B743-3D138C8E52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259632" y="951090"/>
            <a:ext cx="6344783" cy="3643659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现代诗派是在自由主义文学思潮激荡下，自觉追求“纯诗”艺术美的一个诗歌流派，得名于</a:t>
            </a: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1932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月施蛰存创办的</a:t>
            </a: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现代</a:t>
            </a: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杂志。</a:t>
            </a:r>
            <a:endParaRPr lang="ko-KR" altLang="en-US" sz="2099">
              <a:latin typeface="宋体" panose="02010600030101010101" pitchFamily="2" charset="-122"/>
            </a:endParaRPr>
          </a:p>
        </p:txBody>
      </p:sp>
      <p:pic>
        <p:nvPicPr>
          <p:cNvPr id="11268" name="Picture 6">
            <a:extLst>
              <a:ext uri="{FF2B5EF4-FFF2-40B4-BE49-F238E27FC236}">
                <a16:creationId xmlns:a16="http://schemas.microsoft.com/office/drawing/2014/main" id="{C9651440-7086-4B29-ACA3-889AACDD3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8402" y="2787799"/>
            <a:ext cx="3725794" cy="1778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Rectangle 9">
            <a:extLst>
              <a:ext uri="{FF2B5EF4-FFF2-40B4-BE49-F238E27FC236}">
                <a16:creationId xmlns:a16="http://schemas.microsoft.com/office/drawing/2014/main" id="{18DCA991-690D-4C6F-A805-0F2227A6EAE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358545" y="951090"/>
            <a:ext cx="5245870" cy="3643659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“雨巷”是戴望舒创作的第一阶段，追求韵律美，把音乐性放在第一位。</a:t>
            </a:r>
            <a:endParaRPr lang="en-US" altLang="zh-CN" sz="2099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我的记忆</a:t>
            </a:r>
            <a:r>
              <a:rPr lang="en-US" altLang="zh-CN" sz="2099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开始是他创作的第二阶段，他形成了自然纯朴的语言风格。</a:t>
            </a:r>
            <a:endParaRPr lang="en-US" altLang="zh-CN" sz="2099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99">
                <a:latin typeface="宋体" panose="02010600030101010101" pitchFamily="2" charset="-122"/>
                <a:ea typeface="宋体" panose="02010600030101010101" pitchFamily="2" charset="-122"/>
              </a:rPr>
              <a:t>诗的散文美。</a:t>
            </a:r>
            <a:endParaRPr lang="ko-KR" altLang="en-US" sz="2099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4504" b="27265"/>
          <a:stretch>
            <a:fillRect/>
          </a:stretch>
        </p:blipFill>
        <p:spPr>
          <a:xfrm flipH="1">
            <a:off x="-38728" y="-19060"/>
            <a:ext cx="9221453" cy="517495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14348" y="357172"/>
            <a:ext cx="7929618" cy="442915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8"/>
          <p:cNvSpPr txBox="1"/>
          <p:nvPr/>
        </p:nvSpPr>
        <p:spPr>
          <a:xfrm>
            <a:off x="2029099" y="1011672"/>
            <a:ext cx="428628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第肆部分</a:t>
            </a:r>
            <a:endParaRPr lang="en-US" altLang="zh-CN" sz="2400" b="1">
              <a:solidFill>
                <a:schemeClr val="accent2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TextBox 19"/>
          <p:cNvSpPr txBox="1"/>
          <p:nvPr/>
        </p:nvSpPr>
        <p:spPr>
          <a:xfrm>
            <a:off x="1549589" y="1643402"/>
            <a:ext cx="459740" cy="2357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诗外拓展交流</a:t>
            </a:r>
            <a:endParaRPr lang="en-US" altLang="zh-CN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" name="TextBox 28"/>
          <p:cNvSpPr txBox="1"/>
          <p:nvPr/>
        </p:nvSpPr>
        <p:spPr>
          <a:xfrm>
            <a:off x="3457499" y="1011673"/>
            <a:ext cx="428628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第叁部分</a:t>
            </a:r>
            <a:endParaRPr lang="en-US" altLang="zh-CN" sz="2400" b="1">
              <a:solidFill>
                <a:schemeClr val="accent2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2989749" y="1611838"/>
            <a:ext cx="459740" cy="2357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诗词感悟与合作探究</a:t>
            </a:r>
            <a:endParaRPr lang="en-US" altLang="zh-CN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5" name="TextBox 31"/>
          <p:cNvSpPr txBox="1"/>
          <p:nvPr/>
        </p:nvSpPr>
        <p:spPr>
          <a:xfrm>
            <a:off x="5051246" y="987574"/>
            <a:ext cx="428628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第贰部分</a:t>
            </a:r>
            <a:endParaRPr lang="en-US" altLang="zh-CN" sz="2400" b="1">
              <a:solidFill>
                <a:schemeClr val="accent2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6" name="TextBox 32"/>
          <p:cNvSpPr txBox="1"/>
          <p:nvPr/>
        </p:nvSpPr>
        <p:spPr>
          <a:xfrm>
            <a:off x="4573925" y="1729116"/>
            <a:ext cx="459740" cy="2357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诗词品读与思考</a:t>
            </a:r>
          </a:p>
        </p:txBody>
      </p:sp>
      <p:sp>
        <p:nvSpPr>
          <p:cNvPr id="28" name="TextBox 36"/>
          <p:cNvSpPr txBox="1"/>
          <p:nvPr/>
        </p:nvSpPr>
        <p:spPr>
          <a:xfrm>
            <a:off x="6591644" y="987574"/>
            <a:ext cx="428628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第壹部分</a:t>
            </a:r>
            <a:endParaRPr lang="en-US" altLang="zh-CN" sz="2400" b="1">
              <a:solidFill>
                <a:schemeClr val="accent2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9" name="TextBox 37"/>
          <p:cNvSpPr txBox="1"/>
          <p:nvPr/>
        </p:nvSpPr>
        <p:spPr>
          <a:xfrm>
            <a:off x="6200492" y="1635646"/>
            <a:ext cx="459740" cy="2357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诗词原文赏析与解释</a:t>
            </a:r>
          </a:p>
        </p:txBody>
      </p:sp>
      <p:cxnSp>
        <p:nvCxnSpPr>
          <p:cNvPr id="30" name="直接连接符 29"/>
          <p:cNvCxnSpPr/>
          <p:nvPr/>
        </p:nvCxnSpPr>
        <p:spPr>
          <a:xfrm flipH="1">
            <a:off x="6591644" y="1714187"/>
            <a:ext cx="13960" cy="215370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TextBox 14"/>
          <p:cNvSpPr txBox="1"/>
          <p:nvPr/>
        </p:nvSpPr>
        <p:spPr>
          <a:xfrm>
            <a:off x="7495828" y="625477"/>
            <a:ext cx="648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accent2">
                    <a:lumMod val="5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目录</a:t>
            </a:r>
            <a:endParaRPr lang="en-US" altLang="zh-CN" sz="3600" b="1">
              <a:solidFill>
                <a:schemeClr val="accent2">
                  <a:lumMod val="5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67836" y="625477"/>
            <a:ext cx="504056" cy="1152128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/>
          </a:p>
        </p:txBody>
      </p:sp>
      <p:sp>
        <p:nvSpPr>
          <p:cNvPr id="2" name="矩形 1"/>
          <p:cNvSpPr/>
          <p:nvPr/>
        </p:nvSpPr>
        <p:spPr>
          <a:xfrm>
            <a:off x="7495828" y="553470"/>
            <a:ext cx="637750" cy="13039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/>
          </a:p>
        </p:txBody>
      </p:sp>
      <p:cxnSp>
        <p:nvCxnSpPr>
          <p:cNvPr id="34" name="直接连接符 33"/>
          <p:cNvCxnSpPr/>
          <p:nvPr/>
        </p:nvCxnSpPr>
        <p:spPr>
          <a:xfrm flipH="1">
            <a:off x="5060000" y="1729116"/>
            <a:ext cx="13960" cy="215370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3434589" y="1695769"/>
            <a:ext cx="13960" cy="215370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2010269" y="1713711"/>
            <a:ext cx="13960" cy="215370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8" grpId="0"/>
      <p:bldP spid="22" grpId="0"/>
      <p:bldP spid="25" grpId="0"/>
      <p:bldP spid="26" grpId="0"/>
      <p:bldP spid="28" grpId="0"/>
      <p:bldP spid="29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摄图网_401022647.png"/>
          <p:cNvPicPr>
            <a:picLocks noChangeAspect="1"/>
          </p:cNvPicPr>
          <p:nvPr/>
        </p:nvPicPr>
        <p:blipFill>
          <a:blip r:embed="rId2"/>
          <a:srcRect t="24484"/>
          <a:stretch>
            <a:fillRect/>
          </a:stretch>
        </p:blipFill>
        <p:spPr>
          <a:xfrm>
            <a:off x="5929322" y="2571750"/>
            <a:ext cx="3068960" cy="2317575"/>
          </a:xfrm>
          <a:prstGeom prst="rect">
            <a:avLst/>
          </a:prstGeom>
        </p:spPr>
      </p:pic>
      <p:sp>
        <p:nvSpPr>
          <p:cNvPr id="26" name="TextBox 7"/>
          <p:cNvSpPr txBox="1"/>
          <p:nvPr/>
        </p:nvSpPr>
        <p:spPr>
          <a:xfrm>
            <a:off x="4714876" y="1103176"/>
            <a:ext cx="642942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第壹部分</a:t>
            </a:r>
            <a:endParaRPr lang="en-US" altLang="zh-CN" sz="3600" b="1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3621088" y="2071684"/>
            <a:ext cx="677108" cy="2357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原文赏析与解释</a:t>
            </a:r>
            <a:endParaRPr lang="zh-CN" altLang="en-US" sz="1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1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6" name="雷锋PPT网www.lfppt.com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485" y="2067560"/>
            <a:ext cx="2845331" cy="2893695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TextBox 16"/>
          <p:cNvSpPr txBox="1"/>
          <p:nvPr/>
        </p:nvSpPr>
        <p:spPr>
          <a:xfrm>
            <a:off x="714348" y="457128"/>
            <a:ext cx="1643074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课程导入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9611" y="3499810"/>
            <a:ext cx="6984777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幼圆" panose="02010509060101010101" pitchFamily="49" charset="-122"/>
                <a:ea typeface="幼圆" panose="02010509060101010101" pitchFamily="49" charset="-122"/>
              </a:rPr>
              <a:t>诗是情感的流动，戴诗的魅力来自于他那诚挚而忧伤的感情，</a:t>
            </a:r>
            <a:endParaRPr lang="zh-CN" altLang="en-US" b="1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>
                <a:latin typeface="幼圆" panose="02010509060101010101" pitchFamily="49" charset="-122"/>
                <a:ea typeface="幼圆" panose="02010509060101010101" pitchFamily="49" charset="-122"/>
              </a:rPr>
              <a:t>教学重点：</a:t>
            </a:r>
            <a:r>
              <a:rPr lang="zh-CN" altLang="en-US">
                <a:latin typeface="幼圆" panose="02010509060101010101" pitchFamily="49" charset="-122"/>
                <a:ea typeface="幼圆" panose="02010509060101010101" pitchFamily="49" charset="-122"/>
              </a:rPr>
              <a:t>《雨巷》的优美旋律。</a:t>
            </a:r>
          </a:p>
          <a:p>
            <a:pPr>
              <a:lnSpc>
                <a:spcPct val="150000"/>
              </a:lnSpc>
            </a:pPr>
            <a:r>
              <a:rPr lang="zh-CN" altLang="en-US" b="1">
                <a:latin typeface="幼圆" panose="02010509060101010101" pitchFamily="49" charset="-122"/>
                <a:ea typeface="幼圆" panose="02010509060101010101" pitchFamily="49" charset="-122"/>
              </a:rPr>
              <a:t>教学难点：</a:t>
            </a:r>
            <a:r>
              <a:rPr lang="zh-CN" altLang="en-US">
                <a:latin typeface="幼圆" panose="02010509060101010101" pitchFamily="49" charset="-122"/>
                <a:ea typeface="幼圆" panose="02010509060101010101" pitchFamily="49" charset="-122"/>
              </a:rPr>
              <a:t>《雨巷》中意象的象征意义。</a:t>
            </a:r>
          </a:p>
          <a:p>
            <a:pPr>
              <a:lnSpc>
                <a:spcPct val="150000"/>
              </a:lnSpc>
            </a:pPr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568" y="1131589"/>
            <a:ext cx="7200800" cy="21602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621" y="1392953"/>
            <a:ext cx="2688299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4"/>
          <p:cNvSpPr txBox="1"/>
          <p:nvPr/>
        </p:nvSpPr>
        <p:spPr>
          <a:xfrm>
            <a:off x="4357145" y="1360563"/>
            <a:ext cx="3422184" cy="1845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你可曾走进雨巷？感觉如何？</a:t>
            </a:r>
            <a:endParaRPr lang="en-US" altLang="zh-CN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sz="16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600">
                <a:latin typeface="华文楷体" panose="02010600040101010101" pitchFamily="2" charset="-122"/>
                <a:ea typeface="华文楷体" panose="02010600040101010101" pitchFamily="2" charset="-122"/>
              </a:rPr>
              <a:t>80年前，戴望舒借一曲“雨巷”倾诉忧郁、苦闷、追求心情，而顿时走红，被誉为“雨巷诗人”。</a:t>
            </a:r>
          </a:p>
          <a:p>
            <a:r>
              <a:rPr lang="zh-CN" altLang="en-US" sz="1600">
                <a:latin typeface="华文楷体" panose="02010600040101010101" pitchFamily="2" charset="-122"/>
                <a:ea typeface="华文楷体" panose="02010600040101010101" pitchFamily="2" charset="-122"/>
              </a:rPr>
              <a:t>下面，让我们来感受这份寂寞、迷茫、追求！</a:t>
            </a:r>
          </a:p>
        </p:txBody>
      </p:sp>
    </p:spTree>
  </p:cSld>
  <p:clrMapOvr>
    <a:masterClrMapping/>
  </p:clrMapOvr>
  <p:transition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4248150" y="223520"/>
            <a:ext cx="539750" cy="4712335"/>
          </a:xfrm>
          <a:prstGeom prst="rect">
            <a:avLst/>
          </a:prstGeom>
          <a:solidFill>
            <a:srgbClr val="286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TextBox 6"/>
          <p:cNvSpPr txBox="1"/>
          <p:nvPr/>
        </p:nvSpPr>
        <p:spPr>
          <a:xfrm>
            <a:off x="4868545" y="521335"/>
            <a:ext cx="1303020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撑着油纸伞，独自彷徨在悠长、悠长又寂寥的雨巷，</a:t>
            </a:r>
            <a:endParaRPr lang="zh-CN" altLang="en-US" sz="135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我希望逢着</a:t>
            </a:r>
            <a:endParaRPr lang="zh-CN" altLang="en-US" sz="135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一个丁香一样的</a:t>
            </a:r>
            <a:endParaRPr lang="zh-CN" altLang="en-US" sz="135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结着愁怨的姑娘。</a:t>
            </a:r>
            <a:endParaRPr lang="zh-CN" altLang="en-US" sz="135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她是有</a:t>
            </a:r>
            <a:endParaRPr lang="zh-CN" altLang="en-US" sz="135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丁香一样的颜色，</a:t>
            </a:r>
            <a:endParaRPr lang="zh-CN" altLang="en-US" sz="135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丁香一样的芬芳，</a:t>
            </a:r>
            <a:endParaRPr lang="zh-CN" altLang="en-US" sz="135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丁香一样的忧愁，</a:t>
            </a:r>
            <a:endParaRPr lang="zh-CN" altLang="en-US" sz="135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在雨中哀怨，</a:t>
            </a:r>
            <a:endParaRPr lang="zh-CN" altLang="en-US" sz="135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哀怨又彷徨。</a:t>
            </a:r>
            <a:endParaRPr lang="en-US" altLang="zh-CN" sz="135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五角星 10"/>
          <p:cNvSpPr/>
          <p:nvPr/>
        </p:nvSpPr>
        <p:spPr>
          <a:xfrm>
            <a:off x="4355976" y="897564"/>
            <a:ext cx="324036" cy="378042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五角星 12"/>
          <p:cNvSpPr/>
          <p:nvPr/>
        </p:nvSpPr>
        <p:spPr>
          <a:xfrm>
            <a:off x="4355976" y="2139702"/>
            <a:ext cx="324036" cy="378042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五角星 13"/>
          <p:cNvSpPr/>
          <p:nvPr/>
        </p:nvSpPr>
        <p:spPr>
          <a:xfrm>
            <a:off x="4355976" y="3597864"/>
            <a:ext cx="324036" cy="378042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101090"/>
            <a:ext cx="3734435" cy="3419475"/>
          </a:xfrm>
          <a:prstGeom prst="rect">
            <a:avLst/>
          </a:prstGeom>
        </p:spPr>
      </p:pic>
      <p:sp>
        <p:nvSpPr>
          <p:cNvPr id="4" name="TextBox 6"/>
          <p:cNvSpPr txBox="1"/>
          <p:nvPr/>
        </p:nvSpPr>
        <p:spPr>
          <a:xfrm>
            <a:off x="6172835" y="492760"/>
            <a:ext cx="1303020" cy="4038600"/>
          </a:xfrm>
          <a:prstGeom prst="rect">
            <a:avLst/>
          </a:prstGeom>
          <a:noFill/>
          <a:ln>
            <a:solidFill>
              <a:srgbClr val="286A7C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像我一样，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像我一样地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默默彳亍着，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冷漠，凄清，又惆怅。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她静默地走近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走近，又投出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太息一般的眼光，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她飘过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像梦一般的，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像梦一般的凄婉迷茫。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像梦中飘过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一枝丁香的，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我身旁飘过这女郎；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她静默地远了，远了，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7515860" y="464185"/>
            <a:ext cx="130302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到了颓圮的篱墙，走尽这雨巷。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在雨的哀曲里，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消了她的颜色，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散了她的芬芳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消散了，甚至她的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太息般的眼光，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丁香般的惆怅。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撑着油纸伞，独自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彷徨在悠长，悠长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又寂寥的雨巷，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我希望飘过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一个丁香一样的</a:t>
            </a:r>
          </a:p>
          <a:p>
            <a:r>
              <a:rPr lang="zh-CN" altLang="en-US" sz="135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结着愁怨的姑娘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4375" y="457200"/>
            <a:ext cx="1898650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诗词原文鉴赏</a:t>
            </a:r>
          </a:p>
        </p:txBody>
      </p:sp>
    </p:spTree>
  </p:cSld>
  <p:clrMapOvr>
    <a:masterClrMapping/>
  </p:clrMapOvr>
  <p:transition spd="med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923117" y="1546412"/>
            <a:ext cx="4791883" cy="2607680"/>
          </a:xfrm>
          <a:prstGeom prst="rect">
            <a:avLst/>
          </a:prstGeom>
          <a:noFill/>
          <a:ln>
            <a:solidFill>
              <a:srgbClr val="286A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TextBox 16"/>
          <p:cNvSpPr txBox="1"/>
          <p:nvPr/>
        </p:nvSpPr>
        <p:spPr>
          <a:xfrm>
            <a:off x="714348" y="457128"/>
            <a:ext cx="1643074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重点字词</a:t>
            </a:r>
          </a:p>
        </p:txBody>
      </p:sp>
      <p:sp>
        <p:nvSpPr>
          <p:cNvPr id="11" name="Rectangle 3"/>
          <p:cNvSpPr>
            <a:spLocks noGrp="1"/>
          </p:cNvSpPr>
          <p:nvPr/>
        </p:nvSpPr>
        <p:spPr>
          <a:xfrm>
            <a:off x="1226820" y="1588770"/>
            <a:ext cx="1371600" cy="2970530"/>
          </a:xfrm>
          <a:prstGeom prst="rect">
            <a:avLst/>
          </a:prstGeom>
        </p:spPr>
        <p:txBody>
          <a:bodyPr vert="horz" wrap="square" lIns="68580" tIns="34290" rIns="68580" bIns="3429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/>
              <a:t>彷徨                   </a:t>
            </a:r>
          </a:p>
          <a:p>
            <a:r>
              <a:rPr lang="zh-CN" altLang="en-US" sz="2800" b="1"/>
              <a:t>寂寥</a:t>
            </a:r>
          </a:p>
          <a:p>
            <a:r>
              <a:rPr lang="zh-CN" altLang="en-US" sz="2800" b="1"/>
              <a:t>彳亍                   </a:t>
            </a:r>
          </a:p>
          <a:p>
            <a:r>
              <a:rPr lang="zh-CN" altLang="en-US" sz="2800" b="1"/>
              <a:t>惆怅</a:t>
            </a:r>
          </a:p>
          <a:p>
            <a:r>
              <a:rPr lang="zh-CN" altLang="en-US" sz="2800" b="1"/>
              <a:t>颓圮</a:t>
            </a:r>
            <a:endParaRPr lang="zh-CN" altLang="en-US" sz="2800"/>
          </a:p>
        </p:txBody>
      </p:sp>
      <p:sp>
        <p:nvSpPr>
          <p:cNvPr id="12" name="Text Box 7"/>
          <p:cNvSpPr txBox="1"/>
          <p:nvPr/>
        </p:nvSpPr>
        <p:spPr>
          <a:xfrm>
            <a:off x="2719943" y="3120787"/>
            <a:ext cx="340161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zh-CN" sz="2800" b="1">
                <a:solidFill>
                  <a:srgbClr val="286A7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chóu    chà</a:t>
            </a:r>
            <a:r>
              <a:rPr lang="en-US" altLang="zh-CN" sz="2800" b="1">
                <a:solidFill>
                  <a:srgbClr val="286A7C"/>
                </a:solidFill>
              </a:rPr>
              <a:t>ng</a:t>
            </a:r>
            <a:endParaRPr lang="en-US" altLang="zh-CN" sz="2800" b="1">
              <a:solidFill>
                <a:srgbClr val="286A7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Text Box 8"/>
          <p:cNvSpPr txBox="1"/>
          <p:nvPr/>
        </p:nvSpPr>
        <p:spPr>
          <a:xfrm>
            <a:off x="2773521" y="3647281"/>
            <a:ext cx="2591991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zh-CN" sz="2800" b="1">
                <a:solidFill>
                  <a:srgbClr val="286A7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tuí    pǐ</a:t>
            </a:r>
          </a:p>
        </p:txBody>
      </p:sp>
      <p:sp>
        <p:nvSpPr>
          <p:cNvPr id="14" name="Text Box 4"/>
          <p:cNvSpPr txBox="1"/>
          <p:nvPr/>
        </p:nvSpPr>
        <p:spPr>
          <a:xfrm>
            <a:off x="2720578" y="1488679"/>
            <a:ext cx="2917031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286A7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páng   huáng</a:t>
            </a:r>
          </a:p>
        </p:txBody>
      </p:sp>
      <p:sp>
        <p:nvSpPr>
          <p:cNvPr id="15" name="Text Box 5"/>
          <p:cNvSpPr txBox="1"/>
          <p:nvPr/>
        </p:nvSpPr>
        <p:spPr>
          <a:xfrm>
            <a:off x="2774156" y="2082800"/>
            <a:ext cx="2430066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286A7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jì  liáo</a:t>
            </a:r>
          </a:p>
        </p:txBody>
      </p:sp>
      <p:sp>
        <p:nvSpPr>
          <p:cNvPr id="17" name="Text Box 6"/>
          <p:cNvSpPr txBox="1"/>
          <p:nvPr/>
        </p:nvSpPr>
        <p:spPr>
          <a:xfrm>
            <a:off x="2720578" y="2568575"/>
            <a:ext cx="237529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zh-CN" sz="2800" b="1">
                <a:solidFill>
                  <a:srgbClr val="286A7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chì   chù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rcRect l="16732"/>
          <a:stretch>
            <a:fillRect/>
          </a:stretch>
        </p:blipFill>
        <p:spPr>
          <a:xfrm>
            <a:off x="5983605" y="1395730"/>
            <a:ext cx="2682875" cy="2352040"/>
          </a:xfrm>
          <a:prstGeom prst="ellipse">
            <a:avLst/>
          </a:prstGeom>
        </p:spPr>
      </p:pic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15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摄图网_401022647.png"/>
          <p:cNvPicPr>
            <a:picLocks noChangeAspect="1"/>
          </p:cNvPicPr>
          <p:nvPr/>
        </p:nvPicPr>
        <p:blipFill>
          <a:blip r:embed="rId2"/>
          <a:srcRect t="24484"/>
          <a:stretch>
            <a:fillRect/>
          </a:stretch>
        </p:blipFill>
        <p:spPr>
          <a:xfrm>
            <a:off x="5857884" y="2611629"/>
            <a:ext cx="3068960" cy="2317575"/>
          </a:xfrm>
          <a:prstGeom prst="rect">
            <a:avLst/>
          </a:prstGeom>
        </p:spPr>
      </p:pic>
      <p:pic>
        <p:nvPicPr>
          <p:cNvPr id="6" name="雷锋PPT网www.lfppt.com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485" y="2071370"/>
            <a:ext cx="5144135" cy="2893695"/>
          </a:xfrm>
          <a:prstGeom prst="rect">
            <a:avLst/>
          </a:prstGeom>
        </p:spPr>
      </p:pic>
      <p:sp>
        <p:nvSpPr>
          <p:cNvPr id="26" name="TextBox 7"/>
          <p:cNvSpPr txBox="1"/>
          <p:nvPr/>
        </p:nvSpPr>
        <p:spPr>
          <a:xfrm>
            <a:off x="4714876" y="1103176"/>
            <a:ext cx="642942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第贰部分</a:t>
            </a:r>
            <a:endParaRPr lang="en-US" altLang="zh-CN" sz="3600" b="1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3869571" y="2071684"/>
            <a:ext cx="428625" cy="2357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诗词品读与思考</a:t>
            </a:r>
            <a:endParaRPr lang="en-US" altLang="zh-CN" sz="1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Picture 3" descr="C:\Users\shen\Desktop\日系风格\O1CN01kTWTyA2HXKUbh18za_!!2823949160.jpg"/>
          <p:cNvPicPr>
            <a:picLocks noChangeAspect="1" noChangeArrowheads="1"/>
          </p:cNvPicPr>
          <p:nvPr/>
        </p:nvPicPr>
        <p:blipFill>
          <a:blip r:embed="rId2"/>
          <a:srcRect l="64755" t="13698" b="49733"/>
          <a:stretch>
            <a:fillRect/>
          </a:stretch>
        </p:blipFill>
        <p:spPr bwMode="auto">
          <a:xfrm>
            <a:off x="358775" y="1590675"/>
            <a:ext cx="2247265" cy="2331085"/>
          </a:xfrm>
          <a:prstGeom prst="flowChartConnector">
            <a:avLst/>
          </a:prstGeom>
          <a:noFill/>
          <a:effectLst>
            <a:softEdge rad="63500"/>
          </a:effectLst>
        </p:spPr>
      </p:pic>
      <p:cxnSp>
        <p:nvCxnSpPr>
          <p:cNvPr id="12" name="直接连接符 11"/>
          <p:cNvCxnSpPr/>
          <p:nvPr/>
        </p:nvCxnSpPr>
        <p:spPr>
          <a:xfrm>
            <a:off x="2981314" y="1919923"/>
            <a:ext cx="400052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57500" y="1000125"/>
            <a:ext cx="4656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思考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</a:rPr>
              <a:t>：《</a:t>
            </a:r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雨巷</a:t>
            </a:r>
            <a:r>
              <a:rPr lang="en-US" altLang="zh-CN" sz="20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》</a:t>
            </a:r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的感情基调？</a:t>
            </a:r>
            <a:endParaRPr lang="en-US" altLang="zh-CN" sz="20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57500" y="2155190"/>
            <a:ext cx="56095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思考</a:t>
            </a:r>
            <a:r>
              <a:rPr lang="en-US" altLang="zh-CN" sz="20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2</a:t>
            </a:r>
            <a:r>
              <a:rPr lang="zh-CN" altLang="en-US" sz="20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：这首诗的最大的特点是朦胧，作者为了能营造成这种朦胧的意境采用了哪些意象？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714348" y="457128"/>
            <a:ext cx="1643074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品读与思考</a:t>
            </a:r>
          </a:p>
        </p:txBody>
      </p:sp>
      <p:sp>
        <p:nvSpPr>
          <p:cNvPr id="2" name="TextBox 12"/>
          <p:cNvSpPr txBox="1"/>
          <p:nvPr/>
        </p:nvSpPr>
        <p:spPr>
          <a:xfrm>
            <a:off x="2981325" y="1460500"/>
            <a:ext cx="46564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孤独、忧伤、惆怅、失落、哀怨。</a:t>
            </a:r>
          </a:p>
        </p:txBody>
      </p:sp>
      <p:sp>
        <p:nvSpPr>
          <p:cNvPr id="3" name="Text Box 3"/>
          <p:cNvSpPr txBox="1"/>
          <p:nvPr/>
        </p:nvSpPr>
        <p:spPr>
          <a:xfrm>
            <a:off x="3936365" y="2731135"/>
            <a:ext cx="394398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b">
            <a:spAutoFit/>
          </a:bodyPr>
          <a:lstStyle/>
          <a:p>
            <a:pPr>
              <a:spcBef>
                <a:spcPct val="50000"/>
              </a:spcBef>
            </a:pPr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Rectangle 6"/>
          <p:cNvSpPr/>
          <p:nvPr/>
        </p:nvSpPr>
        <p:spPr>
          <a:xfrm>
            <a:off x="2793365" y="3089275"/>
            <a:ext cx="2769870" cy="35750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1041400" indent="-1041400" defTabSz="952500">
              <a:spcBef>
                <a:spcPct val="20000"/>
              </a:spcBef>
              <a:tabLst>
                <a:tab pos="952500"/>
              </a:tabLst>
            </a:pPr>
            <a:r>
              <a:rPr lang="zh-CN" altLang="en-US" b="1">
                <a:ln>
                  <a:solidFill>
                    <a:srgbClr val="286A7C"/>
                  </a:solidFill>
                </a:ln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明确：</a:t>
            </a:r>
            <a:r>
              <a:rPr lang="zh-CN" altLang="en-US" b="1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共有</a:t>
            </a:r>
            <a:r>
              <a:rPr lang="en-US" altLang="zh-CN" b="1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6</a:t>
            </a:r>
            <a:r>
              <a:rPr lang="zh-CN" altLang="en-US" b="1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个</a:t>
            </a:r>
            <a:r>
              <a:rPr lang="zh-CN" altLang="en-US" b="1">
                <a:solidFill>
                  <a:srgbClr val="FFCCCC"/>
                </a:solidFill>
                <a:latin typeface="黑体" panose="02010609060101010101" charset="-122"/>
                <a:ea typeface="黑体" panose="02010609060101010101" charset="-122"/>
              </a:rPr>
              <a:t>   </a:t>
            </a:r>
          </a:p>
        </p:txBody>
      </p:sp>
      <p:sp>
        <p:nvSpPr>
          <p:cNvPr id="5" name="Text Box 7"/>
          <p:cNvSpPr txBox="1"/>
          <p:nvPr/>
        </p:nvSpPr>
        <p:spPr>
          <a:xfrm>
            <a:off x="4925695" y="3504565"/>
            <a:ext cx="42926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雨巷、油纸伞、篱笆墙、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1" charset="-122"/>
              </a:rPr>
              <a:t>丁香</a:t>
            </a:r>
          </a:p>
        </p:txBody>
      </p:sp>
      <p:sp>
        <p:nvSpPr>
          <p:cNvPr id="6" name="Text Box 8"/>
          <p:cNvSpPr txBox="1"/>
          <p:nvPr/>
        </p:nvSpPr>
        <p:spPr>
          <a:xfrm>
            <a:off x="4980305" y="4368800"/>
            <a:ext cx="28448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我、姑娘</a:t>
            </a:r>
          </a:p>
        </p:txBody>
      </p:sp>
      <p:sp>
        <p:nvSpPr>
          <p:cNvPr id="7" name="Text Box 9"/>
          <p:cNvSpPr txBox="1"/>
          <p:nvPr/>
        </p:nvSpPr>
        <p:spPr>
          <a:xfrm>
            <a:off x="3306445" y="3504565"/>
            <a:ext cx="141859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背景道具</a:t>
            </a:r>
          </a:p>
        </p:txBody>
      </p:sp>
      <p:sp>
        <p:nvSpPr>
          <p:cNvPr id="8" name="Text Box 10"/>
          <p:cNvSpPr txBox="1"/>
          <p:nvPr/>
        </p:nvSpPr>
        <p:spPr>
          <a:xfrm>
            <a:off x="3360420" y="4368800"/>
            <a:ext cx="141859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人物形象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018155" y="3589020"/>
            <a:ext cx="342265" cy="949325"/>
          </a:xfrm>
          <a:prstGeom prst="leftBrace">
            <a:avLst>
              <a:gd name="adj1" fmla="val 25026"/>
              <a:gd name="adj2" fmla="val 50000"/>
            </a:avLst>
          </a:prstGeom>
          <a:noFill/>
          <a:ln w="38100" cap="flat" cmpd="sng">
            <a:solidFill>
              <a:srgbClr val="8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  <p:cond evt="onBegin" delay="0">
                          <p:tn val="37"/>
                        </p:cond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2" grpId="0"/>
      <p:bldP spid="4" grpId="0"/>
      <p:bldP spid="5" grpId="0"/>
      <p:bldP spid="6" grpId="0"/>
      <p:bldP spid="7" grpId="0"/>
      <p:bldP spid="8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TextBox 6"/>
          <p:cNvSpPr txBox="1"/>
          <p:nvPr/>
        </p:nvSpPr>
        <p:spPr>
          <a:xfrm>
            <a:off x="622528" y="945783"/>
            <a:ext cx="3422184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1500" b="1">
                <a:latin typeface="华文楷体" panose="02010600040101010101" pitchFamily="2" charset="-122"/>
                <a:ea typeface="华文楷体" panose="02010600040101010101" pitchFamily="2" charset="-122"/>
              </a:rPr>
              <a:t>雨巷</a:t>
            </a:r>
            <a:endParaRPr lang="en-US" altLang="zh-CN" sz="15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5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雨：迷茫、潮湿、阴冷；</a:t>
            </a:r>
            <a:endParaRPr lang="zh-CN" altLang="en-US" sz="150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巷：阴暗、狭窄、悠长。</a:t>
            </a:r>
            <a:endParaRPr lang="zh-CN" altLang="en-US" sz="150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15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本来就让人感到幽深，寂静的小巷，再加上蒙蒙的细雨，意境更是充满了朦胧美。突出阴暗、清冷、寂寥的环境特征。</a:t>
            </a:r>
          </a:p>
        </p:txBody>
      </p:sp>
      <p:sp>
        <p:nvSpPr>
          <p:cNvPr id="28" name="TextBox 11"/>
          <p:cNvSpPr txBox="1"/>
          <p:nvPr/>
        </p:nvSpPr>
        <p:spPr>
          <a:xfrm>
            <a:off x="5939790" y="3152140"/>
            <a:ext cx="2990215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、丁香花</a:t>
            </a:r>
            <a:endParaRPr lang="en-US" altLang="zh-CN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6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整首诗说不清道不明的迷蒙意境都源于“丁香”二字。丁香形状像结，开在暮春时节，易凋谢。开花为白色或紫色。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5019040" y="651510"/>
            <a:ext cx="3839210" cy="1894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、油纸伞</a:t>
            </a:r>
          </a:p>
          <a:p>
            <a:pPr>
              <a:spcBef>
                <a:spcPct val="20000"/>
              </a:spcBef>
            </a:pPr>
            <a:r>
              <a:rPr lang="zh-CN" altLang="en-US" sz="16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未做具体的描写，给读者以想像空间。油纸伞本身就有复古，怀旧，神秘，迷蒙的特点，充满传统气息。暗合了“雨”，和雨巷很好地结合起来。又寂寥地下着小雨，更凭添了一份冷漠，凄清和孤独的氛围。</a:t>
            </a:r>
          </a:p>
        </p:txBody>
      </p:sp>
      <p:sp>
        <p:nvSpPr>
          <p:cNvPr id="30" name="TextBox 14"/>
          <p:cNvSpPr txBox="1"/>
          <p:nvPr/>
        </p:nvSpPr>
        <p:spPr>
          <a:xfrm>
            <a:off x="622528" y="2957339"/>
            <a:ext cx="3422184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篱笆墙</a:t>
            </a:r>
            <a:endParaRPr lang="en-US" altLang="zh-CN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16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这个篱笆墙是颓圮的，就是让人感觉有种破败、凄凉的气氛。</a:t>
            </a:r>
          </a:p>
          <a:p>
            <a:r>
              <a:rPr lang="zh-CN" altLang="en-US" sz="16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当雨巷、篱笆墙结合起来，于是便营造出幽深、寂静、朦胧、凄美的氛围。</a:t>
            </a:r>
          </a:p>
        </p:txBody>
      </p:sp>
      <p:pic>
        <p:nvPicPr>
          <p:cNvPr id="16" name="图片 15" descr="摄图网_401022647.png"/>
          <p:cNvPicPr>
            <a:picLocks noChangeAspect="1"/>
          </p:cNvPicPr>
          <p:nvPr/>
        </p:nvPicPr>
        <p:blipFill>
          <a:blip r:embed="rId2"/>
          <a:srcRect t="24484"/>
          <a:stretch>
            <a:fillRect/>
          </a:stretch>
        </p:blipFill>
        <p:spPr>
          <a:xfrm>
            <a:off x="2907992" y="2597785"/>
            <a:ext cx="3068960" cy="2317575"/>
          </a:xfrm>
          <a:prstGeom prst="rect">
            <a:avLst/>
          </a:prstGeom>
        </p:spPr>
      </p:pic>
      <p:sp>
        <p:nvSpPr>
          <p:cNvPr id="2" name="TextBox 16"/>
          <p:cNvSpPr txBox="1"/>
          <p:nvPr/>
        </p:nvSpPr>
        <p:spPr>
          <a:xfrm>
            <a:off x="714348" y="457128"/>
            <a:ext cx="1643074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品读与思考</a:t>
            </a: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/>
        </p:nvSpPr>
        <p:spPr>
          <a:xfrm>
            <a:off x="4263390" y="897255"/>
            <a:ext cx="4213225" cy="3395980"/>
          </a:xfrm>
          <a:prstGeom prst="rect">
            <a:avLst/>
          </a:prstGeom>
          <a:solidFill>
            <a:srgbClr val="286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5" name="图片 14" descr="摄图网_4004364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207885" y="3136265"/>
            <a:ext cx="1268730" cy="1333500"/>
          </a:xfrm>
          <a:prstGeom prst="rect">
            <a:avLst/>
          </a:prstGeom>
        </p:spPr>
      </p:pic>
      <p:pic>
        <p:nvPicPr>
          <p:cNvPr id="17" name="图片 16" descr="摄图网_4004364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436" y="3381840"/>
            <a:ext cx="1271498" cy="105958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4675" y="897255"/>
            <a:ext cx="33470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</a:rPr>
              <a:t>诗中多次出现了丁香这一意象，为什么用丁香来形容姑娘呢？而不说成兰花姑娘、梅花姑娘或者菊花姑娘呢？</a:t>
            </a:r>
          </a:p>
        </p:txBody>
      </p:sp>
      <p:sp>
        <p:nvSpPr>
          <p:cNvPr id="3" name="TextBox 17"/>
          <p:cNvSpPr txBox="1"/>
          <p:nvPr/>
        </p:nvSpPr>
        <p:spPr>
          <a:xfrm>
            <a:off x="616585" y="2467610"/>
            <a:ext cx="334708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梅花：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</a:rPr>
              <a:t>不畏霜雪，凌寒独放，浓郁芳香——高洁</a:t>
            </a:r>
          </a:p>
          <a:p>
            <a:pPr algn="l"/>
            <a:r>
              <a:rPr lang="zh-CN" altLang="en-US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兰花：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</a:rPr>
              <a:t>常青、独秀、幽香、素雅——清逸</a:t>
            </a:r>
          </a:p>
          <a:p>
            <a:pPr algn="l"/>
            <a:r>
              <a:rPr lang="zh-CN" altLang="en-US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菊花：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</a:rPr>
              <a:t>在百花纷纷枯萎的秋冬季节，傲霜怒放——孤傲</a:t>
            </a:r>
          </a:p>
        </p:txBody>
      </p:sp>
      <p:sp>
        <p:nvSpPr>
          <p:cNvPr id="4" name="TextBox 17"/>
          <p:cNvSpPr txBox="1"/>
          <p:nvPr/>
        </p:nvSpPr>
        <p:spPr>
          <a:xfrm>
            <a:off x="4600575" y="1184910"/>
            <a:ext cx="3347085" cy="2368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丁香白色或紫色，颜色不轻佻，常常赢得洁身自好的诗人的青</a:t>
            </a:r>
            <a:r>
              <a:rPr lang="zh-CN" altLang="en-US" sz="16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睐。</a:t>
            </a:r>
          </a:p>
          <a:p>
            <a:pPr algn="l"/>
            <a:r>
              <a:rPr lang="zh-CN" altLang="en-US" sz="16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丁香开花在暮春时节，诗人们对着丁香往往伤春，说丁香是愁品。丁香花白色或紫色，颜色都不轻佻，常常赢得洁身自好的诗人的青睐。</a:t>
            </a:r>
            <a:endParaRPr lang="zh-CN" altLang="en-US" sz="1600" b="1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algn="l"/>
            <a:r>
              <a:rPr lang="zh-CN" altLang="en-US" sz="16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美丽     高洁      愁怨 象征哀怨、仇怨、惆怅</a:t>
            </a:r>
          </a:p>
        </p:txBody>
      </p:sp>
      <p:sp>
        <p:nvSpPr>
          <p:cNvPr id="5" name="TextBox 16"/>
          <p:cNvSpPr txBox="1"/>
          <p:nvPr/>
        </p:nvSpPr>
        <p:spPr>
          <a:xfrm>
            <a:off x="714348" y="457128"/>
            <a:ext cx="1643074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品读与思考</a:t>
            </a:r>
          </a:p>
        </p:txBody>
      </p:sp>
    </p:spTree>
  </p:cSld>
  <p:clrMapOvr>
    <a:masterClrMapping/>
  </p:clrMapOvr>
  <p:transition spd="med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/>
        </p:nvSpPr>
        <p:spPr>
          <a:xfrm>
            <a:off x="690880" y="897255"/>
            <a:ext cx="7762240" cy="3764280"/>
          </a:xfrm>
          <a:prstGeom prst="rect">
            <a:avLst/>
          </a:prstGeom>
          <a:solidFill>
            <a:srgbClr val="286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TextBox 17"/>
          <p:cNvSpPr txBox="1"/>
          <p:nvPr/>
        </p:nvSpPr>
        <p:spPr>
          <a:xfrm>
            <a:off x="955675" y="1082040"/>
            <a:ext cx="2446020" cy="3738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7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代   赠     </a:t>
            </a:r>
          </a:p>
          <a:p>
            <a:pPr algn="l"/>
            <a:r>
              <a:rPr lang="en-US" altLang="zh-CN" sz="17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</a:t>
            </a:r>
            <a:r>
              <a:rPr lang="en-US" altLang="zh-CN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——</a:t>
            </a:r>
            <a:r>
              <a:rPr lang="zh-CN" altLang="en-US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李商隐</a:t>
            </a:r>
          </a:p>
          <a:p>
            <a:pPr algn="l"/>
            <a:r>
              <a:rPr lang="zh-CN" altLang="en-US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楼上黄昏欲望休</a:t>
            </a:r>
            <a:r>
              <a:rPr lang="en-US" altLang="zh-CN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,</a:t>
            </a:r>
            <a:endParaRPr lang="en-US" altLang="zh-CN" sz="170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/>
            <a:r>
              <a:rPr lang="zh-CN" altLang="en-US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玉梯横绝月如钩。</a:t>
            </a:r>
            <a:endParaRPr lang="en-US" altLang="x-none" sz="170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/>
            <a:r>
              <a:rPr lang="zh-CN" altLang="en-US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芭蕉不展丁香结</a:t>
            </a:r>
            <a:r>
              <a:rPr lang="en-US" altLang="zh-CN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,</a:t>
            </a:r>
            <a:endParaRPr lang="en-US" altLang="zh-CN" sz="170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/>
            <a:r>
              <a:rPr lang="zh-CN" altLang="en-US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同向春风各自愁。</a:t>
            </a:r>
            <a:endParaRPr lang="zh-CN" altLang="en-US" sz="1700" b="1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algn="l"/>
            <a:endParaRPr lang="zh-CN" altLang="en-US" sz="1700" b="1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algn="l"/>
            <a:endParaRPr lang="zh-CN" altLang="en-US" sz="1700" b="1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algn="l"/>
            <a:r>
              <a:rPr lang="zh-CN" altLang="en-US" sz="17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摊破浣溪沙   </a:t>
            </a:r>
          </a:p>
          <a:p>
            <a:pPr algn="l"/>
            <a:r>
              <a:rPr lang="en-US" altLang="zh-CN" sz="17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</a:t>
            </a:r>
            <a:r>
              <a:rPr lang="en-US" altLang="zh-CN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——</a:t>
            </a:r>
            <a:r>
              <a:rPr lang="zh-CN" altLang="en-US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李璟</a:t>
            </a:r>
          </a:p>
          <a:p>
            <a:pPr algn="l"/>
            <a:r>
              <a:rPr lang="zh-CN" altLang="en-US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青鸟不传云外信，</a:t>
            </a:r>
          </a:p>
          <a:p>
            <a:pPr algn="l"/>
            <a:r>
              <a:rPr lang="zh-CN" altLang="en-US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丁香空结雨中愁。</a:t>
            </a:r>
          </a:p>
          <a:p>
            <a:pPr algn="l"/>
            <a:r>
              <a:rPr lang="en-US" altLang="zh-CN"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……</a:t>
            </a:r>
            <a:endParaRPr lang="en-US" altLang="zh-CN" sz="1600" b="1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/>
            <a:endParaRPr lang="en-US" altLang="zh-CN" sz="1600" b="1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5" name="TextBox 17"/>
          <p:cNvSpPr txBox="1"/>
          <p:nvPr/>
        </p:nvSpPr>
        <p:spPr>
          <a:xfrm>
            <a:off x="3024505" y="1236345"/>
            <a:ext cx="2141220" cy="323024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</a:t>
            </a:r>
            <a:r>
              <a:rPr lang="en-US" altLang="zh-CN" sz="16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抒情在主人公“我”就是在这样的雨巷中孤独彳亍着的彷徨者</a:t>
            </a:r>
          </a:p>
          <a:p>
            <a:pPr algn="l"/>
            <a:r>
              <a:rPr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“我”在孤寂中仍怀着对美好理想和希望的憧憬与追求。</a:t>
            </a:r>
          </a:p>
          <a:p>
            <a:pPr algn="l"/>
            <a:r>
              <a:rPr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“丁香一样的姑娘”就是这种美好理想的象征。但是，这种美好的理想又是渺茫的、难以实现的。</a:t>
            </a:r>
          </a:p>
        </p:txBody>
      </p:sp>
      <p:sp>
        <p:nvSpPr>
          <p:cNvPr id="6" name="TextBox 17"/>
          <p:cNvSpPr txBox="1"/>
          <p:nvPr/>
        </p:nvSpPr>
        <p:spPr>
          <a:xfrm>
            <a:off x="5419725" y="1329055"/>
            <a:ext cx="3093720" cy="27070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1、油纸伞：复古、怀旧、迷蒙</a:t>
            </a:r>
          </a:p>
          <a:p>
            <a:pPr algn="l"/>
            <a:endParaRPr sz="170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algn="l"/>
            <a:r>
              <a:rPr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2、雨巷：悠长、寂寥、迷茫</a:t>
            </a:r>
          </a:p>
          <a:p>
            <a:pPr algn="l"/>
            <a:endParaRPr sz="170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algn="l"/>
            <a:r>
              <a:rPr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3、颓圮的篱笆墙：破败、凄凉</a:t>
            </a:r>
          </a:p>
          <a:p>
            <a:pPr algn="l"/>
            <a:endParaRPr sz="170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algn="l"/>
            <a:r>
              <a:rPr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4、丁香：美丽、高洁、愁怨</a:t>
            </a:r>
          </a:p>
          <a:p>
            <a:pPr algn="l"/>
            <a:endParaRPr sz="170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algn="l"/>
            <a:r>
              <a:rPr sz="17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构成了全诗迷离、凄凉而哀伤的超然意境。</a:t>
            </a:r>
          </a:p>
        </p:txBody>
      </p:sp>
      <p:sp>
        <p:nvSpPr>
          <p:cNvPr id="3" name="TextBox 16"/>
          <p:cNvSpPr txBox="1"/>
          <p:nvPr/>
        </p:nvSpPr>
        <p:spPr>
          <a:xfrm>
            <a:off x="714348" y="457128"/>
            <a:ext cx="1643074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品读与思考</a:t>
            </a:r>
          </a:p>
        </p:txBody>
      </p:sp>
    </p:spTree>
  </p:cSld>
  <p:clrMapOvr>
    <a:masterClrMapping/>
  </p:clrMapOvr>
  <p:transition spd="med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TextBox 11"/>
          <p:cNvSpPr txBox="1"/>
          <p:nvPr/>
        </p:nvSpPr>
        <p:spPr>
          <a:xfrm>
            <a:off x="1950063" y="1941187"/>
            <a:ext cx="2091055" cy="24288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>
                <a:solidFill>
                  <a:srgbClr val="FF0000"/>
                </a:solidFill>
                <a:latin typeface="+mn-ea"/>
              </a:rPr>
              <a:t>美丽高洁</a:t>
            </a:r>
            <a:endParaRPr lang="en-US" altLang="zh-CN" sz="1600" b="1">
              <a:latin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她是有                                </a:t>
            </a: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方正姚体" panose="02010601030101010101" pitchFamily="2" charset="-122"/>
              <a:ea typeface="方正姚体" panose="02010601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丁香一样的颜色</a:t>
            </a: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方正姚体" panose="02010601030101010101" pitchFamily="2" charset="-122"/>
              <a:ea typeface="方正姚体" panose="02010601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丁香一样的芬芳</a:t>
            </a:r>
            <a:endParaRPr lang="zh-CN" altLang="en-US" sz="240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9322" y="1941187"/>
            <a:ext cx="2091055" cy="24288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>
                <a:solidFill>
                  <a:srgbClr val="FF0000"/>
                </a:solidFill>
                <a:latin typeface="+mn-ea"/>
              </a:rPr>
              <a:t>哀怨彷徨</a:t>
            </a:r>
            <a:endParaRPr lang="en-US" altLang="zh-CN" sz="1600" b="1">
              <a:solidFill>
                <a:srgbClr val="FF0000"/>
              </a:solidFill>
              <a:latin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丁香一样的忧愁</a:t>
            </a: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方正姚体" panose="02010601030101010101" pitchFamily="2" charset="-122"/>
              <a:ea typeface="方正姚体" panose="02010601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在雨中哀怨</a:t>
            </a: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方正姚体" panose="02010601030101010101" pitchFamily="2" charset="-122"/>
              <a:ea typeface="方正姚体" panose="02010601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哀怨又彷徨</a:t>
            </a:r>
            <a:endParaRPr lang="zh-CN" altLang="en-US" sz="240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306" y="1750691"/>
            <a:ext cx="2139702" cy="21397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0" y="1750695"/>
            <a:ext cx="2122805" cy="21399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8185" y="1112520"/>
            <a:ext cx="6814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请从诗中找出描写“姑娘”的语句，并概括这个意象的特点？</a:t>
            </a:r>
          </a:p>
        </p:txBody>
      </p:sp>
      <p:sp>
        <p:nvSpPr>
          <p:cNvPr id="3" name="TextBox 16"/>
          <p:cNvSpPr txBox="1"/>
          <p:nvPr/>
        </p:nvSpPr>
        <p:spPr>
          <a:xfrm>
            <a:off x="714348" y="457128"/>
            <a:ext cx="1643074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品读与思考</a:t>
            </a: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摄图网_401022647.png"/>
          <p:cNvPicPr>
            <a:picLocks noChangeAspect="1"/>
          </p:cNvPicPr>
          <p:nvPr/>
        </p:nvPicPr>
        <p:blipFill>
          <a:blip r:embed="rId2"/>
          <a:srcRect t="24484"/>
          <a:stretch>
            <a:fillRect/>
          </a:stretch>
        </p:blipFill>
        <p:spPr>
          <a:xfrm>
            <a:off x="5857884" y="2611629"/>
            <a:ext cx="3068960" cy="23175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4375" y="2067560"/>
            <a:ext cx="778446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>
                <a:solidFill>
                  <a:srgbClr val="FF0000"/>
                </a:solidFill>
                <a:sym typeface="+mn-ea"/>
              </a:rPr>
              <a:t>创作时代背景</a:t>
            </a:r>
          </a:p>
          <a:p>
            <a:pPr algn="l">
              <a:lnSpc>
                <a:spcPct val="100000"/>
              </a:lnSpc>
            </a:pPr>
            <a:r>
              <a:rPr lang="en-US" altLang="zh-CN">
                <a:sym typeface="+mn-ea"/>
              </a:rPr>
              <a:t>      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1927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年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4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月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12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日，蒋介石发动了四一二反革命政变，国共合作破裂。反动派对革命者进行血腥屠杀，原来热情响应革命的青年，</a:t>
            </a:r>
          </a:p>
          <a:p>
            <a:pPr algn="l">
              <a:lnSpc>
                <a:spcPct val="100000"/>
              </a:lnSpc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一下子从高潮坠入深渊。戴望舒此时才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22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岁，之前他与</a:t>
            </a:r>
          </a:p>
          <a:p>
            <a:pPr algn="l">
              <a:lnSpc>
                <a:spcPct val="100000"/>
              </a:lnSpc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同学一起从事革命文艺活动，宣传党的工作，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1927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年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3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月</a:t>
            </a:r>
          </a:p>
          <a:p>
            <a:pPr algn="l">
              <a:lnSpc>
                <a:spcPct val="100000"/>
              </a:lnSpc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还曾因此被捕。四一二政变后，他就一直隐居在江苏友人</a:t>
            </a:r>
          </a:p>
          <a:p>
            <a:pPr algn="l">
              <a:lnSpc>
                <a:spcPct val="100000"/>
              </a:lnSpc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的家里。此时他很傍徨、痛苦，他看不到革命的前途，也</a:t>
            </a:r>
          </a:p>
          <a:p>
            <a:pPr algn="l">
              <a:lnSpc>
                <a:spcPct val="100000"/>
              </a:lnSpc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不知道自己该怎样做。他在失望中写下了这首诗歌。 </a:t>
            </a:r>
            <a:endParaRPr lang="zh-CN" altLang="en-US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895" y="986790"/>
            <a:ext cx="79736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b="1"/>
              <a:t>    </a:t>
            </a:r>
            <a:r>
              <a:rPr lang="en-US" altLang="zh-CN" sz="1800" b="1">
                <a:latin typeface="华文楷体" panose="02010600040101010101" pitchFamily="2" charset="-122"/>
                <a:ea typeface="华文楷体" panose="02010600040101010101" pitchFamily="2" charset="-122"/>
              </a:rPr>
              <a:t>    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诗人刻画一个忧郁的丁香姑娘，表达了诗人怎样的情感？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作者用雨巷、篱笆墙、油纸伞、丁香姑娘等典型意象，准确地传达出了“忧伤”这种典型情绪。为什么戴望舒这么忧伤呢？</a:t>
            </a:r>
            <a:endParaRPr lang="en-US" altLang="zh-CN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714348" y="457128"/>
            <a:ext cx="1643074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品读与思考</a:t>
            </a: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摄图网_401022647.png"/>
          <p:cNvPicPr>
            <a:picLocks noChangeAspect="1"/>
          </p:cNvPicPr>
          <p:nvPr/>
        </p:nvPicPr>
        <p:blipFill>
          <a:blip r:embed="rId2"/>
          <a:srcRect t="24484"/>
          <a:stretch>
            <a:fillRect/>
          </a:stretch>
        </p:blipFill>
        <p:spPr>
          <a:xfrm>
            <a:off x="5860758" y="2611629"/>
            <a:ext cx="3068960" cy="2317575"/>
          </a:xfrm>
          <a:prstGeom prst="rect">
            <a:avLst/>
          </a:prstGeom>
        </p:spPr>
      </p:pic>
      <p:sp>
        <p:nvSpPr>
          <p:cNvPr id="26" name="TextBox 7"/>
          <p:cNvSpPr txBox="1"/>
          <p:nvPr/>
        </p:nvSpPr>
        <p:spPr>
          <a:xfrm>
            <a:off x="4714876" y="1103176"/>
            <a:ext cx="642942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第叁部分</a:t>
            </a:r>
            <a:endParaRPr lang="en-US" altLang="zh-CN" sz="3600" b="1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3621088" y="1779662"/>
            <a:ext cx="677108" cy="26494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诗词感悟与合作探究</a:t>
            </a:r>
            <a:endParaRPr lang="en-US" altLang="zh-CN" sz="1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1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6" name="雷锋PPT网www.lfppt.com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485" y="2067560"/>
            <a:ext cx="3637419" cy="2893695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TextBox 15"/>
          <p:cNvSpPr txBox="1"/>
          <p:nvPr/>
        </p:nvSpPr>
        <p:spPr>
          <a:xfrm>
            <a:off x="767831" y="1226286"/>
            <a:ext cx="6187558" cy="2165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雨巷仅仅是一条狭窄破旧 、阴暗潮湿的小巷吗 ？</a:t>
            </a:r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雨巷：象征黑暗沉闷的社会现实。</a:t>
            </a:r>
            <a:r>
              <a:rPr lang="zh-CN" altLang="en-US" sz="1400">
                <a:latin typeface="幼圆" panose="02010509060101010101" pitchFamily="49" charset="-122"/>
                <a:ea typeface="幼圆" panose="02010509060101010101" pitchFamily="49" charset="-122"/>
              </a:rPr>
              <a:t>诗歌描绘了一幅梅雨时节江南小巷的阴沉图景，借此构成了一个富有浓重象征色彩的抒情意境。在这里，诗人把当时黑暗阴沉的社会现实暗喻为悠长狭窄而寂寥的“雨巷”，没有阳光，也没有生机和活气。</a:t>
            </a:r>
          </a:p>
          <a:p>
            <a:pPr>
              <a:lnSpc>
                <a:spcPct val="150000"/>
              </a:lnSpc>
            </a:pPr>
            <a:endParaRPr lang="zh-CN" altLang="en-US" sz="14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1" t="29940" r="2176"/>
          <a:stretch>
            <a:fillRect/>
          </a:stretch>
        </p:blipFill>
        <p:spPr>
          <a:xfrm>
            <a:off x="755571" y="3075028"/>
            <a:ext cx="7344816" cy="213970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TextBox 16"/>
          <p:cNvSpPr txBox="1"/>
          <p:nvPr/>
        </p:nvSpPr>
        <p:spPr>
          <a:xfrm>
            <a:off x="714375" y="457200"/>
            <a:ext cx="2021205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诗词象征意义</a:t>
            </a: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1" t="29940" r="2176"/>
          <a:stretch>
            <a:fillRect/>
          </a:stretch>
        </p:blipFill>
        <p:spPr>
          <a:xfrm>
            <a:off x="755571" y="3075028"/>
            <a:ext cx="7344816" cy="213970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5" name="TextBox 15"/>
          <p:cNvSpPr txBox="1"/>
          <p:nvPr/>
        </p:nvSpPr>
        <p:spPr>
          <a:xfrm>
            <a:off x="714375" y="909499"/>
            <a:ext cx="6521921" cy="2165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latin typeface="华文新魏" panose="02010800040101010101" pitchFamily="2" charset="-122"/>
                <a:ea typeface="华文新魏" panose="02010800040101010101" pitchFamily="2" charset="-122"/>
              </a:rPr>
              <a:t>丁香花代表孤傲、美丽和忧愁。丁香姑娘代表什么呢？</a:t>
            </a:r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丁香姑娘：象征诗人的理想。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诗人将花赋予姑娘，</a:t>
            </a:r>
            <a:r>
              <a:rPr lang="zh-CN" altLang="en-US" sz="1400">
                <a:latin typeface="幼圆" panose="02010509060101010101" pitchFamily="49" charset="-122"/>
                <a:ea typeface="幼圆" panose="02010509060101010101" pitchFamily="49" charset="-122"/>
              </a:rPr>
              <a:t>这种理想是高洁、美丽的。但这种理想既如丁香或者姑娘一样稍纵即逝，不可把握，给人暂时的安慰。留下的却是永久的怀念和五险的惆怅。</a:t>
            </a: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幼圆" panose="02010509060101010101" pitchFamily="49" charset="-122"/>
                <a:ea typeface="幼圆" panose="02010509060101010101" pitchFamily="49" charset="-122"/>
              </a:rPr>
              <a:t>丁香姑娘象征着诗人对人生，理想和美好事物的昔年和追求，“丁香姑娘”是喊着忧愁的美好理想化身，也表达了诗人空虚、幻灭和感慨的心境。</a:t>
            </a:r>
          </a:p>
        </p:txBody>
      </p:sp>
      <p:sp>
        <p:nvSpPr>
          <p:cNvPr id="6" name="TextBox 16"/>
          <p:cNvSpPr txBox="1"/>
          <p:nvPr/>
        </p:nvSpPr>
        <p:spPr>
          <a:xfrm>
            <a:off x="714375" y="457200"/>
            <a:ext cx="2021205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诗词象征意义</a:t>
            </a:r>
          </a:p>
        </p:txBody>
      </p:sp>
    </p:spTree>
    <p:extLst>
      <p:ext uri="{BB962C8B-B14F-4D97-AF65-F5344CB8AC3E}">
        <p14:creationId xmlns:p14="http://schemas.microsoft.com/office/powerpoint/2010/main" val="73588223"/>
      </p:ext>
    </p:extLst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10"/>
          <p:cNvSpPr/>
          <p:nvPr/>
        </p:nvSpPr>
        <p:spPr>
          <a:xfrm>
            <a:off x="1928794" y="1214428"/>
            <a:ext cx="2643206" cy="3000396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4565079" y="864704"/>
            <a:ext cx="3183227" cy="1052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1927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年，戴望舒爱恋着同学施蛰存的妹妹，后来恋爱失败了，戴望舒十分痛苦。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51716" y="1993900"/>
            <a:ext cx="3154680" cy="149161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姑娘可能是诗人渴望而</a:t>
            </a:r>
            <a:r>
              <a:rPr lang="zh-CN" altLang="en-US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未得到的爱情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可能是青年时</a:t>
            </a:r>
            <a:r>
              <a:rPr lang="zh-CN" altLang="en-US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未酬的壮志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可能是年少时一个</a:t>
            </a:r>
            <a:r>
              <a:rPr lang="zh-CN" altLang="en-US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青涩的愿望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可能是曾经偶遇的少女倩影的</a:t>
            </a:r>
            <a:r>
              <a:rPr lang="zh-CN" altLang="en-US" sz="1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空自留恋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57431" y="3507105"/>
            <a:ext cx="300545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“我”代表着有理想、有追求的在现实与理想的碰撞和失落中体验痛苦、无奈和煎熬的进步青年。</a:t>
            </a:r>
          </a:p>
        </p:txBody>
      </p:sp>
      <p:pic>
        <p:nvPicPr>
          <p:cNvPr id="1026" name="Picture 2" descr="C:\Users\shen\Desktop\O1CN011nSo349c1zkpYcL_!!1594605089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0034" y="1571618"/>
            <a:ext cx="3424223" cy="2281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16"/>
          <p:cNvSpPr txBox="1"/>
          <p:nvPr/>
        </p:nvSpPr>
        <p:spPr>
          <a:xfrm>
            <a:off x="714375" y="457200"/>
            <a:ext cx="2021205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诗词象征意义</a:t>
            </a:r>
          </a:p>
        </p:txBody>
      </p:sp>
    </p:spTree>
  </p:cSld>
  <p:clrMapOvr>
    <a:masterClrMapping/>
  </p:clrMapOvr>
  <p:transition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6e056a7e5494863b4e745e15faaf46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93978">
            <a:off x="1730822" y="1568623"/>
            <a:ext cx="944880" cy="269938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rot="20713978">
            <a:off x="1000270" y="2242452"/>
            <a:ext cx="2539841" cy="2450306"/>
            <a:chOff x="6041" y="1458"/>
            <a:chExt cx="5333" cy="5145"/>
          </a:xfrm>
        </p:grpSpPr>
        <p:sp>
          <p:nvSpPr>
            <p:cNvPr id="6" name="椭圆 5"/>
            <p:cNvSpPr/>
            <p:nvPr/>
          </p:nvSpPr>
          <p:spPr>
            <a:xfrm flipH="1" flipV="1">
              <a:off x="7528" y="6328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7" name="椭圆 6"/>
            <p:cNvSpPr/>
            <p:nvPr/>
          </p:nvSpPr>
          <p:spPr>
            <a:xfrm flipH="1" flipV="1">
              <a:off x="7022" y="1855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椭圆 7"/>
            <p:cNvSpPr/>
            <p:nvPr/>
          </p:nvSpPr>
          <p:spPr>
            <a:xfrm flipH="1" flipV="1">
              <a:off x="9881" y="1661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弧形 8"/>
            <p:cNvSpPr/>
            <p:nvPr/>
          </p:nvSpPr>
          <p:spPr>
            <a:xfrm rot="1440000" flipH="1" flipV="1">
              <a:off x="6041" y="1458"/>
              <a:ext cx="5130" cy="5131"/>
            </a:xfrm>
            <a:prstGeom prst="arc">
              <a:avLst>
                <a:gd name="adj1" fmla="val 16200000"/>
                <a:gd name="adj2" fmla="val 1827471"/>
              </a:avLst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弧形 9"/>
            <p:cNvSpPr/>
            <p:nvPr/>
          </p:nvSpPr>
          <p:spPr>
            <a:xfrm rot="19560000" flipH="1" flipV="1">
              <a:off x="6244" y="1472"/>
              <a:ext cx="5130" cy="5131"/>
            </a:xfrm>
            <a:prstGeom prst="arc">
              <a:avLst>
                <a:gd name="adj1" fmla="val 8964932"/>
                <a:gd name="adj2" fmla="val 16201783"/>
              </a:avLst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椭圆 10"/>
            <p:cNvSpPr/>
            <p:nvPr/>
          </p:nvSpPr>
          <p:spPr>
            <a:xfrm flipH="1" flipV="1">
              <a:off x="10120" y="6134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15" name="矩形 14"/>
          <p:cNvSpPr/>
          <p:nvPr/>
        </p:nvSpPr>
        <p:spPr>
          <a:xfrm>
            <a:off x="4913551" y="1519656"/>
            <a:ext cx="3774919" cy="2346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悠长寂寥的雨巷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人物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冷漠、凄清、愁怨的“我”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丁香般的姑娘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情绪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失恋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基调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哀怨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4066540" y="2179618"/>
            <a:ext cx="736600" cy="1252855"/>
            <a:chOff x="248690" y="0"/>
            <a:chExt cx="982133" cy="1440000"/>
          </a:xfrm>
        </p:grpSpPr>
        <p:grpSp>
          <p:nvGrpSpPr>
            <p:cNvPr id="29" name="组合 28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 flipH="1"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文本框 29"/>
            <p:cNvSpPr txBox="1"/>
            <p:nvPr/>
          </p:nvSpPr>
          <p:spPr>
            <a:xfrm>
              <a:off x="248690" y="232010"/>
              <a:ext cx="982133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爱情诗</a:t>
              </a:r>
            </a:p>
          </p:txBody>
        </p:sp>
      </p:grpSp>
      <p:sp>
        <p:nvSpPr>
          <p:cNvPr id="56" name="TextBox 16"/>
          <p:cNvSpPr txBox="1"/>
          <p:nvPr/>
        </p:nvSpPr>
        <p:spPr>
          <a:xfrm>
            <a:off x="714375" y="457200"/>
            <a:ext cx="2645410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感悟雨巷，合作探究</a:t>
            </a:r>
          </a:p>
        </p:txBody>
      </p:sp>
      <p:sp>
        <p:nvSpPr>
          <p:cNvPr id="57" name="TextBox 17"/>
          <p:cNvSpPr txBox="1"/>
          <p:nvPr/>
        </p:nvSpPr>
        <p:spPr>
          <a:xfrm>
            <a:off x="574675" y="1040765"/>
            <a:ext cx="32797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你认为《雨巷》是一首什么诗？</a:t>
            </a:r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6e056a7e5494863b4e745e15faaf46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93978">
            <a:off x="1730822" y="1568623"/>
            <a:ext cx="944880" cy="269938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rot="20713978">
            <a:off x="1000270" y="2242452"/>
            <a:ext cx="2539841" cy="2450306"/>
            <a:chOff x="6041" y="1458"/>
            <a:chExt cx="5333" cy="5145"/>
          </a:xfrm>
        </p:grpSpPr>
        <p:sp>
          <p:nvSpPr>
            <p:cNvPr id="6" name="椭圆 5"/>
            <p:cNvSpPr/>
            <p:nvPr/>
          </p:nvSpPr>
          <p:spPr>
            <a:xfrm flipH="1" flipV="1">
              <a:off x="7528" y="6328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7" name="椭圆 6"/>
            <p:cNvSpPr/>
            <p:nvPr/>
          </p:nvSpPr>
          <p:spPr>
            <a:xfrm flipH="1" flipV="1">
              <a:off x="7022" y="1855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椭圆 7"/>
            <p:cNvSpPr/>
            <p:nvPr/>
          </p:nvSpPr>
          <p:spPr>
            <a:xfrm flipH="1" flipV="1">
              <a:off x="9881" y="1661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弧形 8"/>
            <p:cNvSpPr/>
            <p:nvPr/>
          </p:nvSpPr>
          <p:spPr>
            <a:xfrm rot="1440000" flipH="1" flipV="1">
              <a:off x="6041" y="1458"/>
              <a:ext cx="5130" cy="5131"/>
            </a:xfrm>
            <a:prstGeom prst="arc">
              <a:avLst>
                <a:gd name="adj1" fmla="val 16200000"/>
                <a:gd name="adj2" fmla="val 1827471"/>
              </a:avLst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弧形 9"/>
            <p:cNvSpPr/>
            <p:nvPr/>
          </p:nvSpPr>
          <p:spPr>
            <a:xfrm rot="19560000" flipH="1" flipV="1">
              <a:off x="6244" y="1472"/>
              <a:ext cx="5130" cy="5131"/>
            </a:xfrm>
            <a:prstGeom prst="arc">
              <a:avLst>
                <a:gd name="adj1" fmla="val 8964932"/>
                <a:gd name="adj2" fmla="val 16201783"/>
              </a:avLst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椭圆 10"/>
            <p:cNvSpPr/>
            <p:nvPr/>
          </p:nvSpPr>
          <p:spPr>
            <a:xfrm flipH="1" flipV="1">
              <a:off x="10120" y="6134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43" name="矩形 42"/>
          <p:cNvSpPr/>
          <p:nvPr/>
        </p:nvSpPr>
        <p:spPr>
          <a:xfrm>
            <a:off x="4973541" y="914365"/>
            <a:ext cx="3464560" cy="3731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场景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：悠长寂寥的雨巷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人物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：冷漠、凄清、愁怨的“我”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对象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：丁香般的姑娘</a:t>
            </a:r>
            <a:r>
              <a:rPr lang="en-US" altLang="zh-CN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---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美好的事物、理想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情绪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欲求而不得、可望而不可及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基调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：无奈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4066540" y="2035175"/>
            <a:ext cx="736600" cy="1252855"/>
            <a:chOff x="248690" y="0"/>
            <a:chExt cx="982133" cy="1440000"/>
          </a:xfrm>
        </p:grpSpPr>
        <p:grpSp>
          <p:nvGrpSpPr>
            <p:cNvPr id="45" name="组合 44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 flipH="1"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文本框 47"/>
            <p:cNvSpPr txBox="1"/>
            <p:nvPr/>
          </p:nvSpPr>
          <p:spPr>
            <a:xfrm>
              <a:off x="248690" y="232010"/>
              <a:ext cx="982133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哲理诗</a:t>
              </a:r>
            </a:p>
          </p:txBody>
        </p:sp>
      </p:grpSp>
      <p:sp>
        <p:nvSpPr>
          <p:cNvPr id="56" name="TextBox 16"/>
          <p:cNvSpPr txBox="1"/>
          <p:nvPr/>
        </p:nvSpPr>
        <p:spPr>
          <a:xfrm>
            <a:off x="714375" y="457200"/>
            <a:ext cx="2645410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感悟雨巷，合作探究</a:t>
            </a:r>
          </a:p>
        </p:txBody>
      </p:sp>
      <p:sp>
        <p:nvSpPr>
          <p:cNvPr id="57" name="TextBox 17"/>
          <p:cNvSpPr txBox="1"/>
          <p:nvPr/>
        </p:nvSpPr>
        <p:spPr>
          <a:xfrm>
            <a:off x="574675" y="1040765"/>
            <a:ext cx="32797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你认为《雨巷》是一首什么诗？</a:t>
            </a:r>
          </a:p>
        </p:txBody>
      </p:sp>
    </p:spTree>
    <p:extLst>
      <p:ext uri="{BB962C8B-B14F-4D97-AF65-F5344CB8AC3E}">
        <p14:creationId xmlns:p14="http://schemas.microsoft.com/office/powerpoint/2010/main" val="3865042483"/>
      </p:ext>
    </p:extLst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6e056a7e5494863b4e745e15faaf46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93978">
            <a:off x="1730822" y="1568623"/>
            <a:ext cx="944880" cy="269938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rot="20713978">
            <a:off x="1000270" y="2242452"/>
            <a:ext cx="2539841" cy="2450306"/>
            <a:chOff x="6041" y="1458"/>
            <a:chExt cx="5333" cy="5145"/>
          </a:xfrm>
        </p:grpSpPr>
        <p:sp>
          <p:nvSpPr>
            <p:cNvPr id="6" name="椭圆 5"/>
            <p:cNvSpPr/>
            <p:nvPr/>
          </p:nvSpPr>
          <p:spPr>
            <a:xfrm flipH="1" flipV="1">
              <a:off x="7528" y="6328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7" name="椭圆 6"/>
            <p:cNvSpPr/>
            <p:nvPr/>
          </p:nvSpPr>
          <p:spPr>
            <a:xfrm flipH="1" flipV="1">
              <a:off x="7022" y="1855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椭圆 7"/>
            <p:cNvSpPr/>
            <p:nvPr/>
          </p:nvSpPr>
          <p:spPr>
            <a:xfrm flipH="1" flipV="1">
              <a:off x="9881" y="1661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弧形 8"/>
            <p:cNvSpPr/>
            <p:nvPr/>
          </p:nvSpPr>
          <p:spPr>
            <a:xfrm rot="1440000" flipH="1" flipV="1">
              <a:off x="6041" y="1458"/>
              <a:ext cx="5130" cy="5131"/>
            </a:xfrm>
            <a:prstGeom prst="arc">
              <a:avLst>
                <a:gd name="adj1" fmla="val 16200000"/>
                <a:gd name="adj2" fmla="val 1827471"/>
              </a:avLst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弧形 9"/>
            <p:cNvSpPr/>
            <p:nvPr/>
          </p:nvSpPr>
          <p:spPr>
            <a:xfrm rot="19560000" flipH="1" flipV="1">
              <a:off x="6244" y="1472"/>
              <a:ext cx="5130" cy="5131"/>
            </a:xfrm>
            <a:prstGeom prst="arc">
              <a:avLst>
                <a:gd name="adj1" fmla="val 8964932"/>
                <a:gd name="adj2" fmla="val 16201783"/>
              </a:avLst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椭圆 10"/>
            <p:cNvSpPr/>
            <p:nvPr/>
          </p:nvSpPr>
          <p:spPr>
            <a:xfrm flipH="1" flipV="1">
              <a:off x="10120" y="6134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49" name="矩形 48"/>
          <p:cNvSpPr/>
          <p:nvPr/>
        </p:nvSpPr>
        <p:spPr>
          <a:xfrm>
            <a:off x="5009990" y="1547605"/>
            <a:ext cx="3636905" cy="3096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场景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：悠长寂寥的雨巷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人物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：冷漠、凄清、愁怨的“我”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对象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：丁香般的姑娘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情绪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苦闷、彷徨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333333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基调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困惑、幻灭</a:t>
            </a:r>
            <a:endParaRPr lang="zh-CN" altLang="en-US" sz="20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>
              <a:solidFill>
                <a:srgbClr val="333333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066540" y="2214723"/>
            <a:ext cx="736600" cy="1252855"/>
            <a:chOff x="248690" y="0"/>
            <a:chExt cx="982133" cy="1440000"/>
          </a:xfrm>
        </p:grpSpPr>
        <p:grpSp>
          <p:nvGrpSpPr>
            <p:cNvPr id="51" name="组合 50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cxnSp>
            <p:nvCxnSpPr>
              <p:cNvPr id="53" name="直接连接符 52"/>
              <p:cNvCxnSpPr/>
              <p:nvPr/>
            </p:nvCxnSpPr>
            <p:spPr>
              <a:xfrm flipH="1"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文本框 53"/>
            <p:cNvSpPr txBox="1"/>
            <p:nvPr/>
          </p:nvSpPr>
          <p:spPr>
            <a:xfrm>
              <a:off x="248690" y="232010"/>
              <a:ext cx="982133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政治诗</a:t>
              </a:r>
            </a:p>
          </p:txBody>
        </p:sp>
      </p:grpSp>
      <p:sp>
        <p:nvSpPr>
          <p:cNvPr id="56" name="TextBox 16"/>
          <p:cNvSpPr txBox="1"/>
          <p:nvPr/>
        </p:nvSpPr>
        <p:spPr>
          <a:xfrm>
            <a:off x="714375" y="457200"/>
            <a:ext cx="2645410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感悟雨巷，合作探究</a:t>
            </a:r>
          </a:p>
        </p:txBody>
      </p:sp>
      <p:sp>
        <p:nvSpPr>
          <p:cNvPr id="57" name="TextBox 17"/>
          <p:cNvSpPr txBox="1"/>
          <p:nvPr/>
        </p:nvSpPr>
        <p:spPr>
          <a:xfrm>
            <a:off x="574675" y="1040765"/>
            <a:ext cx="32797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你认为《雨巷》是一首什么诗？</a:t>
            </a:r>
          </a:p>
        </p:txBody>
      </p:sp>
    </p:spTree>
    <p:extLst>
      <p:ext uri="{BB962C8B-B14F-4D97-AF65-F5344CB8AC3E}">
        <p14:creationId xmlns:p14="http://schemas.microsoft.com/office/powerpoint/2010/main" val="27295841"/>
      </p:ext>
    </p:extLst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组合 2"/>
          <p:cNvGrpSpPr/>
          <p:nvPr/>
        </p:nvGrpSpPr>
        <p:grpSpPr>
          <a:xfrm>
            <a:off x="3743155" y="1002356"/>
            <a:ext cx="4575096" cy="2825181"/>
            <a:chOff x="1278310" y="1743254"/>
            <a:chExt cx="6100128" cy="3766908"/>
          </a:xfrm>
        </p:grpSpPr>
        <p:pic>
          <p:nvPicPr>
            <p:cNvPr id="5" name="图片 4" descr="2008318162826197.png"/>
            <p:cNvPicPr>
              <a:picLocks noChangeAspect="1"/>
            </p:cNvPicPr>
            <p:nvPr/>
          </p:nvPicPr>
          <p:blipFill>
            <a:blip r:embed="rId2">
              <a:grayscl/>
            </a:blip>
            <a:stretch>
              <a:fillRect/>
            </a:stretch>
          </p:blipFill>
          <p:spPr>
            <a:xfrm>
              <a:off x="1278310" y="1743254"/>
              <a:ext cx="929558" cy="864096"/>
            </a:xfrm>
            <a:prstGeom prst="rect">
              <a:avLst/>
            </a:prstGeom>
          </p:spPr>
        </p:pic>
        <p:sp>
          <p:nvSpPr>
            <p:cNvPr id="6" name="文本框 29"/>
            <p:cNvSpPr txBox="1">
              <a:spLocks noChangeArrowheads="1"/>
            </p:cNvSpPr>
            <p:nvPr/>
          </p:nvSpPr>
          <p:spPr bwMode="auto">
            <a:xfrm>
              <a:off x="1494938" y="1915441"/>
              <a:ext cx="468166" cy="491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322733" y="3355726"/>
              <a:ext cx="6055705" cy="21544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defTabSz="914400"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9060101010101" charset="-122"/>
                  <a:ea typeface="黑体" panose="02010609060101010101" charset="-122"/>
                  <a:sym typeface="+mn-ea"/>
                </a:rPr>
                <a:t>它采用了象征手法：</a:t>
              </a:r>
              <a:endParaRPr kumimoji="0" lang="zh-CN" altLang="en-US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  <a:p>
              <a:pPr marR="0" defTabSz="914400">
                <a:lnSpc>
                  <a:spcPct val="100000"/>
                </a:lnSpc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丁香姑娘的</a:t>
              </a:r>
              <a:r>
                <a:rPr lang="zh-CN" altLang="en-US" b="1" noProof="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美丽高洁</a:t>
              </a:r>
              <a:r>
                <a:rPr lang="en-US" b="1" noProof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——</a:t>
              </a:r>
              <a:r>
                <a:rPr lang="zh-CN" altLang="en-US" b="1" noProof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美好的理想和愿望</a:t>
              </a:r>
            </a:p>
            <a:p>
              <a:pPr marR="0" defTabSz="914400">
                <a:lnSpc>
                  <a:spcPct val="100000"/>
                </a:lnSpc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丁香姑娘的</a:t>
              </a:r>
              <a:r>
                <a:rPr lang="zh-CN" altLang="en-US" b="1" noProof="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哀怨彷徨</a:t>
              </a:r>
              <a:r>
                <a:rPr lang="en-US" b="1" noProof="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——</a:t>
              </a:r>
              <a:r>
                <a:rPr lang="zh-CN" altLang="en-US" b="1" noProof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理想难以实现</a:t>
              </a:r>
              <a:endParaRPr kumimoji="0" lang="zh-CN" altLang="en-US" b="1" kern="1200" cap="none" spc="0" normalizeH="0" baseline="0" noProof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  <a:p>
              <a:pPr marR="0" defTabSz="914400">
                <a:lnSpc>
                  <a:spcPct val="100000"/>
                </a:lnSpc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  丁香姑娘的</a:t>
              </a:r>
              <a:r>
                <a:rPr lang="zh-CN" altLang="en-US" b="1" noProof="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飘然离去</a:t>
              </a:r>
              <a:r>
                <a:rPr lang="en-US" b="1" noProof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——</a:t>
              </a:r>
              <a:r>
                <a:rPr lang="zh-CN" altLang="en-US" b="1" noProof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理想的幻灭</a:t>
              </a:r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86690" y="173990"/>
            <a:ext cx="736600" cy="8972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浪淘沙</a:t>
            </a:r>
          </a:p>
        </p:txBody>
      </p:sp>
      <p:sp>
        <p:nvSpPr>
          <p:cNvPr id="56" name="TextBox 16"/>
          <p:cNvSpPr txBox="1"/>
          <p:nvPr/>
        </p:nvSpPr>
        <p:spPr>
          <a:xfrm>
            <a:off x="714375" y="457200"/>
            <a:ext cx="2645410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感悟雨巷，合作探究</a:t>
            </a:r>
          </a:p>
        </p:txBody>
      </p:sp>
      <p:sp>
        <p:nvSpPr>
          <p:cNvPr id="57" name="TextBox 17"/>
          <p:cNvSpPr txBox="1"/>
          <p:nvPr/>
        </p:nvSpPr>
        <p:spPr>
          <a:xfrm>
            <a:off x="431165" y="1040765"/>
            <a:ext cx="32797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latin typeface="华文楷体" panose="02010600040101010101" pitchFamily="2" charset="-122"/>
                <a:ea typeface="华文楷体" panose="02010600040101010101" pitchFamily="2" charset="-122"/>
              </a:rPr>
              <a:t>你认为《雨巷》这首诗的艺术特色？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 t="5600" r="13911" b="9401"/>
          <a:stretch>
            <a:fillRect/>
          </a:stretch>
        </p:blipFill>
        <p:spPr>
          <a:xfrm>
            <a:off x="696595" y="1563370"/>
            <a:ext cx="2749550" cy="3181350"/>
          </a:xfrm>
          <a:prstGeom prst="rect">
            <a:avLst/>
          </a:prstGeom>
        </p:spPr>
      </p:pic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3743155" y="2240178"/>
            <a:ext cx="697169" cy="648072"/>
            <a:chOff x="1278310" y="2221619"/>
            <a:chExt cx="929558" cy="864096"/>
          </a:xfrm>
        </p:grpSpPr>
        <p:pic>
          <p:nvPicPr>
            <p:cNvPr id="9" name="图片 8" descr="2008318162826197.png"/>
            <p:cNvPicPr>
              <a:picLocks noChangeAspect="1"/>
            </p:cNvPicPr>
            <p:nvPr/>
          </p:nvPicPr>
          <p:blipFill>
            <a:blip r:embed="rId2">
              <a:grayscl/>
            </a:blip>
            <a:stretch>
              <a:fillRect/>
            </a:stretch>
          </p:blipFill>
          <p:spPr>
            <a:xfrm>
              <a:off x="1278310" y="2221619"/>
              <a:ext cx="929558" cy="864096"/>
            </a:xfrm>
            <a:prstGeom prst="rect">
              <a:avLst/>
            </a:prstGeom>
          </p:spPr>
        </p:pic>
        <p:sp>
          <p:nvSpPr>
            <p:cNvPr id="10" name="文本框 29"/>
            <p:cNvSpPr txBox="1">
              <a:spLocks noChangeArrowheads="1"/>
            </p:cNvSpPr>
            <p:nvPr/>
          </p:nvSpPr>
          <p:spPr bwMode="auto">
            <a:xfrm>
              <a:off x="1494938" y="2327161"/>
              <a:ext cx="468166" cy="491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86690" y="173990"/>
            <a:ext cx="736600" cy="8972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浪淘沙</a:t>
            </a:r>
          </a:p>
        </p:txBody>
      </p:sp>
      <p:sp>
        <p:nvSpPr>
          <p:cNvPr id="29" name="矩形 28"/>
          <p:cNvSpPr/>
          <p:nvPr/>
        </p:nvSpPr>
        <p:spPr>
          <a:xfrm>
            <a:off x="4442460" y="2214234"/>
            <a:ext cx="4004945" cy="171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优美的音乐旋律：</a:t>
            </a:r>
            <a:endParaRPr lang="zh-CN" altLang="en-US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noProof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全诗回荡着一种深沉的舒缓悠扬的旋律。正如叶圣陶所说，</a:t>
            </a:r>
            <a:r>
              <a:rPr lang="en-US" b="1" noProof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《</a:t>
            </a:r>
            <a:r>
              <a:rPr lang="zh-CN" altLang="en-US" b="1" noProof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雨巷</a:t>
            </a:r>
            <a:r>
              <a:rPr lang="en-US" b="1" noProof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》</a:t>
            </a:r>
            <a:r>
              <a:rPr lang="zh-CN" altLang="en-US" b="1" noProof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是“替新诗的音节开了一个新的纪元”。</a:t>
            </a:r>
          </a:p>
        </p:txBody>
      </p:sp>
      <p:sp>
        <p:nvSpPr>
          <p:cNvPr id="56" name="TextBox 16"/>
          <p:cNvSpPr txBox="1"/>
          <p:nvPr/>
        </p:nvSpPr>
        <p:spPr>
          <a:xfrm>
            <a:off x="714375" y="457200"/>
            <a:ext cx="2645410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感悟雨巷，合作探究</a:t>
            </a:r>
          </a:p>
        </p:txBody>
      </p:sp>
      <p:sp>
        <p:nvSpPr>
          <p:cNvPr id="57" name="TextBox 17"/>
          <p:cNvSpPr txBox="1"/>
          <p:nvPr/>
        </p:nvSpPr>
        <p:spPr>
          <a:xfrm>
            <a:off x="431165" y="1040765"/>
            <a:ext cx="32797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latin typeface="华文楷体" panose="02010600040101010101" pitchFamily="2" charset="-122"/>
                <a:ea typeface="华文楷体" panose="02010600040101010101" pitchFamily="2" charset="-122"/>
              </a:rPr>
              <a:t>你认为《雨巷》这首诗的艺术特色？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 t="5600" r="13911" b="9401"/>
          <a:stretch>
            <a:fillRect/>
          </a:stretch>
        </p:blipFill>
        <p:spPr>
          <a:xfrm>
            <a:off x="696595" y="1563370"/>
            <a:ext cx="2749550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89473"/>
      </p:ext>
    </p:extLst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2"/>
      <p:bldP spid="29" grpId="3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" name="组合 11"/>
          <p:cNvGrpSpPr/>
          <p:nvPr/>
        </p:nvGrpSpPr>
        <p:grpSpPr>
          <a:xfrm>
            <a:off x="3446145" y="1563370"/>
            <a:ext cx="4864586" cy="2545762"/>
            <a:chOff x="1278310" y="688130"/>
            <a:chExt cx="6486114" cy="3394351"/>
          </a:xfrm>
        </p:grpSpPr>
        <p:pic>
          <p:nvPicPr>
            <p:cNvPr id="13" name="图片 12" descr="2008318162826197.png"/>
            <p:cNvPicPr>
              <a:picLocks noChangeAspect="1"/>
            </p:cNvPicPr>
            <p:nvPr/>
          </p:nvPicPr>
          <p:blipFill>
            <a:blip r:embed="rId2">
              <a:grayscl/>
            </a:blip>
            <a:stretch>
              <a:fillRect/>
            </a:stretch>
          </p:blipFill>
          <p:spPr>
            <a:xfrm>
              <a:off x="1278310" y="1838927"/>
              <a:ext cx="929558" cy="864096"/>
            </a:xfrm>
            <a:prstGeom prst="rect">
              <a:avLst/>
            </a:prstGeom>
          </p:spPr>
        </p:pic>
        <p:sp>
          <p:nvSpPr>
            <p:cNvPr id="14" name="文本框 29"/>
            <p:cNvSpPr txBox="1">
              <a:spLocks noChangeArrowheads="1"/>
            </p:cNvSpPr>
            <p:nvPr/>
          </p:nvSpPr>
          <p:spPr bwMode="auto">
            <a:xfrm>
              <a:off x="1494938" y="2040142"/>
              <a:ext cx="468166" cy="491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2424497" y="688130"/>
              <a:ext cx="5339927" cy="33943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noProof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9060101010101" charset="-122"/>
                  <a:ea typeface="黑体" panose="02010609060101010101" charset="-122"/>
                  <a:sym typeface="+mn-ea"/>
                </a:rPr>
                <a:t>比兴寄托和象征韵味的朦胧美：</a:t>
              </a:r>
              <a:endParaRPr lang="zh-CN" altLang="en-US"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b="1" noProof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  <a:sym typeface="+mn-ea"/>
                </a:rPr>
                <a:t>悠长寂寥的雨巷，颓圮的篱墙，冷冷的哀怨，濛濛的细雨等环节的渲染和对丁香姑娘的期待等描绘的暗示。一切都没有说穿、没有点透，然而我们懂了。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86690" y="173990"/>
            <a:ext cx="736600" cy="8972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浪淘沙</a:t>
            </a:r>
          </a:p>
        </p:txBody>
      </p:sp>
      <p:sp>
        <p:nvSpPr>
          <p:cNvPr id="56" name="TextBox 16"/>
          <p:cNvSpPr txBox="1"/>
          <p:nvPr/>
        </p:nvSpPr>
        <p:spPr>
          <a:xfrm>
            <a:off x="714375" y="457200"/>
            <a:ext cx="2645410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感悟雨巷，合作探究</a:t>
            </a:r>
          </a:p>
        </p:txBody>
      </p:sp>
      <p:sp>
        <p:nvSpPr>
          <p:cNvPr id="57" name="TextBox 17"/>
          <p:cNvSpPr txBox="1"/>
          <p:nvPr/>
        </p:nvSpPr>
        <p:spPr>
          <a:xfrm>
            <a:off x="431165" y="1040765"/>
            <a:ext cx="32797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latin typeface="华文楷体" panose="02010600040101010101" pitchFamily="2" charset="-122"/>
                <a:ea typeface="华文楷体" panose="02010600040101010101" pitchFamily="2" charset="-122"/>
              </a:rPr>
              <a:t>你认为《雨巷》这首诗的艺术特色？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 t="5600" r="13911" b="9401"/>
          <a:stretch>
            <a:fillRect/>
          </a:stretch>
        </p:blipFill>
        <p:spPr>
          <a:xfrm>
            <a:off x="696595" y="1563370"/>
            <a:ext cx="2749550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10664"/>
      </p:ext>
    </p:extLst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组合 9"/>
          <p:cNvGrpSpPr/>
          <p:nvPr/>
        </p:nvGrpSpPr>
        <p:grpSpPr>
          <a:xfrm>
            <a:off x="944020" y="1083077"/>
            <a:ext cx="6651679" cy="1299266"/>
            <a:chOff x="1178865" y="2156029"/>
            <a:chExt cx="5651804" cy="1732355"/>
          </a:xfrm>
        </p:grpSpPr>
        <p:sp>
          <p:nvSpPr>
            <p:cNvPr id="11" name="任意多边形 10"/>
            <p:cNvSpPr>
              <a:spLocks noChangeArrowheads="1"/>
            </p:cNvSpPr>
            <p:nvPr/>
          </p:nvSpPr>
          <p:spPr bwMode="auto">
            <a:xfrm>
              <a:off x="1178865" y="2587228"/>
              <a:ext cx="849313" cy="869950"/>
            </a:xfrm>
            <a:custGeom>
              <a:gdLst>
                <a:gd name="T0" fmla="*/ 0 w 2693988"/>
                <a:gd name="T1" fmla="*/ 0 h 2763207"/>
                <a:gd name="T2" fmla="*/ 2693988 w 2693988"/>
                <a:gd name="T3" fmla="*/ 2763207 h 2763207"/>
              </a:gdLst>
              <a:rect l="T0" t="T1" r="T2" b="T3"/>
              <a:pathLst>
                <a:path w="2693988" h="2763207">
                  <a:moveTo>
                    <a:pt x="1355725" y="2755900"/>
                  </a:moveTo>
                  <a:cubicBezTo>
                    <a:pt x="1355725" y="2755900"/>
                    <a:pt x="1355725" y="2755900"/>
                    <a:pt x="1366838" y="2755900"/>
                  </a:cubicBezTo>
                  <a:lnTo>
                    <a:pt x="1362185" y="2762880"/>
                  </a:lnTo>
                  <a:lnTo>
                    <a:pt x="1355725" y="2763207"/>
                  </a:lnTo>
                  <a:lnTo>
                    <a:pt x="1355725" y="2755900"/>
                  </a:lnTo>
                  <a:close/>
                  <a:moveTo>
                    <a:pt x="948827" y="2513134"/>
                  </a:moveTo>
                  <a:cubicBezTo>
                    <a:pt x="953447" y="2513134"/>
                    <a:pt x="955295" y="2529619"/>
                    <a:pt x="962686" y="2529619"/>
                  </a:cubicBezTo>
                  <a:cubicBezTo>
                    <a:pt x="982398" y="2568696"/>
                    <a:pt x="1031677" y="2568696"/>
                    <a:pt x="1041532" y="2607773"/>
                  </a:cubicBezTo>
                  <a:cubicBezTo>
                    <a:pt x="1051388" y="2617543"/>
                    <a:pt x="1051388" y="2598004"/>
                    <a:pt x="1061244" y="2598004"/>
                  </a:cubicBezTo>
                  <a:cubicBezTo>
                    <a:pt x="1100667" y="2588235"/>
                    <a:pt x="1140090" y="2598004"/>
                    <a:pt x="1169657" y="2568696"/>
                  </a:cubicBezTo>
                  <a:cubicBezTo>
                    <a:pt x="1179513" y="2568696"/>
                    <a:pt x="1179513" y="2568696"/>
                    <a:pt x="1179513" y="2568696"/>
                  </a:cubicBezTo>
                  <a:cubicBezTo>
                    <a:pt x="1169657" y="2588235"/>
                    <a:pt x="1149946" y="2598004"/>
                    <a:pt x="1130234" y="2598004"/>
                  </a:cubicBezTo>
                  <a:cubicBezTo>
                    <a:pt x="1100667" y="2607773"/>
                    <a:pt x="1071100" y="2607773"/>
                    <a:pt x="1041532" y="2627312"/>
                  </a:cubicBezTo>
                  <a:cubicBezTo>
                    <a:pt x="1031677" y="2617543"/>
                    <a:pt x="1021821" y="2598004"/>
                    <a:pt x="1011965" y="2588235"/>
                  </a:cubicBezTo>
                  <a:cubicBezTo>
                    <a:pt x="1002109" y="2578466"/>
                    <a:pt x="982398" y="2568696"/>
                    <a:pt x="972542" y="2558927"/>
                  </a:cubicBezTo>
                  <a:cubicBezTo>
                    <a:pt x="962686" y="2539389"/>
                    <a:pt x="942975" y="2529619"/>
                    <a:pt x="942975" y="2519850"/>
                  </a:cubicBezTo>
                  <a:cubicBezTo>
                    <a:pt x="945439" y="2514966"/>
                    <a:pt x="947287" y="2513134"/>
                    <a:pt x="948827" y="2513134"/>
                  </a:cubicBezTo>
                  <a:close/>
                  <a:moveTo>
                    <a:pt x="1809406" y="2500312"/>
                  </a:moveTo>
                  <a:cubicBezTo>
                    <a:pt x="1819276" y="2500312"/>
                    <a:pt x="1819276" y="2500312"/>
                    <a:pt x="1819276" y="2500312"/>
                  </a:cubicBezTo>
                  <a:cubicBezTo>
                    <a:pt x="1809406" y="2549158"/>
                    <a:pt x="1760055" y="2558927"/>
                    <a:pt x="1750185" y="2607773"/>
                  </a:cubicBezTo>
                  <a:cubicBezTo>
                    <a:pt x="1730445" y="2627312"/>
                    <a:pt x="1720575" y="2598004"/>
                    <a:pt x="1700835" y="2598004"/>
                  </a:cubicBezTo>
                  <a:cubicBezTo>
                    <a:pt x="1671224" y="2598004"/>
                    <a:pt x="1641614" y="2588235"/>
                    <a:pt x="1602133" y="2578466"/>
                  </a:cubicBezTo>
                  <a:cubicBezTo>
                    <a:pt x="1602133" y="2578466"/>
                    <a:pt x="1592263" y="2568696"/>
                    <a:pt x="1602133" y="2558927"/>
                  </a:cubicBezTo>
                  <a:cubicBezTo>
                    <a:pt x="1621874" y="2558927"/>
                    <a:pt x="1621874" y="2578466"/>
                    <a:pt x="1641614" y="2578466"/>
                  </a:cubicBezTo>
                  <a:cubicBezTo>
                    <a:pt x="1661354" y="2588235"/>
                    <a:pt x="1690965" y="2578466"/>
                    <a:pt x="1720575" y="2588235"/>
                  </a:cubicBezTo>
                  <a:cubicBezTo>
                    <a:pt x="1720575" y="2598004"/>
                    <a:pt x="1730445" y="2588235"/>
                    <a:pt x="1730445" y="2588235"/>
                  </a:cubicBezTo>
                  <a:cubicBezTo>
                    <a:pt x="1750185" y="2549158"/>
                    <a:pt x="1799536" y="2539389"/>
                    <a:pt x="1809406" y="2500312"/>
                  </a:cubicBezTo>
                  <a:close/>
                  <a:moveTo>
                    <a:pt x="1022434" y="2489200"/>
                  </a:moveTo>
                  <a:cubicBezTo>
                    <a:pt x="1032293" y="2499158"/>
                    <a:pt x="1042152" y="2509116"/>
                    <a:pt x="1052011" y="2519074"/>
                  </a:cubicBezTo>
                  <a:cubicBezTo>
                    <a:pt x="1071730" y="2529032"/>
                    <a:pt x="1101307" y="2529032"/>
                    <a:pt x="1121026" y="2519074"/>
                  </a:cubicBezTo>
                  <a:cubicBezTo>
                    <a:pt x="1130885" y="2519074"/>
                    <a:pt x="1140744" y="2538990"/>
                    <a:pt x="1150604" y="2548948"/>
                  </a:cubicBezTo>
                  <a:cubicBezTo>
                    <a:pt x="1160463" y="2548948"/>
                    <a:pt x="1160463" y="2558906"/>
                    <a:pt x="1160463" y="2558906"/>
                  </a:cubicBezTo>
                  <a:cubicBezTo>
                    <a:pt x="1130885" y="2588780"/>
                    <a:pt x="1091448" y="2578822"/>
                    <a:pt x="1061871" y="2588780"/>
                  </a:cubicBezTo>
                  <a:cubicBezTo>
                    <a:pt x="1042152" y="2598738"/>
                    <a:pt x="1032293" y="2568864"/>
                    <a:pt x="1022434" y="2558906"/>
                  </a:cubicBezTo>
                  <a:cubicBezTo>
                    <a:pt x="1002715" y="2548948"/>
                    <a:pt x="973138" y="2538990"/>
                    <a:pt x="973138" y="2519074"/>
                  </a:cubicBezTo>
                  <a:cubicBezTo>
                    <a:pt x="973138" y="2509116"/>
                    <a:pt x="973138" y="2509116"/>
                    <a:pt x="973138" y="2509116"/>
                  </a:cubicBezTo>
                  <a:cubicBezTo>
                    <a:pt x="982997" y="2499158"/>
                    <a:pt x="1002715" y="2499158"/>
                    <a:pt x="1022434" y="2489200"/>
                  </a:cubicBezTo>
                  <a:close/>
                  <a:moveTo>
                    <a:pt x="1746552" y="2473627"/>
                  </a:moveTo>
                  <a:cubicBezTo>
                    <a:pt x="1750371" y="2473473"/>
                    <a:pt x="1754648" y="2475309"/>
                    <a:pt x="1759536" y="2480204"/>
                  </a:cubicBezTo>
                  <a:cubicBezTo>
                    <a:pt x="1769311" y="2489994"/>
                    <a:pt x="1779087" y="2489994"/>
                    <a:pt x="1788863" y="2499783"/>
                  </a:cubicBezTo>
                  <a:cubicBezTo>
                    <a:pt x="1798638" y="2509573"/>
                    <a:pt x="1788863" y="2509573"/>
                    <a:pt x="1779087" y="2519362"/>
                  </a:cubicBezTo>
                  <a:cubicBezTo>
                    <a:pt x="1759536" y="2538941"/>
                    <a:pt x="1739984" y="2548731"/>
                    <a:pt x="1730208" y="2578100"/>
                  </a:cubicBezTo>
                  <a:cubicBezTo>
                    <a:pt x="1720433" y="2578100"/>
                    <a:pt x="1710657" y="2568310"/>
                    <a:pt x="1700881" y="2568310"/>
                  </a:cubicBezTo>
                  <a:cubicBezTo>
                    <a:pt x="1671554" y="2578100"/>
                    <a:pt x="1642227" y="2568310"/>
                    <a:pt x="1622676" y="2548731"/>
                  </a:cubicBezTo>
                  <a:cubicBezTo>
                    <a:pt x="1612900" y="2538941"/>
                    <a:pt x="1632452" y="2529152"/>
                    <a:pt x="1632452" y="2519362"/>
                  </a:cubicBezTo>
                  <a:cubicBezTo>
                    <a:pt x="1642227" y="2519362"/>
                    <a:pt x="1642227" y="2489994"/>
                    <a:pt x="1661779" y="2499783"/>
                  </a:cubicBezTo>
                  <a:cubicBezTo>
                    <a:pt x="1681330" y="2509573"/>
                    <a:pt x="1700881" y="2519362"/>
                    <a:pt x="1720433" y="2499783"/>
                  </a:cubicBezTo>
                  <a:cubicBezTo>
                    <a:pt x="1727764" y="2492441"/>
                    <a:pt x="1735096" y="2474086"/>
                    <a:pt x="1746552" y="2473627"/>
                  </a:cubicBezTo>
                  <a:close/>
                  <a:moveTo>
                    <a:pt x="1346729" y="2362200"/>
                  </a:moveTo>
                  <a:cubicBezTo>
                    <a:pt x="1356519" y="2371969"/>
                    <a:pt x="1366308" y="2381738"/>
                    <a:pt x="1366308" y="2381738"/>
                  </a:cubicBezTo>
                  <a:cubicBezTo>
                    <a:pt x="1385888" y="2381738"/>
                    <a:pt x="1405467" y="2381738"/>
                    <a:pt x="1415256" y="2381738"/>
                  </a:cubicBezTo>
                  <a:cubicBezTo>
                    <a:pt x="1425046" y="2391507"/>
                    <a:pt x="1434836" y="2420815"/>
                    <a:pt x="1444625" y="2440354"/>
                  </a:cubicBezTo>
                  <a:cubicBezTo>
                    <a:pt x="1434836" y="2469661"/>
                    <a:pt x="1434836" y="2469661"/>
                    <a:pt x="1434836" y="2469661"/>
                  </a:cubicBezTo>
                  <a:cubicBezTo>
                    <a:pt x="1415256" y="2479431"/>
                    <a:pt x="1405467" y="2489200"/>
                    <a:pt x="1376098" y="2489200"/>
                  </a:cubicBezTo>
                  <a:cubicBezTo>
                    <a:pt x="1356519" y="2479431"/>
                    <a:pt x="1336939" y="2479431"/>
                    <a:pt x="1327150" y="2459892"/>
                  </a:cubicBezTo>
                  <a:cubicBezTo>
                    <a:pt x="1327150" y="2430584"/>
                    <a:pt x="1327150" y="2391507"/>
                    <a:pt x="1346729" y="2362200"/>
                  </a:cubicBezTo>
                  <a:close/>
                  <a:moveTo>
                    <a:pt x="1464469" y="2312987"/>
                  </a:moveTo>
                  <a:cubicBezTo>
                    <a:pt x="1493640" y="2322756"/>
                    <a:pt x="1503363" y="2352064"/>
                    <a:pt x="1503363" y="2371602"/>
                  </a:cubicBezTo>
                  <a:cubicBezTo>
                    <a:pt x="1503363" y="2391141"/>
                    <a:pt x="1503363" y="2410679"/>
                    <a:pt x="1483916" y="2430218"/>
                  </a:cubicBezTo>
                  <a:cubicBezTo>
                    <a:pt x="1474193" y="2430218"/>
                    <a:pt x="1464469" y="2439987"/>
                    <a:pt x="1454746" y="2430218"/>
                  </a:cubicBezTo>
                  <a:cubicBezTo>
                    <a:pt x="1454746" y="2410679"/>
                    <a:pt x="1425575" y="2381371"/>
                    <a:pt x="1425575" y="2361833"/>
                  </a:cubicBezTo>
                  <a:cubicBezTo>
                    <a:pt x="1425575" y="2352064"/>
                    <a:pt x="1435299" y="2352064"/>
                    <a:pt x="1445022" y="2342294"/>
                  </a:cubicBezTo>
                  <a:cubicBezTo>
                    <a:pt x="1454746" y="2332525"/>
                    <a:pt x="1454746" y="2322756"/>
                    <a:pt x="1464469" y="2312987"/>
                  </a:cubicBezTo>
                  <a:close/>
                  <a:moveTo>
                    <a:pt x="1287065" y="2312987"/>
                  </a:moveTo>
                  <a:cubicBezTo>
                    <a:pt x="1296987" y="2312987"/>
                    <a:pt x="1287065" y="2322756"/>
                    <a:pt x="1296987" y="2332525"/>
                  </a:cubicBezTo>
                  <a:cubicBezTo>
                    <a:pt x="1306909" y="2342294"/>
                    <a:pt x="1316831" y="2352064"/>
                    <a:pt x="1336675" y="2361833"/>
                  </a:cubicBezTo>
                  <a:cubicBezTo>
                    <a:pt x="1326753" y="2381371"/>
                    <a:pt x="1316831" y="2410679"/>
                    <a:pt x="1316831" y="2430218"/>
                  </a:cubicBezTo>
                  <a:cubicBezTo>
                    <a:pt x="1306909" y="2439987"/>
                    <a:pt x="1306909" y="2439987"/>
                    <a:pt x="1296987" y="2439987"/>
                  </a:cubicBezTo>
                  <a:cubicBezTo>
                    <a:pt x="1267222" y="2430218"/>
                    <a:pt x="1267222" y="2400910"/>
                    <a:pt x="1257300" y="2381371"/>
                  </a:cubicBezTo>
                  <a:cubicBezTo>
                    <a:pt x="1257300" y="2352064"/>
                    <a:pt x="1267222" y="2332525"/>
                    <a:pt x="1287065" y="2312987"/>
                  </a:cubicBezTo>
                  <a:close/>
                  <a:moveTo>
                    <a:pt x="953735" y="2233612"/>
                  </a:moveTo>
                  <a:cubicBezTo>
                    <a:pt x="963613" y="2233612"/>
                    <a:pt x="953735" y="2253456"/>
                    <a:pt x="963613" y="2263378"/>
                  </a:cubicBezTo>
                  <a:cubicBezTo>
                    <a:pt x="963613" y="2293143"/>
                    <a:pt x="953735" y="2312987"/>
                    <a:pt x="933979" y="2332831"/>
                  </a:cubicBezTo>
                  <a:cubicBezTo>
                    <a:pt x="914224" y="2342753"/>
                    <a:pt x="894468" y="2352675"/>
                    <a:pt x="874713" y="2342753"/>
                  </a:cubicBezTo>
                  <a:cubicBezTo>
                    <a:pt x="874713" y="2322909"/>
                    <a:pt x="884591" y="2312987"/>
                    <a:pt x="884591" y="2293143"/>
                  </a:cubicBezTo>
                  <a:cubicBezTo>
                    <a:pt x="894468" y="2263378"/>
                    <a:pt x="894468" y="2263378"/>
                    <a:pt x="894468" y="2263378"/>
                  </a:cubicBezTo>
                  <a:cubicBezTo>
                    <a:pt x="914224" y="2263378"/>
                    <a:pt x="933979" y="2253456"/>
                    <a:pt x="953735" y="2233612"/>
                  </a:cubicBezTo>
                  <a:close/>
                  <a:moveTo>
                    <a:pt x="815711" y="2233612"/>
                  </a:moveTo>
                  <a:cubicBezTo>
                    <a:pt x="825500" y="2253395"/>
                    <a:pt x="825500" y="2253395"/>
                    <a:pt x="825500" y="2253395"/>
                  </a:cubicBezTo>
                  <a:cubicBezTo>
                    <a:pt x="835290" y="2263286"/>
                    <a:pt x="845079" y="2273177"/>
                    <a:pt x="864659" y="2263286"/>
                  </a:cubicBezTo>
                  <a:cubicBezTo>
                    <a:pt x="864659" y="2263286"/>
                    <a:pt x="874448" y="2263286"/>
                    <a:pt x="874448" y="2263286"/>
                  </a:cubicBezTo>
                  <a:cubicBezTo>
                    <a:pt x="884238" y="2292960"/>
                    <a:pt x="874448" y="2322634"/>
                    <a:pt x="854869" y="2342417"/>
                  </a:cubicBezTo>
                  <a:cubicBezTo>
                    <a:pt x="835290" y="2362200"/>
                    <a:pt x="805921" y="2352308"/>
                    <a:pt x="786342" y="2342417"/>
                  </a:cubicBezTo>
                  <a:cubicBezTo>
                    <a:pt x="776552" y="2332526"/>
                    <a:pt x="766763" y="2322634"/>
                    <a:pt x="766763" y="2302851"/>
                  </a:cubicBezTo>
                  <a:cubicBezTo>
                    <a:pt x="766763" y="2273177"/>
                    <a:pt x="786342" y="2243503"/>
                    <a:pt x="815711" y="2233612"/>
                  </a:cubicBezTo>
                  <a:close/>
                  <a:moveTo>
                    <a:pt x="1926961" y="2224087"/>
                  </a:moveTo>
                  <a:cubicBezTo>
                    <a:pt x="1946540" y="2224087"/>
                    <a:pt x="1975909" y="2243666"/>
                    <a:pt x="1985699" y="2273035"/>
                  </a:cubicBezTo>
                  <a:cubicBezTo>
                    <a:pt x="1995488" y="2292614"/>
                    <a:pt x="1985699" y="2312193"/>
                    <a:pt x="1975909" y="2321983"/>
                  </a:cubicBezTo>
                  <a:cubicBezTo>
                    <a:pt x="1966119" y="2341562"/>
                    <a:pt x="1936751" y="2341562"/>
                    <a:pt x="1917172" y="2341562"/>
                  </a:cubicBezTo>
                  <a:cubicBezTo>
                    <a:pt x="1878013" y="2331772"/>
                    <a:pt x="1878013" y="2292614"/>
                    <a:pt x="1878013" y="2263245"/>
                  </a:cubicBezTo>
                  <a:cubicBezTo>
                    <a:pt x="1878013" y="2253456"/>
                    <a:pt x="1897592" y="2253456"/>
                    <a:pt x="1907382" y="2253456"/>
                  </a:cubicBezTo>
                  <a:cubicBezTo>
                    <a:pt x="1917172" y="2243666"/>
                    <a:pt x="1926961" y="2233876"/>
                    <a:pt x="1926961" y="2224087"/>
                  </a:cubicBezTo>
                  <a:close/>
                  <a:moveTo>
                    <a:pt x="1366044" y="2224087"/>
                  </a:moveTo>
                  <a:cubicBezTo>
                    <a:pt x="1375965" y="2233929"/>
                    <a:pt x="1366044" y="2243772"/>
                    <a:pt x="1366044" y="2253614"/>
                  </a:cubicBezTo>
                  <a:cubicBezTo>
                    <a:pt x="1366044" y="2283142"/>
                    <a:pt x="1356122" y="2312670"/>
                    <a:pt x="1385888" y="2332355"/>
                  </a:cubicBezTo>
                  <a:cubicBezTo>
                    <a:pt x="1385888" y="2342197"/>
                    <a:pt x="1395810" y="2332355"/>
                    <a:pt x="1395810" y="2332355"/>
                  </a:cubicBezTo>
                  <a:cubicBezTo>
                    <a:pt x="1405731" y="2302827"/>
                    <a:pt x="1385888" y="2283142"/>
                    <a:pt x="1395810" y="2253614"/>
                  </a:cubicBezTo>
                  <a:cubicBezTo>
                    <a:pt x="1385888" y="2233929"/>
                    <a:pt x="1385888" y="2233929"/>
                    <a:pt x="1385888" y="2233929"/>
                  </a:cubicBezTo>
                  <a:cubicBezTo>
                    <a:pt x="1405731" y="2253614"/>
                    <a:pt x="1405731" y="2283142"/>
                    <a:pt x="1415653" y="2302827"/>
                  </a:cubicBezTo>
                  <a:cubicBezTo>
                    <a:pt x="1415653" y="2322512"/>
                    <a:pt x="1425575" y="2352040"/>
                    <a:pt x="1405731" y="2361882"/>
                  </a:cubicBezTo>
                  <a:cubicBezTo>
                    <a:pt x="1395810" y="2371725"/>
                    <a:pt x="1385888" y="2371725"/>
                    <a:pt x="1375965" y="2371725"/>
                  </a:cubicBezTo>
                  <a:cubicBezTo>
                    <a:pt x="1366044" y="2371725"/>
                    <a:pt x="1356122" y="2361882"/>
                    <a:pt x="1356122" y="2342197"/>
                  </a:cubicBezTo>
                  <a:cubicBezTo>
                    <a:pt x="1346200" y="2312670"/>
                    <a:pt x="1356122" y="2263457"/>
                    <a:pt x="1366044" y="2224087"/>
                  </a:cubicBezTo>
                  <a:close/>
                  <a:moveTo>
                    <a:pt x="1277484" y="2224087"/>
                  </a:moveTo>
                  <a:cubicBezTo>
                    <a:pt x="1287236" y="2224087"/>
                    <a:pt x="1287236" y="2243666"/>
                    <a:pt x="1296988" y="2253456"/>
                  </a:cubicBezTo>
                  <a:cubicBezTo>
                    <a:pt x="1287236" y="2273035"/>
                    <a:pt x="1287236" y="2292614"/>
                    <a:pt x="1267732" y="2312193"/>
                  </a:cubicBezTo>
                  <a:cubicBezTo>
                    <a:pt x="1267732" y="2321983"/>
                    <a:pt x="1257980" y="2341562"/>
                    <a:pt x="1248228" y="2331772"/>
                  </a:cubicBezTo>
                  <a:cubicBezTo>
                    <a:pt x="1228725" y="2312193"/>
                    <a:pt x="1228725" y="2292614"/>
                    <a:pt x="1238477" y="2263245"/>
                  </a:cubicBezTo>
                  <a:cubicBezTo>
                    <a:pt x="1248228" y="2243666"/>
                    <a:pt x="1257980" y="2233876"/>
                    <a:pt x="1277484" y="2224087"/>
                  </a:cubicBezTo>
                  <a:close/>
                  <a:moveTo>
                    <a:pt x="1798991" y="2214562"/>
                  </a:moveTo>
                  <a:cubicBezTo>
                    <a:pt x="1808869" y="2224351"/>
                    <a:pt x="1828624" y="2234141"/>
                    <a:pt x="1848380" y="2234141"/>
                  </a:cubicBezTo>
                  <a:cubicBezTo>
                    <a:pt x="1878013" y="2253720"/>
                    <a:pt x="1858258" y="2292878"/>
                    <a:pt x="1878013" y="2312458"/>
                  </a:cubicBezTo>
                  <a:cubicBezTo>
                    <a:pt x="1878013" y="2322247"/>
                    <a:pt x="1868135" y="2332037"/>
                    <a:pt x="1858258" y="2332037"/>
                  </a:cubicBezTo>
                  <a:cubicBezTo>
                    <a:pt x="1848380" y="2332037"/>
                    <a:pt x="1838502" y="2332037"/>
                    <a:pt x="1828624" y="2322247"/>
                  </a:cubicBezTo>
                  <a:cubicBezTo>
                    <a:pt x="1798991" y="2312458"/>
                    <a:pt x="1789113" y="2283089"/>
                    <a:pt x="1789113" y="2253720"/>
                  </a:cubicBezTo>
                  <a:cubicBezTo>
                    <a:pt x="1789113" y="2243931"/>
                    <a:pt x="1789113" y="2224351"/>
                    <a:pt x="1798991" y="2214562"/>
                  </a:cubicBezTo>
                  <a:close/>
                  <a:moveTo>
                    <a:pt x="1473994" y="2214562"/>
                  </a:moveTo>
                  <a:cubicBezTo>
                    <a:pt x="1503760" y="2224351"/>
                    <a:pt x="1523603" y="2253720"/>
                    <a:pt x="1533525" y="2283089"/>
                  </a:cubicBezTo>
                  <a:cubicBezTo>
                    <a:pt x="1533525" y="2302668"/>
                    <a:pt x="1523603" y="2322247"/>
                    <a:pt x="1513681" y="2332037"/>
                  </a:cubicBezTo>
                  <a:cubicBezTo>
                    <a:pt x="1503760" y="2332037"/>
                    <a:pt x="1493838" y="2312458"/>
                    <a:pt x="1483916" y="2312458"/>
                  </a:cubicBezTo>
                  <a:cubicBezTo>
                    <a:pt x="1464072" y="2302668"/>
                    <a:pt x="1473994" y="2283089"/>
                    <a:pt x="1464072" y="2263510"/>
                  </a:cubicBezTo>
                  <a:cubicBezTo>
                    <a:pt x="1454150" y="2243931"/>
                    <a:pt x="1454150" y="2243931"/>
                    <a:pt x="1454150" y="2243931"/>
                  </a:cubicBezTo>
                  <a:cubicBezTo>
                    <a:pt x="1464072" y="2234141"/>
                    <a:pt x="1464072" y="2224351"/>
                    <a:pt x="1473994" y="2214562"/>
                  </a:cubicBezTo>
                  <a:close/>
                  <a:moveTo>
                    <a:pt x="1405392" y="2205037"/>
                  </a:moveTo>
                  <a:cubicBezTo>
                    <a:pt x="1425349" y="2214806"/>
                    <a:pt x="1435328" y="2234344"/>
                    <a:pt x="1445306" y="2244114"/>
                  </a:cubicBezTo>
                  <a:cubicBezTo>
                    <a:pt x="1455285" y="2273421"/>
                    <a:pt x="1465263" y="2302729"/>
                    <a:pt x="1445306" y="2332037"/>
                  </a:cubicBezTo>
                  <a:cubicBezTo>
                    <a:pt x="1435328" y="2332037"/>
                    <a:pt x="1435328" y="2332037"/>
                    <a:pt x="1425349" y="2332037"/>
                  </a:cubicBezTo>
                  <a:cubicBezTo>
                    <a:pt x="1425349" y="2322268"/>
                    <a:pt x="1425349" y="2302729"/>
                    <a:pt x="1425349" y="2292960"/>
                  </a:cubicBezTo>
                  <a:cubicBezTo>
                    <a:pt x="1435328" y="2273421"/>
                    <a:pt x="1435328" y="2253883"/>
                    <a:pt x="1425349" y="2244114"/>
                  </a:cubicBezTo>
                  <a:cubicBezTo>
                    <a:pt x="1425349" y="2224575"/>
                    <a:pt x="1395413" y="2214806"/>
                    <a:pt x="1405392" y="2205037"/>
                  </a:cubicBezTo>
                  <a:close/>
                  <a:moveTo>
                    <a:pt x="1345974" y="2205037"/>
                  </a:moveTo>
                  <a:cubicBezTo>
                    <a:pt x="1355726" y="2205037"/>
                    <a:pt x="1355726" y="2205037"/>
                    <a:pt x="1355726" y="2205037"/>
                  </a:cubicBezTo>
                  <a:cubicBezTo>
                    <a:pt x="1345974" y="2234292"/>
                    <a:pt x="1306966" y="2263547"/>
                    <a:pt x="1336222" y="2292803"/>
                  </a:cubicBezTo>
                  <a:cubicBezTo>
                    <a:pt x="1336222" y="2312306"/>
                    <a:pt x="1336222" y="2322058"/>
                    <a:pt x="1336222" y="2341562"/>
                  </a:cubicBezTo>
                  <a:cubicBezTo>
                    <a:pt x="1336222" y="2341562"/>
                    <a:pt x="1326470" y="2341562"/>
                    <a:pt x="1326470" y="2341562"/>
                  </a:cubicBezTo>
                  <a:cubicBezTo>
                    <a:pt x="1316718" y="2331810"/>
                    <a:pt x="1306966" y="2322058"/>
                    <a:pt x="1306966" y="2322058"/>
                  </a:cubicBezTo>
                  <a:cubicBezTo>
                    <a:pt x="1287463" y="2273299"/>
                    <a:pt x="1316718" y="2234292"/>
                    <a:pt x="1345974" y="2205037"/>
                  </a:cubicBezTo>
                  <a:close/>
                  <a:moveTo>
                    <a:pt x="786447" y="2165350"/>
                  </a:moveTo>
                  <a:cubicBezTo>
                    <a:pt x="796290" y="2165350"/>
                    <a:pt x="786447" y="2184929"/>
                    <a:pt x="796290" y="2194719"/>
                  </a:cubicBezTo>
                  <a:cubicBezTo>
                    <a:pt x="796290" y="2204508"/>
                    <a:pt x="815975" y="2214298"/>
                    <a:pt x="815975" y="2224087"/>
                  </a:cubicBezTo>
                  <a:cubicBezTo>
                    <a:pt x="786447" y="2233877"/>
                    <a:pt x="766762" y="2263246"/>
                    <a:pt x="756920" y="2282825"/>
                  </a:cubicBezTo>
                  <a:cubicBezTo>
                    <a:pt x="747077" y="2282825"/>
                    <a:pt x="737235" y="2273035"/>
                    <a:pt x="727392" y="2273035"/>
                  </a:cubicBezTo>
                  <a:cubicBezTo>
                    <a:pt x="717550" y="2243666"/>
                    <a:pt x="717550" y="2224087"/>
                    <a:pt x="727392" y="2194719"/>
                  </a:cubicBezTo>
                  <a:cubicBezTo>
                    <a:pt x="737235" y="2175139"/>
                    <a:pt x="766762" y="2175139"/>
                    <a:pt x="786447" y="2165350"/>
                  </a:cubicBezTo>
                  <a:close/>
                  <a:moveTo>
                    <a:pt x="403225" y="2165350"/>
                  </a:moveTo>
                  <a:cubicBezTo>
                    <a:pt x="422870" y="2165350"/>
                    <a:pt x="442516" y="2165350"/>
                    <a:pt x="471984" y="2165350"/>
                  </a:cubicBezTo>
                  <a:cubicBezTo>
                    <a:pt x="471984" y="2175215"/>
                    <a:pt x="471984" y="2185080"/>
                    <a:pt x="481806" y="2194945"/>
                  </a:cubicBezTo>
                  <a:cubicBezTo>
                    <a:pt x="501452" y="2204811"/>
                    <a:pt x="511274" y="2234406"/>
                    <a:pt x="540742" y="2234406"/>
                  </a:cubicBezTo>
                  <a:cubicBezTo>
                    <a:pt x="560388" y="2234406"/>
                    <a:pt x="540742" y="2264002"/>
                    <a:pt x="550565" y="2283732"/>
                  </a:cubicBezTo>
                  <a:cubicBezTo>
                    <a:pt x="550565" y="2283732"/>
                    <a:pt x="560388" y="2293598"/>
                    <a:pt x="550565" y="2293598"/>
                  </a:cubicBezTo>
                  <a:cubicBezTo>
                    <a:pt x="511274" y="2303463"/>
                    <a:pt x="491629" y="2264002"/>
                    <a:pt x="452338" y="2273867"/>
                  </a:cubicBezTo>
                  <a:cubicBezTo>
                    <a:pt x="442516" y="2273867"/>
                    <a:pt x="442516" y="2273867"/>
                    <a:pt x="442516" y="2273867"/>
                  </a:cubicBezTo>
                  <a:cubicBezTo>
                    <a:pt x="442516" y="2244271"/>
                    <a:pt x="413047" y="2214676"/>
                    <a:pt x="403225" y="2185080"/>
                  </a:cubicBezTo>
                  <a:cubicBezTo>
                    <a:pt x="403225" y="2175215"/>
                    <a:pt x="403225" y="2165350"/>
                    <a:pt x="403225" y="2165350"/>
                  </a:cubicBezTo>
                  <a:close/>
                  <a:moveTo>
                    <a:pt x="386914" y="2152120"/>
                  </a:moveTo>
                  <a:cubicBezTo>
                    <a:pt x="390605" y="2154590"/>
                    <a:pt x="393065" y="2159528"/>
                    <a:pt x="393065" y="2164467"/>
                  </a:cubicBezTo>
                  <a:cubicBezTo>
                    <a:pt x="383223" y="2203978"/>
                    <a:pt x="442278" y="2243490"/>
                    <a:pt x="422593" y="2292878"/>
                  </a:cubicBezTo>
                  <a:cubicBezTo>
                    <a:pt x="432435" y="2292878"/>
                    <a:pt x="452120" y="2283001"/>
                    <a:pt x="461963" y="2283001"/>
                  </a:cubicBezTo>
                  <a:cubicBezTo>
                    <a:pt x="491490" y="2292878"/>
                    <a:pt x="521018" y="2312634"/>
                    <a:pt x="560388" y="2312634"/>
                  </a:cubicBezTo>
                  <a:cubicBezTo>
                    <a:pt x="550545" y="2322512"/>
                    <a:pt x="540703" y="2322512"/>
                    <a:pt x="530860" y="2322512"/>
                  </a:cubicBezTo>
                  <a:cubicBezTo>
                    <a:pt x="511175" y="2312634"/>
                    <a:pt x="491490" y="2312634"/>
                    <a:pt x="471805" y="2302756"/>
                  </a:cubicBezTo>
                  <a:cubicBezTo>
                    <a:pt x="452120" y="2292878"/>
                    <a:pt x="432435" y="2292878"/>
                    <a:pt x="412750" y="2292878"/>
                  </a:cubicBezTo>
                  <a:cubicBezTo>
                    <a:pt x="412750" y="2273123"/>
                    <a:pt x="412750" y="2253367"/>
                    <a:pt x="402908" y="2223734"/>
                  </a:cubicBezTo>
                  <a:cubicBezTo>
                    <a:pt x="393065" y="2203978"/>
                    <a:pt x="363538" y="2184223"/>
                    <a:pt x="373380" y="2154590"/>
                  </a:cubicBezTo>
                  <a:cubicBezTo>
                    <a:pt x="378302" y="2149651"/>
                    <a:pt x="383223" y="2149651"/>
                    <a:pt x="386914" y="2152120"/>
                  </a:cubicBezTo>
                  <a:close/>
                  <a:moveTo>
                    <a:pt x="1740354" y="2144712"/>
                  </a:moveTo>
                  <a:cubicBezTo>
                    <a:pt x="1750106" y="2144712"/>
                    <a:pt x="1759858" y="2164495"/>
                    <a:pt x="1769610" y="2164495"/>
                  </a:cubicBezTo>
                  <a:cubicBezTo>
                    <a:pt x="1789113" y="2204060"/>
                    <a:pt x="1789113" y="2204060"/>
                    <a:pt x="1789113" y="2204060"/>
                  </a:cubicBezTo>
                  <a:cubicBezTo>
                    <a:pt x="1779361" y="2223843"/>
                    <a:pt x="1779361" y="2243626"/>
                    <a:pt x="1769610" y="2263408"/>
                  </a:cubicBezTo>
                  <a:cubicBezTo>
                    <a:pt x="1769610" y="2273300"/>
                    <a:pt x="1759858" y="2273300"/>
                    <a:pt x="1759858" y="2263408"/>
                  </a:cubicBezTo>
                  <a:cubicBezTo>
                    <a:pt x="1730602" y="2253517"/>
                    <a:pt x="1720850" y="2213951"/>
                    <a:pt x="1720850" y="2184277"/>
                  </a:cubicBezTo>
                  <a:cubicBezTo>
                    <a:pt x="1730602" y="2164495"/>
                    <a:pt x="1730602" y="2154603"/>
                    <a:pt x="1740354" y="2144712"/>
                  </a:cubicBezTo>
                  <a:close/>
                  <a:moveTo>
                    <a:pt x="1002109" y="2144712"/>
                  </a:moveTo>
                  <a:cubicBezTo>
                    <a:pt x="1021953" y="2184173"/>
                    <a:pt x="1031875" y="2233499"/>
                    <a:pt x="1002109" y="2263094"/>
                  </a:cubicBezTo>
                  <a:cubicBezTo>
                    <a:pt x="992187" y="2272960"/>
                    <a:pt x="982265" y="2282825"/>
                    <a:pt x="972344" y="2272960"/>
                  </a:cubicBezTo>
                  <a:cubicBezTo>
                    <a:pt x="972344" y="2253229"/>
                    <a:pt x="972344" y="2243364"/>
                    <a:pt x="962422" y="2213768"/>
                  </a:cubicBezTo>
                  <a:cubicBezTo>
                    <a:pt x="952500" y="2203903"/>
                    <a:pt x="972344" y="2184173"/>
                    <a:pt x="972344" y="2164442"/>
                  </a:cubicBezTo>
                  <a:cubicBezTo>
                    <a:pt x="972344" y="2164442"/>
                    <a:pt x="982265" y="2164442"/>
                    <a:pt x="992187" y="2164442"/>
                  </a:cubicBezTo>
                  <a:cubicBezTo>
                    <a:pt x="992187" y="2154577"/>
                    <a:pt x="1002109" y="2144712"/>
                    <a:pt x="1002109" y="2144712"/>
                  </a:cubicBezTo>
                  <a:close/>
                  <a:moveTo>
                    <a:pt x="1789378" y="2126239"/>
                  </a:moveTo>
                  <a:lnTo>
                    <a:pt x="1789378" y="2132373"/>
                  </a:lnTo>
                  <a:cubicBezTo>
                    <a:pt x="1789378" y="2138506"/>
                    <a:pt x="1789378" y="2145866"/>
                    <a:pt x="1789378" y="2155680"/>
                  </a:cubicBezTo>
                  <a:cubicBezTo>
                    <a:pt x="1799168" y="2165494"/>
                    <a:pt x="1808957" y="2175307"/>
                    <a:pt x="1818747" y="2185121"/>
                  </a:cubicBezTo>
                  <a:cubicBezTo>
                    <a:pt x="1838326" y="2214562"/>
                    <a:pt x="1838326" y="2214562"/>
                    <a:pt x="1838326" y="2214562"/>
                  </a:cubicBezTo>
                  <a:cubicBezTo>
                    <a:pt x="1828537" y="2214562"/>
                    <a:pt x="1818747" y="2214562"/>
                    <a:pt x="1808957" y="2214562"/>
                  </a:cubicBezTo>
                  <a:cubicBezTo>
                    <a:pt x="1789378" y="2194934"/>
                    <a:pt x="1779588" y="2155680"/>
                    <a:pt x="1789378" y="2126239"/>
                  </a:cubicBezTo>
                  <a:close/>
                  <a:moveTo>
                    <a:pt x="2251730" y="2125662"/>
                  </a:moveTo>
                  <a:cubicBezTo>
                    <a:pt x="2281145" y="2125662"/>
                    <a:pt x="2290950" y="2125662"/>
                    <a:pt x="2320366" y="2125662"/>
                  </a:cubicBezTo>
                  <a:cubicBezTo>
                    <a:pt x="2339976" y="2135527"/>
                    <a:pt x="2320366" y="2165123"/>
                    <a:pt x="2310561" y="2174988"/>
                  </a:cubicBezTo>
                  <a:cubicBezTo>
                    <a:pt x="2300756" y="2194718"/>
                    <a:pt x="2300756" y="2214449"/>
                    <a:pt x="2300756" y="2234179"/>
                  </a:cubicBezTo>
                  <a:cubicBezTo>
                    <a:pt x="2281145" y="2234179"/>
                    <a:pt x="2251730" y="2234179"/>
                    <a:pt x="2241924" y="2244044"/>
                  </a:cubicBezTo>
                  <a:cubicBezTo>
                    <a:pt x="2222314" y="2263775"/>
                    <a:pt x="2202704" y="2253910"/>
                    <a:pt x="2183093" y="2263775"/>
                  </a:cubicBezTo>
                  <a:cubicBezTo>
                    <a:pt x="2173288" y="2244044"/>
                    <a:pt x="2192899" y="2234179"/>
                    <a:pt x="2192899" y="2214449"/>
                  </a:cubicBezTo>
                  <a:cubicBezTo>
                    <a:pt x="2192899" y="2204583"/>
                    <a:pt x="2183093" y="2204583"/>
                    <a:pt x="2192899" y="2194718"/>
                  </a:cubicBezTo>
                  <a:cubicBezTo>
                    <a:pt x="2212509" y="2194718"/>
                    <a:pt x="2241924" y="2174988"/>
                    <a:pt x="2251730" y="2155257"/>
                  </a:cubicBezTo>
                  <a:cubicBezTo>
                    <a:pt x="2251730" y="2145392"/>
                    <a:pt x="2251730" y="2135527"/>
                    <a:pt x="2251730" y="2125662"/>
                  </a:cubicBezTo>
                  <a:close/>
                  <a:moveTo>
                    <a:pt x="1937328" y="2125662"/>
                  </a:moveTo>
                  <a:cubicBezTo>
                    <a:pt x="1947141" y="2125662"/>
                    <a:pt x="1956955" y="2125662"/>
                    <a:pt x="1956955" y="2135553"/>
                  </a:cubicBezTo>
                  <a:cubicBezTo>
                    <a:pt x="1976582" y="2135553"/>
                    <a:pt x="1996209" y="2155336"/>
                    <a:pt x="2006023" y="2165227"/>
                  </a:cubicBezTo>
                  <a:cubicBezTo>
                    <a:pt x="2025650" y="2194901"/>
                    <a:pt x="2015837" y="2234467"/>
                    <a:pt x="1996209" y="2254250"/>
                  </a:cubicBezTo>
                  <a:cubicBezTo>
                    <a:pt x="1976582" y="2254250"/>
                    <a:pt x="1976582" y="2234467"/>
                    <a:pt x="1966768" y="2224576"/>
                  </a:cubicBezTo>
                  <a:cubicBezTo>
                    <a:pt x="1947141" y="2214684"/>
                    <a:pt x="1927514" y="2204793"/>
                    <a:pt x="1917700" y="2185010"/>
                  </a:cubicBezTo>
                  <a:cubicBezTo>
                    <a:pt x="1927514" y="2165227"/>
                    <a:pt x="1937328" y="2145445"/>
                    <a:pt x="1937328" y="2125662"/>
                  </a:cubicBezTo>
                  <a:close/>
                  <a:moveTo>
                    <a:pt x="1395413" y="2125662"/>
                  </a:moveTo>
                  <a:cubicBezTo>
                    <a:pt x="1425349" y="2135475"/>
                    <a:pt x="1435328" y="2155103"/>
                    <a:pt x="1445306" y="2164916"/>
                  </a:cubicBezTo>
                  <a:cubicBezTo>
                    <a:pt x="1455285" y="2184544"/>
                    <a:pt x="1465263" y="2213984"/>
                    <a:pt x="1455285" y="2223798"/>
                  </a:cubicBezTo>
                  <a:cubicBezTo>
                    <a:pt x="1455285" y="2233612"/>
                    <a:pt x="1445306" y="2223798"/>
                    <a:pt x="1445306" y="2223798"/>
                  </a:cubicBezTo>
                  <a:cubicBezTo>
                    <a:pt x="1425349" y="2204171"/>
                    <a:pt x="1425349" y="2204171"/>
                    <a:pt x="1425349" y="2204171"/>
                  </a:cubicBezTo>
                  <a:cubicBezTo>
                    <a:pt x="1435328" y="2174730"/>
                    <a:pt x="1425349" y="2164916"/>
                    <a:pt x="1405392" y="2145289"/>
                  </a:cubicBezTo>
                  <a:cubicBezTo>
                    <a:pt x="1405392" y="2135475"/>
                    <a:pt x="1395413" y="2135475"/>
                    <a:pt x="1395413" y="2125662"/>
                  </a:cubicBezTo>
                  <a:close/>
                  <a:moveTo>
                    <a:pt x="1345974" y="2125662"/>
                  </a:moveTo>
                  <a:cubicBezTo>
                    <a:pt x="1355726" y="2125662"/>
                    <a:pt x="1355726" y="2125662"/>
                    <a:pt x="1355726" y="2135475"/>
                  </a:cubicBezTo>
                  <a:cubicBezTo>
                    <a:pt x="1345974" y="2155103"/>
                    <a:pt x="1316718" y="2174730"/>
                    <a:pt x="1326470" y="2204171"/>
                  </a:cubicBezTo>
                  <a:cubicBezTo>
                    <a:pt x="1326470" y="2213984"/>
                    <a:pt x="1316718" y="2223798"/>
                    <a:pt x="1306966" y="2233612"/>
                  </a:cubicBezTo>
                  <a:cubicBezTo>
                    <a:pt x="1306966" y="2233612"/>
                    <a:pt x="1297215" y="2233612"/>
                    <a:pt x="1297215" y="2223798"/>
                  </a:cubicBezTo>
                  <a:cubicBezTo>
                    <a:pt x="1287463" y="2204171"/>
                    <a:pt x="1297215" y="2194357"/>
                    <a:pt x="1306966" y="2174730"/>
                  </a:cubicBezTo>
                  <a:cubicBezTo>
                    <a:pt x="1316718" y="2155103"/>
                    <a:pt x="1326470" y="2135475"/>
                    <a:pt x="1345974" y="2125662"/>
                  </a:cubicBezTo>
                  <a:close/>
                  <a:moveTo>
                    <a:pt x="894644" y="2125662"/>
                  </a:moveTo>
                  <a:cubicBezTo>
                    <a:pt x="894644" y="2125662"/>
                    <a:pt x="894644" y="2125662"/>
                    <a:pt x="904522" y="2125662"/>
                  </a:cubicBezTo>
                  <a:cubicBezTo>
                    <a:pt x="894644" y="2145392"/>
                    <a:pt x="884766" y="2145392"/>
                    <a:pt x="874889" y="2165123"/>
                  </a:cubicBezTo>
                  <a:cubicBezTo>
                    <a:pt x="865011" y="2174988"/>
                    <a:pt x="865011" y="2184853"/>
                    <a:pt x="865011" y="2194718"/>
                  </a:cubicBezTo>
                  <a:cubicBezTo>
                    <a:pt x="865011" y="2204583"/>
                    <a:pt x="874889" y="2204583"/>
                    <a:pt x="884766" y="2204583"/>
                  </a:cubicBezTo>
                  <a:cubicBezTo>
                    <a:pt x="894644" y="2194718"/>
                    <a:pt x="894644" y="2184853"/>
                    <a:pt x="894644" y="2174988"/>
                  </a:cubicBezTo>
                  <a:cubicBezTo>
                    <a:pt x="914400" y="2135527"/>
                    <a:pt x="914400" y="2135527"/>
                    <a:pt x="914400" y="2135527"/>
                  </a:cubicBezTo>
                  <a:cubicBezTo>
                    <a:pt x="914400" y="2135527"/>
                    <a:pt x="914400" y="2145392"/>
                    <a:pt x="914400" y="2145392"/>
                  </a:cubicBezTo>
                  <a:cubicBezTo>
                    <a:pt x="914400" y="2174988"/>
                    <a:pt x="904522" y="2204583"/>
                    <a:pt x="884766" y="2234179"/>
                  </a:cubicBezTo>
                  <a:cubicBezTo>
                    <a:pt x="874889" y="2244044"/>
                    <a:pt x="865011" y="2263775"/>
                    <a:pt x="845255" y="2253910"/>
                  </a:cubicBezTo>
                  <a:cubicBezTo>
                    <a:pt x="845255" y="2253910"/>
                    <a:pt x="835378" y="2244044"/>
                    <a:pt x="835378" y="2234179"/>
                  </a:cubicBezTo>
                  <a:cubicBezTo>
                    <a:pt x="825500" y="2194718"/>
                    <a:pt x="865011" y="2155257"/>
                    <a:pt x="894644" y="2125662"/>
                  </a:cubicBezTo>
                  <a:close/>
                  <a:moveTo>
                    <a:pt x="1440392" y="2123519"/>
                  </a:moveTo>
                  <a:cubicBezTo>
                    <a:pt x="1455209" y="2125364"/>
                    <a:pt x="1470025" y="2138282"/>
                    <a:pt x="1484842" y="2145664"/>
                  </a:cubicBezTo>
                  <a:cubicBezTo>
                    <a:pt x="1504597" y="2185034"/>
                    <a:pt x="1504597" y="2185034"/>
                    <a:pt x="1504597" y="2185034"/>
                  </a:cubicBezTo>
                  <a:cubicBezTo>
                    <a:pt x="1504597" y="2194877"/>
                    <a:pt x="1514475" y="2204719"/>
                    <a:pt x="1504597" y="2214562"/>
                  </a:cubicBezTo>
                  <a:cubicBezTo>
                    <a:pt x="1474964" y="2204719"/>
                    <a:pt x="1474964" y="2204719"/>
                    <a:pt x="1474964" y="2204719"/>
                  </a:cubicBezTo>
                  <a:cubicBezTo>
                    <a:pt x="1474964" y="2165349"/>
                    <a:pt x="1445331" y="2145664"/>
                    <a:pt x="1425575" y="2125979"/>
                  </a:cubicBezTo>
                  <a:cubicBezTo>
                    <a:pt x="1430514" y="2123519"/>
                    <a:pt x="1435453" y="2122903"/>
                    <a:pt x="1440392" y="2123519"/>
                  </a:cubicBezTo>
                  <a:close/>
                  <a:moveTo>
                    <a:pt x="1379101" y="2123519"/>
                  </a:moveTo>
                  <a:cubicBezTo>
                    <a:pt x="1382792" y="2125979"/>
                    <a:pt x="1385253" y="2130900"/>
                    <a:pt x="1385253" y="2135822"/>
                  </a:cubicBezTo>
                  <a:cubicBezTo>
                    <a:pt x="1395096" y="2165349"/>
                    <a:pt x="1404938" y="2194877"/>
                    <a:pt x="1385253" y="2214562"/>
                  </a:cubicBezTo>
                  <a:cubicBezTo>
                    <a:pt x="1375410" y="2214562"/>
                    <a:pt x="1365567" y="2204719"/>
                    <a:pt x="1365567" y="2194877"/>
                  </a:cubicBezTo>
                  <a:cubicBezTo>
                    <a:pt x="1355725" y="2175192"/>
                    <a:pt x="1355725" y="2155507"/>
                    <a:pt x="1365567" y="2125979"/>
                  </a:cubicBezTo>
                  <a:cubicBezTo>
                    <a:pt x="1370488" y="2121058"/>
                    <a:pt x="1375410" y="2121058"/>
                    <a:pt x="1379101" y="2123519"/>
                  </a:cubicBezTo>
                  <a:close/>
                  <a:moveTo>
                    <a:pt x="1312540" y="2123497"/>
                  </a:moveTo>
                  <a:cubicBezTo>
                    <a:pt x="1317307" y="2122884"/>
                    <a:pt x="1322229" y="2123497"/>
                    <a:pt x="1327150" y="2125950"/>
                  </a:cubicBezTo>
                  <a:cubicBezTo>
                    <a:pt x="1307465" y="2145578"/>
                    <a:pt x="1287780" y="2175019"/>
                    <a:pt x="1277937" y="2204459"/>
                  </a:cubicBezTo>
                  <a:cubicBezTo>
                    <a:pt x="1268095" y="2214273"/>
                    <a:pt x="1258252" y="2224087"/>
                    <a:pt x="1248410" y="2224087"/>
                  </a:cubicBezTo>
                  <a:cubicBezTo>
                    <a:pt x="1228725" y="2194646"/>
                    <a:pt x="1258252" y="2165205"/>
                    <a:pt x="1277937" y="2145578"/>
                  </a:cubicBezTo>
                  <a:cubicBezTo>
                    <a:pt x="1285319" y="2138218"/>
                    <a:pt x="1298237" y="2125337"/>
                    <a:pt x="1312540" y="2123497"/>
                  </a:cubicBezTo>
                  <a:close/>
                  <a:moveTo>
                    <a:pt x="2344606" y="2118588"/>
                  </a:moveTo>
                  <a:cubicBezTo>
                    <a:pt x="2347054" y="2118588"/>
                    <a:pt x="2349501" y="2121039"/>
                    <a:pt x="2349501" y="2125942"/>
                  </a:cubicBezTo>
                  <a:cubicBezTo>
                    <a:pt x="2349501" y="2165163"/>
                    <a:pt x="2349501" y="2165163"/>
                    <a:pt x="2349501" y="2165163"/>
                  </a:cubicBezTo>
                  <a:cubicBezTo>
                    <a:pt x="2339712" y="2194578"/>
                    <a:pt x="2320132" y="2223994"/>
                    <a:pt x="2320132" y="2263214"/>
                  </a:cubicBezTo>
                  <a:cubicBezTo>
                    <a:pt x="2300553" y="2253409"/>
                    <a:pt x="2280974" y="2263214"/>
                    <a:pt x="2251605" y="2273020"/>
                  </a:cubicBezTo>
                  <a:cubicBezTo>
                    <a:pt x="2232026" y="2282825"/>
                    <a:pt x="2202657" y="2282825"/>
                    <a:pt x="2173288" y="2282825"/>
                  </a:cubicBezTo>
                  <a:cubicBezTo>
                    <a:pt x="2173288" y="2282825"/>
                    <a:pt x="2173288" y="2282825"/>
                    <a:pt x="2173288" y="2273020"/>
                  </a:cubicBezTo>
                  <a:cubicBezTo>
                    <a:pt x="2183078" y="2263214"/>
                    <a:pt x="2202657" y="2273020"/>
                    <a:pt x="2212447" y="2273020"/>
                  </a:cubicBezTo>
                  <a:cubicBezTo>
                    <a:pt x="2241816" y="2263214"/>
                    <a:pt x="2271184" y="2243604"/>
                    <a:pt x="2310343" y="2253409"/>
                  </a:cubicBezTo>
                  <a:cubicBezTo>
                    <a:pt x="2320132" y="2243604"/>
                    <a:pt x="2310343" y="2233799"/>
                    <a:pt x="2310343" y="2223994"/>
                  </a:cubicBezTo>
                  <a:cubicBezTo>
                    <a:pt x="2320132" y="2184773"/>
                    <a:pt x="2339712" y="2155357"/>
                    <a:pt x="2339712" y="2125942"/>
                  </a:cubicBezTo>
                  <a:cubicBezTo>
                    <a:pt x="2339712" y="2121039"/>
                    <a:pt x="2342159" y="2118588"/>
                    <a:pt x="2344606" y="2118588"/>
                  </a:cubicBezTo>
                  <a:close/>
                  <a:moveTo>
                    <a:pt x="953634" y="2116137"/>
                  </a:moveTo>
                  <a:cubicBezTo>
                    <a:pt x="963613" y="2155214"/>
                    <a:pt x="963613" y="2213829"/>
                    <a:pt x="923698" y="2243137"/>
                  </a:cubicBezTo>
                  <a:cubicBezTo>
                    <a:pt x="913720" y="2243137"/>
                    <a:pt x="903741" y="2243137"/>
                    <a:pt x="893763" y="2243137"/>
                  </a:cubicBezTo>
                  <a:cubicBezTo>
                    <a:pt x="893763" y="2233368"/>
                    <a:pt x="903741" y="2223598"/>
                    <a:pt x="913720" y="2213829"/>
                  </a:cubicBezTo>
                  <a:cubicBezTo>
                    <a:pt x="913720" y="2204060"/>
                    <a:pt x="913720" y="2194291"/>
                    <a:pt x="933677" y="2184521"/>
                  </a:cubicBezTo>
                  <a:cubicBezTo>
                    <a:pt x="943656" y="2174752"/>
                    <a:pt x="943656" y="2155214"/>
                    <a:pt x="943656" y="2125906"/>
                  </a:cubicBezTo>
                  <a:cubicBezTo>
                    <a:pt x="943656" y="2125906"/>
                    <a:pt x="943656" y="2116137"/>
                    <a:pt x="953634" y="2116137"/>
                  </a:cubicBezTo>
                  <a:close/>
                  <a:moveTo>
                    <a:pt x="1838037" y="2106612"/>
                  </a:moveTo>
                  <a:cubicBezTo>
                    <a:pt x="1857953" y="2126115"/>
                    <a:pt x="1877869" y="2145619"/>
                    <a:pt x="1887827" y="2165122"/>
                  </a:cubicBezTo>
                  <a:cubicBezTo>
                    <a:pt x="1897785" y="2174874"/>
                    <a:pt x="1897785" y="2174874"/>
                    <a:pt x="1907743" y="2184626"/>
                  </a:cubicBezTo>
                  <a:cubicBezTo>
                    <a:pt x="1897785" y="2194378"/>
                    <a:pt x="1897785" y="2204130"/>
                    <a:pt x="1907743" y="2204130"/>
                  </a:cubicBezTo>
                  <a:cubicBezTo>
                    <a:pt x="1907743" y="2204130"/>
                    <a:pt x="1907743" y="2204130"/>
                    <a:pt x="1907743" y="2194378"/>
                  </a:cubicBezTo>
                  <a:cubicBezTo>
                    <a:pt x="1907743" y="2204130"/>
                    <a:pt x="1917701" y="2213881"/>
                    <a:pt x="1917701" y="2223633"/>
                  </a:cubicBezTo>
                  <a:cubicBezTo>
                    <a:pt x="1907743" y="2223633"/>
                    <a:pt x="1907743" y="2233385"/>
                    <a:pt x="1897785" y="2243137"/>
                  </a:cubicBezTo>
                  <a:cubicBezTo>
                    <a:pt x="1877869" y="2243137"/>
                    <a:pt x="1857953" y="2233385"/>
                    <a:pt x="1847995" y="2213881"/>
                  </a:cubicBezTo>
                  <a:cubicBezTo>
                    <a:pt x="1838037" y="2184626"/>
                    <a:pt x="1828079" y="2155371"/>
                    <a:pt x="1808163" y="2126115"/>
                  </a:cubicBezTo>
                  <a:cubicBezTo>
                    <a:pt x="1818121" y="2116364"/>
                    <a:pt x="1818121" y="2116364"/>
                    <a:pt x="1818121" y="2116364"/>
                  </a:cubicBezTo>
                  <a:cubicBezTo>
                    <a:pt x="1828079" y="2116364"/>
                    <a:pt x="1818121" y="2135867"/>
                    <a:pt x="1828079" y="2135867"/>
                  </a:cubicBezTo>
                  <a:cubicBezTo>
                    <a:pt x="1838037" y="2145619"/>
                    <a:pt x="1828079" y="2165122"/>
                    <a:pt x="1838037" y="2165122"/>
                  </a:cubicBezTo>
                  <a:cubicBezTo>
                    <a:pt x="1838037" y="2174874"/>
                    <a:pt x="1847995" y="2184626"/>
                    <a:pt x="1857953" y="2194378"/>
                  </a:cubicBezTo>
                  <a:cubicBezTo>
                    <a:pt x="1867911" y="2194378"/>
                    <a:pt x="1877869" y="2184626"/>
                    <a:pt x="1877869" y="2174874"/>
                  </a:cubicBezTo>
                  <a:cubicBezTo>
                    <a:pt x="1877869" y="2155371"/>
                    <a:pt x="1847995" y="2135867"/>
                    <a:pt x="1838037" y="2106612"/>
                  </a:cubicBezTo>
                  <a:close/>
                  <a:moveTo>
                    <a:pt x="1789378" y="2106612"/>
                  </a:moveTo>
                  <a:cubicBezTo>
                    <a:pt x="1789378" y="2106612"/>
                    <a:pt x="1789378" y="2106612"/>
                    <a:pt x="1789378" y="2116425"/>
                  </a:cubicBezTo>
                  <a:lnTo>
                    <a:pt x="1789378" y="2126239"/>
                  </a:lnTo>
                  <a:cubicBezTo>
                    <a:pt x="1779588" y="2116425"/>
                    <a:pt x="1779588" y="2116425"/>
                    <a:pt x="1789378" y="2106612"/>
                  </a:cubicBezTo>
                  <a:close/>
                  <a:moveTo>
                    <a:pt x="1533405" y="2095500"/>
                  </a:moveTo>
                  <a:cubicBezTo>
                    <a:pt x="1543230" y="2095500"/>
                    <a:pt x="1553054" y="2105348"/>
                    <a:pt x="1553054" y="2115197"/>
                  </a:cubicBezTo>
                  <a:cubicBezTo>
                    <a:pt x="1582528" y="2203832"/>
                    <a:pt x="1612002" y="2282619"/>
                    <a:pt x="1631651" y="2371255"/>
                  </a:cubicBezTo>
                  <a:cubicBezTo>
                    <a:pt x="1641475" y="2430345"/>
                    <a:pt x="1621826" y="2499284"/>
                    <a:pt x="1572704" y="2538677"/>
                  </a:cubicBezTo>
                  <a:cubicBezTo>
                    <a:pt x="1533405" y="2568222"/>
                    <a:pt x="1494107" y="2578071"/>
                    <a:pt x="1454809" y="2597768"/>
                  </a:cubicBezTo>
                  <a:cubicBezTo>
                    <a:pt x="1435160" y="2607616"/>
                    <a:pt x="1425336" y="2617464"/>
                    <a:pt x="1405687" y="2627313"/>
                  </a:cubicBezTo>
                  <a:cubicBezTo>
                    <a:pt x="1386037" y="2617464"/>
                    <a:pt x="1366388" y="2607616"/>
                    <a:pt x="1346739" y="2607616"/>
                  </a:cubicBezTo>
                  <a:cubicBezTo>
                    <a:pt x="1268143" y="2578071"/>
                    <a:pt x="1169897" y="2548526"/>
                    <a:pt x="1140424" y="2459890"/>
                  </a:cubicBezTo>
                  <a:cubicBezTo>
                    <a:pt x="1120775" y="2371255"/>
                    <a:pt x="1160073" y="2302316"/>
                    <a:pt x="1169897" y="2213680"/>
                  </a:cubicBezTo>
                  <a:cubicBezTo>
                    <a:pt x="1189546" y="2115197"/>
                    <a:pt x="1189546" y="2115197"/>
                    <a:pt x="1189546" y="2115197"/>
                  </a:cubicBezTo>
                  <a:cubicBezTo>
                    <a:pt x="1199371" y="2105348"/>
                    <a:pt x="1209196" y="2115197"/>
                    <a:pt x="1219020" y="2115197"/>
                  </a:cubicBezTo>
                  <a:cubicBezTo>
                    <a:pt x="1219020" y="2125045"/>
                    <a:pt x="1219020" y="2125045"/>
                    <a:pt x="1219020" y="2125045"/>
                  </a:cubicBezTo>
                  <a:cubicBezTo>
                    <a:pt x="1209196" y="2193984"/>
                    <a:pt x="1189546" y="2272771"/>
                    <a:pt x="1189546" y="2341709"/>
                  </a:cubicBezTo>
                  <a:cubicBezTo>
                    <a:pt x="1189546" y="2371255"/>
                    <a:pt x="1199371" y="2400800"/>
                    <a:pt x="1219020" y="2420497"/>
                  </a:cubicBezTo>
                  <a:cubicBezTo>
                    <a:pt x="1258318" y="2479587"/>
                    <a:pt x="1327090" y="2499284"/>
                    <a:pt x="1376212" y="2538677"/>
                  </a:cubicBezTo>
                  <a:cubicBezTo>
                    <a:pt x="1376212" y="2548526"/>
                    <a:pt x="1386037" y="2548526"/>
                    <a:pt x="1395862" y="2548526"/>
                  </a:cubicBezTo>
                  <a:cubicBezTo>
                    <a:pt x="1405687" y="2528829"/>
                    <a:pt x="1425336" y="2518980"/>
                    <a:pt x="1444985" y="2509132"/>
                  </a:cubicBezTo>
                  <a:cubicBezTo>
                    <a:pt x="1494107" y="2479587"/>
                    <a:pt x="1572704" y="2430345"/>
                    <a:pt x="1582528" y="2361406"/>
                  </a:cubicBezTo>
                  <a:cubicBezTo>
                    <a:pt x="1582528" y="2331861"/>
                    <a:pt x="1582528" y="2302316"/>
                    <a:pt x="1562879" y="2272771"/>
                  </a:cubicBezTo>
                  <a:cubicBezTo>
                    <a:pt x="1562879" y="2243226"/>
                    <a:pt x="1543230" y="2213680"/>
                    <a:pt x="1543230" y="2174287"/>
                  </a:cubicBezTo>
                  <a:cubicBezTo>
                    <a:pt x="1533405" y="2154590"/>
                    <a:pt x="1533405" y="2134893"/>
                    <a:pt x="1523581" y="2105348"/>
                  </a:cubicBezTo>
                  <a:cubicBezTo>
                    <a:pt x="1523581" y="2105348"/>
                    <a:pt x="1533405" y="2105348"/>
                    <a:pt x="1533405" y="2095500"/>
                  </a:cubicBezTo>
                  <a:close/>
                  <a:moveTo>
                    <a:pt x="893763" y="2095500"/>
                  </a:moveTo>
                  <a:cubicBezTo>
                    <a:pt x="883920" y="2115416"/>
                    <a:pt x="874078" y="2115416"/>
                    <a:pt x="864235" y="2115416"/>
                  </a:cubicBezTo>
                  <a:cubicBezTo>
                    <a:pt x="844550" y="2145290"/>
                    <a:pt x="844550" y="2145290"/>
                    <a:pt x="844550" y="2145290"/>
                  </a:cubicBezTo>
                  <a:cubicBezTo>
                    <a:pt x="844550" y="2165206"/>
                    <a:pt x="834708" y="2185122"/>
                    <a:pt x="824865" y="2205038"/>
                  </a:cubicBezTo>
                  <a:cubicBezTo>
                    <a:pt x="815023" y="2205038"/>
                    <a:pt x="815023" y="2205038"/>
                    <a:pt x="815023" y="2195080"/>
                  </a:cubicBezTo>
                  <a:cubicBezTo>
                    <a:pt x="805180" y="2185122"/>
                    <a:pt x="795338" y="2165206"/>
                    <a:pt x="805180" y="2155248"/>
                  </a:cubicBezTo>
                  <a:cubicBezTo>
                    <a:pt x="824865" y="2125374"/>
                    <a:pt x="854393" y="2095500"/>
                    <a:pt x="893763" y="2095500"/>
                  </a:cubicBezTo>
                  <a:close/>
                  <a:moveTo>
                    <a:pt x="1570228" y="2093665"/>
                  </a:moveTo>
                  <a:cubicBezTo>
                    <a:pt x="1577133" y="2089976"/>
                    <a:pt x="1582657" y="2108421"/>
                    <a:pt x="1582657" y="2115799"/>
                  </a:cubicBezTo>
                  <a:cubicBezTo>
                    <a:pt x="1602299" y="2184660"/>
                    <a:pt x="1631762" y="2253521"/>
                    <a:pt x="1651404" y="2332219"/>
                  </a:cubicBezTo>
                  <a:cubicBezTo>
                    <a:pt x="1651404" y="2332219"/>
                    <a:pt x="1651404" y="2332219"/>
                    <a:pt x="1651404" y="2342057"/>
                  </a:cubicBezTo>
                  <a:cubicBezTo>
                    <a:pt x="1661225" y="2381406"/>
                    <a:pt x="1661225" y="2381406"/>
                    <a:pt x="1661225" y="2381406"/>
                  </a:cubicBezTo>
                  <a:cubicBezTo>
                    <a:pt x="1661225" y="2410918"/>
                    <a:pt x="1661225" y="2450267"/>
                    <a:pt x="1651404" y="2469942"/>
                  </a:cubicBezTo>
                  <a:cubicBezTo>
                    <a:pt x="1631762" y="2509291"/>
                    <a:pt x="1602299" y="2558477"/>
                    <a:pt x="1553194" y="2578152"/>
                  </a:cubicBezTo>
                  <a:cubicBezTo>
                    <a:pt x="1504090" y="2607664"/>
                    <a:pt x="1454985" y="2627338"/>
                    <a:pt x="1405880" y="2656850"/>
                  </a:cubicBezTo>
                  <a:cubicBezTo>
                    <a:pt x="1386238" y="2676525"/>
                    <a:pt x="1376417" y="2637176"/>
                    <a:pt x="1366595" y="2637176"/>
                  </a:cubicBezTo>
                  <a:cubicBezTo>
                    <a:pt x="1307669" y="2607664"/>
                    <a:pt x="1248744" y="2597826"/>
                    <a:pt x="1199639" y="2568315"/>
                  </a:cubicBezTo>
                  <a:cubicBezTo>
                    <a:pt x="1189818" y="2548640"/>
                    <a:pt x="1170176" y="2548640"/>
                    <a:pt x="1160355" y="2538803"/>
                  </a:cubicBezTo>
                  <a:cubicBezTo>
                    <a:pt x="1150534" y="2519128"/>
                    <a:pt x="1130892" y="2509291"/>
                    <a:pt x="1130892" y="2489616"/>
                  </a:cubicBezTo>
                  <a:cubicBezTo>
                    <a:pt x="1111250" y="2460104"/>
                    <a:pt x="1111250" y="2420755"/>
                    <a:pt x="1111250" y="2381406"/>
                  </a:cubicBezTo>
                  <a:cubicBezTo>
                    <a:pt x="1130892" y="2292870"/>
                    <a:pt x="1140713" y="2204335"/>
                    <a:pt x="1160355" y="2105962"/>
                  </a:cubicBezTo>
                  <a:cubicBezTo>
                    <a:pt x="1170176" y="2105962"/>
                    <a:pt x="1170176" y="2105962"/>
                    <a:pt x="1170176" y="2105962"/>
                  </a:cubicBezTo>
                  <a:cubicBezTo>
                    <a:pt x="1160355" y="2204335"/>
                    <a:pt x="1140713" y="2292870"/>
                    <a:pt x="1130892" y="2381406"/>
                  </a:cubicBezTo>
                  <a:cubicBezTo>
                    <a:pt x="1130892" y="2430592"/>
                    <a:pt x="1121071" y="2489616"/>
                    <a:pt x="1160355" y="2528965"/>
                  </a:cubicBezTo>
                  <a:cubicBezTo>
                    <a:pt x="1209460" y="2568315"/>
                    <a:pt x="1258565" y="2587989"/>
                    <a:pt x="1317490" y="2607664"/>
                  </a:cubicBezTo>
                  <a:cubicBezTo>
                    <a:pt x="1346953" y="2617501"/>
                    <a:pt x="1376417" y="2617501"/>
                    <a:pt x="1396059" y="2647013"/>
                  </a:cubicBezTo>
                  <a:cubicBezTo>
                    <a:pt x="1454985" y="2597826"/>
                    <a:pt x="1543373" y="2587989"/>
                    <a:pt x="1602299" y="2519128"/>
                  </a:cubicBezTo>
                  <a:cubicBezTo>
                    <a:pt x="1690688" y="2420755"/>
                    <a:pt x="1612120" y="2283033"/>
                    <a:pt x="1582657" y="2174823"/>
                  </a:cubicBezTo>
                  <a:cubicBezTo>
                    <a:pt x="1582657" y="2145311"/>
                    <a:pt x="1572836" y="2125636"/>
                    <a:pt x="1563015" y="2105962"/>
                  </a:cubicBezTo>
                  <a:cubicBezTo>
                    <a:pt x="1565471" y="2098584"/>
                    <a:pt x="1567926" y="2094895"/>
                    <a:pt x="1570228" y="2093665"/>
                  </a:cubicBezTo>
                  <a:close/>
                  <a:moveTo>
                    <a:pt x="805497" y="2074307"/>
                  </a:moveTo>
                  <a:cubicBezTo>
                    <a:pt x="815340" y="2071846"/>
                    <a:pt x="825182" y="2071846"/>
                    <a:pt x="835025" y="2076767"/>
                  </a:cubicBezTo>
                  <a:cubicBezTo>
                    <a:pt x="835025" y="2096452"/>
                    <a:pt x="835025" y="2096452"/>
                    <a:pt x="835025" y="2096452"/>
                  </a:cubicBezTo>
                  <a:cubicBezTo>
                    <a:pt x="815340" y="2116137"/>
                    <a:pt x="805497" y="2125980"/>
                    <a:pt x="795655" y="2145665"/>
                  </a:cubicBezTo>
                  <a:cubicBezTo>
                    <a:pt x="775970" y="2145665"/>
                    <a:pt x="766127" y="2165350"/>
                    <a:pt x="746442" y="2165350"/>
                  </a:cubicBezTo>
                  <a:cubicBezTo>
                    <a:pt x="736600" y="2165350"/>
                    <a:pt x="736600" y="2155507"/>
                    <a:pt x="736600" y="2155507"/>
                  </a:cubicBezTo>
                  <a:cubicBezTo>
                    <a:pt x="736600" y="2125980"/>
                    <a:pt x="756285" y="2096452"/>
                    <a:pt x="775970" y="2086610"/>
                  </a:cubicBezTo>
                  <a:cubicBezTo>
                    <a:pt x="785812" y="2081689"/>
                    <a:pt x="795655" y="2076767"/>
                    <a:pt x="805497" y="2074307"/>
                  </a:cubicBezTo>
                  <a:close/>
                  <a:moveTo>
                    <a:pt x="1828800" y="2066925"/>
                  </a:moveTo>
                  <a:cubicBezTo>
                    <a:pt x="1838643" y="2066925"/>
                    <a:pt x="1838643" y="2066925"/>
                    <a:pt x="1838643" y="2066925"/>
                  </a:cubicBezTo>
                  <a:cubicBezTo>
                    <a:pt x="1868170" y="2086610"/>
                    <a:pt x="1917383" y="2096452"/>
                    <a:pt x="1927225" y="2145665"/>
                  </a:cubicBezTo>
                  <a:cubicBezTo>
                    <a:pt x="1917383" y="2155507"/>
                    <a:pt x="1927225" y="2165350"/>
                    <a:pt x="1907540" y="2165350"/>
                  </a:cubicBezTo>
                  <a:cubicBezTo>
                    <a:pt x="1887855" y="2165350"/>
                    <a:pt x="1887855" y="2135822"/>
                    <a:pt x="1887855" y="2116137"/>
                  </a:cubicBezTo>
                  <a:cubicBezTo>
                    <a:pt x="1878013" y="2096452"/>
                    <a:pt x="1848485" y="2076767"/>
                    <a:pt x="1828800" y="2066925"/>
                  </a:cubicBezTo>
                  <a:close/>
                  <a:moveTo>
                    <a:pt x="1001713" y="2046287"/>
                  </a:moveTo>
                  <a:cubicBezTo>
                    <a:pt x="1031875" y="2056178"/>
                    <a:pt x="1031875" y="2056178"/>
                    <a:pt x="1031875" y="2056178"/>
                  </a:cubicBezTo>
                  <a:cubicBezTo>
                    <a:pt x="1041929" y="2085852"/>
                    <a:pt x="1062038" y="2115526"/>
                    <a:pt x="1051984" y="2145201"/>
                  </a:cubicBezTo>
                  <a:cubicBezTo>
                    <a:pt x="1051984" y="2155092"/>
                    <a:pt x="1051984" y="2174875"/>
                    <a:pt x="1031875" y="2174875"/>
                  </a:cubicBezTo>
                  <a:cubicBezTo>
                    <a:pt x="1021821" y="2155092"/>
                    <a:pt x="1021821" y="2145201"/>
                    <a:pt x="1011767" y="2135309"/>
                  </a:cubicBezTo>
                  <a:cubicBezTo>
                    <a:pt x="1021821" y="2115526"/>
                    <a:pt x="1011767" y="2095744"/>
                    <a:pt x="1011767" y="2075961"/>
                  </a:cubicBezTo>
                  <a:cubicBezTo>
                    <a:pt x="1001713" y="2066070"/>
                    <a:pt x="1001713" y="2056178"/>
                    <a:pt x="1001713" y="2046287"/>
                  </a:cubicBezTo>
                  <a:close/>
                  <a:moveTo>
                    <a:pt x="1906877" y="2036762"/>
                  </a:moveTo>
                  <a:cubicBezTo>
                    <a:pt x="1926504" y="2046604"/>
                    <a:pt x="1965759" y="2056447"/>
                    <a:pt x="1975572" y="2085974"/>
                  </a:cubicBezTo>
                  <a:cubicBezTo>
                    <a:pt x="1985386" y="2105659"/>
                    <a:pt x="2005013" y="2115502"/>
                    <a:pt x="1995200" y="2135187"/>
                  </a:cubicBezTo>
                  <a:cubicBezTo>
                    <a:pt x="1975572" y="2125344"/>
                    <a:pt x="1946131" y="2115502"/>
                    <a:pt x="1926504" y="2105659"/>
                  </a:cubicBezTo>
                  <a:cubicBezTo>
                    <a:pt x="1897063" y="2085974"/>
                    <a:pt x="1897063" y="2085974"/>
                    <a:pt x="1897063" y="2085974"/>
                  </a:cubicBezTo>
                  <a:cubicBezTo>
                    <a:pt x="1906877" y="2066289"/>
                    <a:pt x="1897063" y="2056447"/>
                    <a:pt x="1897063" y="2046604"/>
                  </a:cubicBezTo>
                  <a:cubicBezTo>
                    <a:pt x="1906877" y="2036762"/>
                    <a:pt x="1906877" y="2036762"/>
                    <a:pt x="1906877" y="2036762"/>
                  </a:cubicBezTo>
                  <a:close/>
                  <a:moveTo>
                    <a:pt x="1720322" y="2036762"/>
                  </a:moveTo>
                  <a:cubicBezTo>
                    <a:pt x="1730112" y="2046627"/>
                    <a:pt x="1720322" y="2056492"/>
                    <a:pt x="1720322" y="2056492"/>
                  </a:cubicBezTo>
                  <a:cubicBezTo>
                    <a:pt x="1710532" y="2095953"/>
                    <a:pt x="1739901" y="2115683"/>
                    <a:pt x="1720322" y="2145279"/>
                  </a:cubicBezTo>
                  <a:cubicBezTo>
                    <a:pt x="1720322" y="2155144"/>
                    <a:pt x="1720322" y="2165010"/>
                    <a:pt x="1710532" y="2174875"/>
                  </a:cubicBezTo>
                  <a:cubicBezTo>
                    <a:pt x="1700743" y="2165010"/>
                    <a:pt x="1690953" y="2155144"/>
                    <a:pt x="1681163" y="2145279"/>
                  </a:cubicBezTo>
                  <a:cubicBezTo>
                    <a:pt x="1681163" y="2125549"/>
                    <a:pt x="1681163" y="2095953"/>
                    <a:pt x="1690953" y="2076223"/>
                  </a:cubicBezTo>
                  <a:cubicBezTo>
                    <a:pt x="1700743" y="2056492"/>
                    <a:pt x="1710532" y="2046627"/>
                    <a:pt x="1720322" y="2036762"/>
                  </a:cubicBezTo>
                  <a:close/>
                  <a:moveTo>
                    <a:pt x="983298" y="2036762"/>
                  </a:moveTo>
                  <a:cubicBezTo>
                    <a:pt x="993141" y="2036762"/>
                    <a:pt x="993141" y="2056606"/>
                    <a:pt x="993141" y="2056606"/>
                  </a:cubicBezTo>
                  <a:cubicBezTo>
                    <a:pt x="1002983" y="2086371"/>
                    <a:pt x="1012826" y="2116137"/>
                    <a:pt x="993141" y="2135981"/>
                  </a:cubicBezTo>
                  <a:cubicBezTo>
                    <a:pt x="993141" y="2145903"/>
                    <a:pt x="983298" y="2155825"/>
                    <a:pt x="973455" y="2145903"/>
                  </a:cubicBezTo>
                  <a:cubicBezTo>
                    <a:pt x="963613" y="2126059"/>
                    <a:pt x="973455" y="2116137"/>
                    <a:pt x="983298" y="2096293"/>
                  </a:cubicBezTo>
                  <a:cubicBezTo>
                    <a:pt x="983298" y="2076450"/>
                    <a:pt x="963613" y="2056606"/>
                    <a:pt x="983298" y="2036762"/>
                  </a:cubicBezTo>
                  <a:close/>
                  <a:moveTo>
                    <a:pt x="963613" y="2027237"/>
                  </a:moveTo>
                  <a:cubicBezTo>
                    <a:pt x="953634" y="2066607"/>
                    <a:pt x="953634" y="2105977"/>
                    <a:pt x="913720" y="2125662"/>
                  </a:cubicBezTo>
                  <a:cubicBezTo>
                    <a:pt x="913720" y="2125662"/>
                    <a:pt x="903741" y="2115819"/>
                    <a:pt x="903741" y="2115819"/>
                  </a:cubicBezTo>
                  <a:cubicBezTo>
                    <a:pt x="893763" y="2076449"/>
                    <a:pt x="933677" y="2046922"/>
                    <a:pt x="963613" y="2027237"/>
                  </a:cubicBezTo>
                  <a:close/>
                  <a:moveTo>
                    <a:pt x="1740297" y="2017712"/>
                  </a:moveTo>
                  <a:cubicBezTo>
                    <a:pt x="1760141" y="2027481"/>
                    <a:pt x="1750219" y="2047020"/>
                    <a:pt x="1750219" y="2056789"/>
                  </a:cubicBezTo>
                  <a:cubicBezTo>
                    <a:pt x="1750219" y="2076327"/>
                    <a:pt x="1740297" y="2105635"/>
                    <a:pt x="1770063" y="2125173"/>
                  </a:cubicBezTo>
                  <a:cubicBezTo>
                    <a:pt x="1770063" y="2125173"/>
                    <a:pt x="1770063" y="2144712"/>
                    <a:pt x="1770063" y="2144712"/>
                  </a:cubicBezTo>
                  <a:cubicBezTo>
                    <a:pt x="1730375" y="2134943"/>
                    <a:pt x="1730375" y="2095866"/>
                    <a:pt x="1730375" y="2066558"/>
                  </a:cubicBezTo>
                  <a:cubicBezTo>
                    <a:pt x="1730375" y="2056789"/>
                    <a:pt x="1730375" y="2037250"/>
                    <a:pt x="1740297" y="2017712"/>
                  </a:cubicBezTo>
                  <a:close/>
                  <a:moveTo>
                    <a:pt x="933132" y="2017712"/>
                  </a:moveTo>
                  <a:cubicBezTo>
                    <a:pt x="933132" y="2017712"/>
                    <a:pt x="942975" y="2017712"/>
                    <a:pt x="942975" y="2017712"/>
                  </a:cubicBezTo>
                  <a:cubicBezTo>
                    <a:pt x="942975" y="2027464"/>
                    <a:pt x="933132" y="2037216"/>
                    <a:pt x="923290" y="2046967"/>
                  </a:cubicBezTo>
                  <a:cubicBezTo>
                    <a:pt x="903605" y="2046967"/>
                    <a:pt x="883920" y="2056719"/>
                    <a:pt x="874077" y="2076223"/>
                  </a:cubicBezTo>
                  <a:cubicBezTo>
                    <a:pt x="874077" y="2085975"/>
                    <a:pt x="864235" y="2085975"/>
                    <a:pt x="854392" y="2085975"/>
                  </a:cubicBezTo>
                  <a:cubicBezTo>
                    <a:pt x="844550" y="2085975"/>
                    <a:pt x="844550" y="2076223"/>
                    <a:pt x="854392" y="2066471"/>
                  </a:cubicBezTo>
                  <a:cubicBezTo>
                    <a:pt x="864235" y="2037216"/>
                    <a:pt x="903605" y="2027464"/>
                    <a:pt x="933132" y="2017712"/>
                  </a:cubicBezTo>
                  <a:close/>
                  <a:moveTo>
                    <a:pt x="1768929" y="2008187"/>
                  </a:moveTo>
                  <a:cubicBezTo>
                    <a:pt x="1788886" y="2008187"/>
                    <a:pt x="1788886" y="2027872"/>
                    <a:pt x="1808843" y="2037714"/>
                  </a:cubicBezTo>
                  <a:cubicBezTo>
                    <a:pt x="1818822" y="2057399"/>
                    <a:pt x="1828800" y="2077084"/>
                    <a:pt x="1828800" y="2096769"/>
                  </a:cubicBezTo>
                  <a:cubicBezTo>
                    <a:pt x="1818822" y="2106612"/>
                    <a:pt x="1808843" y="2106612"/>
                    <a:pt x="1798865" y="2096769"/>
                  </a:cubicBezTo>
                  <a:cubicBezTo>
                    <a:pt x="1758950" y="2086927"/>
                    <a:pt x="1768929" y="2047557"/>
                    <a:pt x="1758950" y="2018029"/>
                  </a:cubicBezTo>
                  <a:cubicBezTo>
                    <a:pt x="1758950" y="2008187"/>
                    <a:pt x="1768929" y="2008187"/>
                    <a:pt x="1768929" y="2008187"/>
                  </a:cubicBezTo>
                  <a:close/>
                  <a:moveTo>
                    <a:pt x="1789113" y="1997428"/>
                  </a:moveTo>
                  <a:cubicBezTo>
                    <a:pt x="1828483" y="1997428"/>
                    <a:pt x="1867853" y="2017183"/>
                    <a:pt x="1887538" y="2046817"/>
                  </a:cubicBezTo>
                  <a:cubicBezTo>
                    <a:pt x="1887538" y="2056694"/>
                    <a:pt x="1887538" y="2066572"/>
                    <a:pt x="1887538" y="2076450"/>
                  </a:cubicBezTo>
                  <a:cubicBezTo>
                    <a:pt x="1877696" y="2076450"/>
                    <a:pt x="1867853" y="2066572"/>
                    <a:pt x="1858011" y="2066572"/>
                  </a:cubicBezTo>
                  <a:cubicBezTo>
                    <a:pt x="1858011" y="2017183"/>
                    <a:pt x="1808798" y="2027061"/>
                    <a:pt x="1789113" y="1997428"/>
                  </a:cubicBezTo>
                  <a:close/>
                  <a:moveTo>
                    <a:pt x="894252" y="1987550"/>
                  </a:moveTo>
                  <a:cubicBezTo>
                    <a:pt x="904143" y="1987550"/>
                    <a:pt x="914034" y="1997472"/>
                    <a:pt x="923926" y="2007394"/>
                  </a:cubicBezTo>
                  <a:cubicBezTo>
                    <a:pt x="894252" y="2017315"/>
                    <a:pt x="864577" y="2027237"/>
                    <a:pt x="844795" y="2057003"/>
                  </a:cubicBezTo>
                  <a:cubicBezTo>
                    <a:pt x="825012" y="2057003"/>
                    <a:pt x="815121" y="2066925"/>
                    <a:pt x="805229" y="2057003"/>
                  </a:cubicBezTo>
                  <a:cubicBezTo>
                    <a:pt x="795338" y="2037159"/>
                    <a:pt x="815121" y="2017315"/>
                    <a:pt x="834903" y="2007394"/>
                  </a:cubicBezTo>
                  <a:cubicBezTo>
                    <a:pt x="854686" y="1997472"/>
                    <a:pt x="874469" y="1987550"/>
                    <a:pt x="894252" y="1987550"/>
                  </a:cubicBezTo>
                  <a:close/>
                  <a:moveTo>
                    <a:pt x="1834208" y="1966267"/>
                  </a:moveTo>
                  <a:cubicBezTo>
                    <a:pt x="1845370" y="1966267"/>
                    <a:pt x="1857773" y="1968698"/>
                    <a:pt x="1867695" y="1968698"/>
                  </a:cubicBezTo>
                  <a:cubicBezTo>
                    <a:pt x="1887539" y="1978422"/>
                    <a:pt x="1907382" y="1988145"/>
                    <a:pt x="1917304" y="2007592"/>
                  </a:cubicBezTo>
                  <a:cubicBezTo>
                    <a:pt x="1917304" y="2017316"/>
                    <a:pt x="1927226" y="2027039"/>
                    <a:pt x="1917304" y="2027039"/>
                  </a:cubicBezTo>
                  <a:cubicBezTo>
                    <a:pt x="1887539" y="2036763"/>
                    <a:pt x="1867695" y="2007592"/>
                    <a:pt x="1847851" y="1997869"/>
                  </a:cubicBezTo>
                  <a:cubicBezTo>
                    <a:pt x="1828007" y="1997869"/>
                    <a:pt x="1818085" y="1988145"/>
                    <a:pt x="1808163" y="1978422"/>
                  </a:cubicBezTo>
                  <a:cubicBezTo>
                    <a:pt x="1813124" y="1968698"/>
                    <a:pt x="1823046" y="1966267"/>
                    <a:pt x="1834208" y="1966267"/>
                  </a:cubicBezTo>
                  <a:close/>
                  <a:moveTo>
                    <a:pt x="815522" y="1928812"/>
                  </a:moveTo>
                  <a:cubicBezTo>
                    <a:pt x="825359" y="1928812"/>
                    <a:pt x="835196" y="1938649"/>
                    <a:pt x="835196" y="1938649"/>
                  </a:cubicBezTo>
                  <a:cubicBezTo>
                    <a:pt x="825359" y="1977996"/>
                    <a:pt x="786011" y="1987833"/>
                    <a:pt x="766338" y="2027180"/>
                  </a:cubicBezTo>
                  <a:cubicBezTo>
                    <a:pt x="726990" y="2076364"/>
                    <a:pt x="667969" y="2125549"/>
                    <a:pt x="667969" y="2204243"/>
                  </a:cubicBezTo>
                  <a:cubicBezTo>
                    <a:pt x="677806" y="2253427"/>
                    <a:pt x="697480" y="2302612"/>
                    <a:pt x="736827" y="2341959"/>
                  </a:cubicBezTo>
                  <a:cubicBezTo>
                    <a:pt x="746664" y="2361633"/>
                    <a:pt x="756501" y="2381306"/>
                    <a:pt x="766338" y="2400980"/>
                  </a:cubicBezTo>
                  <a:cubicBezTo>
                    <a:pt x="766338" y="2410817"/>
                    <a:pt x="776175" y="2400980"/>
                    <a:pt x="786011" y="2400980"/>
                  </a:cubicBezTo>
                  <a:cubicBezTo>
                    <a:pt x="864706" y="2381306"/>
                    <a:pt x="943401" y="2400980"/>
                    <a:pt x="1002422" y="2341959"/>
                  </a:cubicBezTo>
                  <a:cubicBezTo>
                    <a:pt x="1022096" y="2332122"/>
                    <a:pt x="1041769" y="2302612"/>
                    <a:pt x="1051606" y="2282938"/>
                  </a:cubicBezTo>
                  <a:cubicBezTo>
                    <a:pt x="1071280" y="2223917"/>
                    <a:pt x="1090953" y="2155059"/>
                    <a:pt x="1110627" y="2086201"/>
                  </a:cubicBezTo>
                  <a:cubicBezTo>
                    <a:pt x="1120464" y="2086201"/>
                    <a:pt x="1120464" y="2096038"/>
                    <a:pt x="1130301" y="2096038"/>
                  </a:cubicBezTo>
                  <a:cubicBezTo>
                    <a:pt x="1120464" y="2125549"/>
                    <a:pt x="1120464" y="2164896"/>
                    <a:pt x="1110627" y="2204243"/>
                  </a:cubicBezTo>
                  <a:cubicBezTo>
                    <a:pt x="1090953" y="2273101"/>
                    <a:pt x="1090953" y="2351796"/>
                    <a:pt x="1041769" y="2410817"/>
                  </a:cubicBezTo>
                  <a:cubicBezTo>
                    <a:pt x="1012259" y="2450164"/>
                    <a:pt x="972911" y="2479675"/>
                    <a:pt x="923727" y="2469838"/>
                  </a:cubicBezTo>
                  <a:cubicBezTo>
                    <a:pt x="864706" y="2479675"/>
                    <a:pt x="786011" y="2460001"/>
                    <a:pt x="726990" y="2469838"/>
                  </a:cubicBezTo>
                  <a:cubicBezTo>
                    <a:pt x="717154" y="2460001"/>
                    <a:pt x="707317" y="2450164"/>
                    <a:pt x="697480" y="2430491"/>
                  </a:cubicBezTo>
                  <a:cubicBezTo>
                    <a:pt x="667969" y="2381306"/>
                    <a:pt x="599111" y="2341959"/>
                    <a:pt x="599111" y="2273101"/>
                  </a:cubicBezTo>
                  <a:cubicBezTo>
                    <a:pt x="579438" y="2214080"/>
                    <a:pt x="608948" y="2155059"/>
                    <a:pt x="648296" y="2105875"/>
                  </a:cubicBezTo>
                  <a:cubicBezTo>
                    <a:pt x="707317" y="2046854"/>
                    <a:pt x="756501" y="1987833"/>
                    <a:pt x="815522" y="1928812"/>
                  </a:cubicBezTo>
                  <a:close/>
                  <a:moveTo>
                    <a:pt x="795207" y="1909763"/>
                  </a:moveTo>
                  <a:cubicBezTo>
                    <a:pt x="805044" y="1909763"/>
                    <a:pt x="805044" y="1919600"/>
                    <a:pt x="805044" y="1919600"/>
                  </a:cubicBezTo>
                  <a:cubicBezTo>
                    <a:pt x="805044" y="1929437"/>
                    <a:pt x="805044" y="1929437"/>
                    <a:pt x="805044" y="1929437"/>
                  </a:cubicBezTo>
                  <a:cubicBezTo>
                    <a:pt x="746021" y="1988461"/>
                    <a:pt x="686997" y="2057322"/>
                    <a:pt x="627973" y="2116346"/>
                  </a:cubicBezTo>
                  <a:cubicBezTo>
                    <a:pt x="598461" y="2155695"/>
                    <a:pt x="578787" y="2204882"/>
                    <a:pt x="578787" y="2263905"/>
                  </a:cubicBezTo>
                  <a:cubicBezTo>
                    <a:pt x="588624" y="2303255"/>
                    <a:pt x="598461" y="2342604"/>
                    <a:pt x="627973" y="2372116"/>
                  </a:cubicBezTo>
                  <a:cubicBezTo>
                    <a:pt x="657485" y="2411465"/>
                    <a:pt x="696834" y="2440977"/>
                    <a:pt x="706671" y="2490163"/>
                  </a:cubicBezTo>
                  <a:cubicBezTo>
                    <a:pt x="726346" y="2490163"/>
                    <a:pt x="736183" y="2480326"/>
                    <a:pt x="746021" y="2480326"/>
                  </a:cubicBezTo>
                  <a:cubicBezTo>
                    <a:pt x="805044" y="2480326"/>
                    <a:pt x="864068" y="2480326"/>
                    <a:pt x="913255" y="2490163"/>
                  </a:cubicBezTo>
                  <a:cubicBezTo>
                    <a:pt x="932929" y="2480326"/>
                    <a:pt x="952604" y="2490163"/>
                    <a:pt x="962441" y="2480326"/>
                  </a:cubicBezTo>
                  <a:cubicBezTo>
                    <a:pt x="991953" y="2480326"/>
                    <a:pt x="1011628" y="2460651"/>
                    <a:pt x="1031302" y="2440977"/>
                  </a:cubicBezTo>
                  <a:cubicBezTo>
                    <a:pt x="1060814" y="2401628"/>
                    <a:pt x="1090326" y="2362278"/>
                    <a:pt x="1100163" y="2313092"/>
                  </a:cubicBezTo>
                  <a:cubicBezTo>
                    <a:pt x="1110001" y="2254068"/>
                    <a:pt x="1129675" y="2175370"/>
                    <a:pt x="1139512" y="2106509"/>
                  </a:cubicBezTo>
                  <a:cubicBezTo>
                    <a:pt x="1149350" y="2096671"/>
                    <a:pt x="1149350" y="2106509"/>
                    <a:pt x="1149350" y="2106509"/>
                  </a:cubicBezTo>
                  <a:cubicBezTo>
                    <a:pt x="1139512" y="2165532"/>
                    <a:pt x="1119838" y="2224556"/>
                    <a:pt x="1119838" y="2283580"/>
                  </a:cubicBezTo>
                  <a:cubicBezTo>
                    <a:pt x="1110001" y="2322929"/>
                    <a:pt x="1100163" y="2362278"/>
                    <a:pt x="1080489" y="2401628"/>
                  </a:cubicBezTo>
                  <a:cubicBezTo>
                    <a:pt x="1070651" y="2431139"/>
                    <a:pt x="1050977" y="2450814"/>
                    <a:pt x="1031302" y="2470489"/>
                  </a:cubicBezTo>
                  <a:cubicBezTo>
                    <a:pt x="962441" y="2509838"/>
                    <a:pt x="883743" y="2500000"/>
                    <a:pt x="814882" y="2500000"/>
                  </a:cubicBezTo>
                  <a:cubicBezTo>
                    <a:pt x="775533" y="2500000"/>
                    <a:pt x="736183" y="2490163"/>
                    <a:pt x="706671" y="2509838"/>
                  </a:cubicBezTo>
                  <a:cubicBezTo>
                    <a:pt x="696834" y="2509838"/>
                    <a:pt x="706671" y="2500000"/>
                    <a:pt x="696834" y="2490163"/>
                  </a:cubicBezTo>
                  <a:cubicBezTo>
                    <a:pt x="657485" y="2411465"/>
                    <a:pt x="578787" y="2362278"/>
                    <a:pt x="568949" y="2283580"/>
                  </a:cubicBezTo>
                  <a:cubicBezTo>
                    <a:pt x="568949" y="2263905"/>
                    <a:pt x="549275" y="2234394"/>
                    <a:pt x="559112" y="2214719"/>
                  </a:cubicBezTo>
                  <a:cubicBezTo>
                    <a:pt x="568949" y="2165532"/>
                    <a:pt x="598461" y="2116346"/>
                    <a:pt x="627973" y="2076997"/>
                  </a:cubicBezTo>
                  <a:cubicBezTo>
                    <a:pt x="795207" y="1909763"/>
                    <a:pt x="795207" y="1909763"/>
                    <a:pt x="795207" y="1909763"/>
                  </a:cubicBezTo>
                  <a:close/>
                  <a:moveTo>
                    <a:pt x="481134" y="1909763"/>
                  </a:moveTo>
                  <a:cubicBezTo>
                    <a:pt x="500673" y="1909763"/>
                    <a:pt x="520211" y="1919486"/>
                    <a:pt x="539750" y="1909763"/>
                  </a:cubicBezTo>
                  <a:cubicBezTo>
                    <a:pt x="539750" y="1909763"/>
                    <a:pt x="539750" y="1919486"/>
                    <a:pt x="539750" y="1919486"/>
                  </a:cubicBezTo>
                  <a:cubicBezTo>
                    <a:pt x="529981" y="1948657"/>
                    <a:pt x="510442" y="1977827"/>
                    <a:pt x="481134" y="1987551"/>
                  </a:cubicBezTo>
                  <a:cubicBezTo>
                    <a:pt x="461596" y="1987551"/>
                    <a:pt x="432288" y="1987551"/>
                    <a:pt x="412750" y="1977827"/>
                  </a:cubicBezTo>
                  <a:cubicBezTo>
                    <a:pt x="412750" y="1977827"/>
                    <a:pt x="412750" y="1968104"/>
                    <a:pt x="412750" y="1968104"/>
                  </a:cubicBezTo>
                  <a:cubicBezTo>
                    <a:pt x="442057" y="1948657"/>
                    <a:pt x="461596" y="1929210"/>
                    <a:pt x="481134" y="1909763"/>
                  </a:cubicBezTo>
                  <a:close/>
                  <a:moveTo>
                    <a:pt x="1907309" y="1898650"/>
                  </a:moveTo>
                  <a:cubicBezTo>
                    <a:pt x="1966191" y="1957771"/>
                    <a:pt x="2025073" y="2016891"/>
                    <a:pt x="2083955" y="2076012"/>
                  </a:cubicBezTo>
                  <a:cubicBezTo>
                    <a:pt x="2093768" y="2085865"/>
                    <a:pt x="2103582" y="2095719"/>
                    <a:pt x="2113396" y="2105572"/>
                  </a:cubicBezTo>
                  <a:cubicBezTo>
                    <a:pt x="2142837" y="2154839"/>
                    <a:pt x="2152650" y="2223814"/>
                    <a:pt x="2123209" y="2282934"/>
                  </a:cubicBezTo>
                  <a:cubicBezTo>
                    <a:pt x="2113396" y="2302641"/>
                    <a:pt x="2113396" y="2322348"/>
                    <a:pt x="2093768" y="2332201"/>
                  </a:cubicBezTo>
                  <a:cubicBezTo>
                    <a:pt x="2083955" y="2361762"/>
                    <a:pt x="2064328" y="2381469"/>
                    <a:pt x="2054514" y="2411029"/>
                  </a:cubicBezTo>
                  <a:cubicBezTo>
                    <a:pt x="2044700" y="2420883"/>
                    <a:pt x="2044700" y="2430736"/>
                    <a:pt x="2034887" y="2440589"/>
                  </a:cubicBezTo>
                  <a:cubicBezTo>
                    <a:pt x="2005446" y="2440589"/>
                    <a:pt x="1976005" y="2430736"/>
                    <a:pt x="1956378" y="2440589"/>
                  </a:cubicBezTo>
                  <a:cubicBezTo>
                    <a:pt x="1926937" y="2450443"/>
                    <a:pt x="1897496" y="2460296"/>
                    <a:pt x="1868055" y="2460296"/>
                  </a:cubicBezTo>
                  <a:cubicBezTo>
                    <a:pt x="1828800" y="2470150"/>
                    <a:pt x="1789546" y="2450443"/>
                    <a:pt x="1760105" y="2430736"/>
                  </a:cubicBezTo>
                  <a:cubicBezTo>
                    <a:pt x="1661968" y="2351908"/>
                    <a:pt x="1661968" y="2223814"/>
                    <a:pt x="1622714" y="2125279"/>
                  </a:cubicBezTo>
                  <a:cubicBezTo>
                    <a:pt x="1622714" y="2105572"/>
                    <a:pt x="1612900" y="2095719"/>
                    <a:pt x="1612900" y="2085865"/>
                  </a:cubicBezTo>
                  <a:cubicBezTo>
                    <a:pt x="1612900" y="2076012"/>
                    <a:pt x="1622714" y="2076012"/>
                    <a:pt x="1622714" y="2076012"/>
                  </a:cubicBezTo>
                  <a:cubicBezTo>
                    <a:pt x="1642341" y="2115426"/>
                    <a:pt x="1652155" y="2154839"/>
                    <a:pt x="1671782" y="2184400"/>
                  </a:cubicBezTo>
                  <a:cubicBezTo>
                    <a:pt x="1681596" y="2213960"/>
                    <a:pt x="1681596" y="2243520"/>
                    <a:pt x="1701223" y="2273081"/>
                  </a:cubicBezTo>
                  <a:cubicBezTo>
                    <a:pt x="1701223" y="2282934"/>
                    <a:pt x="1711037" y="2292788"/>
                    <a:pt x="1720850" y="2302641"/>
                  </a:cubicBezTo>
                  <a:cubicBezTo>
                    <a:pt x="1740478" y="2332201"/>
                    <a:pt x="1769918" y="2342055"/>
                    <a:pt x="1809173" y="2361762"/>
                  </a:cubicBezTo>
                  <a:cubicBezTo>
                    <a:pt x="1868055" y="2381469"/>
                    <a:pt x="1936750" y="2361762"/>
                    <a:pt x="1995632" y="2381469"/>
                  </a:cubicBezTo>
                  <a:cubicBezTo>
                    <a:pt x="2005446" y="2381469"/>
                    <a:pt x="1995632" y="2371615"/>
                    <a:pt x="2005446" y="2361762"/>
                  </a:cubicBezTo>
                  <a:cubicBezTo>
                    <a:pt x="2015259" y="2312495"/>
                    <a:pt x="2054514" y="2282934"/>
                    <a:pt x="2054514" y="2233667"/>
                  </a:cubicBezTo>
                  <a:cubicBezTo>
                    <a:pt x="2074141" y="2184400"/>
                    <a:pt x="2074141" y="2115426"/>
                    <a:pt x="2044700" y="2066158"/>
                  </a:cubicBezTo>
                  <a:cubicBezTo>
                    <a:pt x="1985818" y="2026745"/>
                    <a:pt x="1936750" y="1967624"/>
                    <a:pt x="1887682" y="1918357"/>
                  </a:cubicBezTo>
                  <a:cubicBezTo>
                    <a:pt x="1887682" y="1918357"/>
                    <a:pt x="1887682" y="1908503"/>
                    <a:pt x="1897496" y="1908503"/>
                  </a:cubicBezTo>
                  <a:cubicBezTo>
                    <a:pt x="1897496" y="1908503"/>
                    <a:pt x="1907309" y="1898650"/>
                    <a:pt x="1907309" y="1898650"/>
                  </a:cubicBezTo>
                  <a:close/>
                  <a:moveTo>
                    <a:pt x="1917035" y="1889125"/>
                  </a:moveTo>
                  <a:cubicBezTo>
                    <a:pt x="1926867" y="1889125"/>
                    <a:pt x="1936700" y="1898983"/>
                    <a:pt x="1946532" y="1908841"/>
                  </a:cubicBezTo>
                  <a:cubicBezTo>
                    <a:pt x="2005525" y="1958130"/>
                    <a:pt x="2064519" y="2017277"/>
                    <a:pt x="2123512" y="2066567"/>
                  </a:cubicBezTo>
                  <a:cubicBezTo>
                    <a:pt x="2162841" y="2115856"/>
                    <a:pt x="2192338" y="2184861"/>
                    <a:pt x="2172674" y="2244008"/>
                  </a:cubicBezTo>
                  <a:cubicBezTo>
                    <a:pt x="2162841" y="2273582"/>
                    <a:pt x="2153009" y="2293297"/>
                    <a:pt x="2143177" y="2322871"/>
                  </a:cubicBezTo>
                  <a:cubicBezTo>
                    <a:pt x="2113680" y="2362303"/>
                    <a:pt x="2094016" y="2401734"/>
                    <a:pt x="2064519" y="2441166"/>
                  </a:cubicBezTo>
                  <a:cubicBezTo>
                    <a:pt x="2064519" y="2451023"/>
                    <a:pt x="2064519" y="2470739"/>
                    <a:pt x="2054687" y="2480597"/>
                  </a:cubicBezTo>
                  <a:cubicBezTo>
                    <a:pt x="2005525" y="2460881"/>
                    <a:pt x="1946532" y="2460881"/>
                    <a:pt x="1897370" y="2480597"/>
                  </a:cubicBezTo>
                  <a:cubicBezTo>
                    <a:pt x="1848209" y="2500313"/>
                    <a:pt x="1789216" y="2490455"/>
                    <a:pt x="1740054" y="2460881"/>
                  </a:cubicBezTo>
                  <a:cubicBezTo>
                    <a:pt x="1681061" y="2411592"/>
                    <a:pt x="1661396" y="2342587"/>
                    <a:pt x="1641732" y="2273582"/>
                  </a:cubicBezTo>
                  <a:cubicBezTo>
                    <a:pt x="1622067" y="2224292"/>
                    <a:pt x="1612235" y="2165145"/>
                    <a:pt x="1592571" y="2115856"/>
                  </a:cubicBezTo>
                  <a:cubicBezTo>
                    <a:pt x="1592571" y="2105998"/>
                    <a:pt x="1582738" y="2096140"/>
                    <a:pt x="1592571" y="2086282"/>
                  </a:cubicBezTo>
                  <a:cubicBezTo>
                    <a:pt x="1602403" y="2096140"/>
                    <a:pt x="1602403" y="2105998"/>
                    <a:pt x="1612235" y="2125714"/>
                  </a:cubicBezTo>
                  <a:cubicBezTo>
                    <a:pt x="1631900" y="2194719"/>
                    <a:pt x="1651564" y="2263724"/>
                    <a:pt x="1671229" y="2332729"/>
                  </a:cubicBezTo>
                  <a:cubicBezTo>
                    <a:pt x="1690893" y="2382018"/>
                    <a:pt x="1730222" y="2441166"/>
                    <a:pt x="1789216" y="2460881"/>
                  </a:cubicBezTo>
                  <a:cubicBezTo>
                    <a:pt x="1867874" y="2500313"/>
                    <a:pt x="1956364" y="2431308"/>
                    <a:pt x="2044854" y="2460881"/>
                  </a:cubicBezTo>
                  <a:cubicBezTo>
                    <a:pt x="2054687" y="2451023"/>
                    <a:pt x="2054687" y="2431308"/>
                    <a:pt x="2064519" y="2421450"/>
                  </a:cubicBezTo>
                  <a:cubicBezTo>
                    <a:pt x="2064519" y="2411592"/>
                    <a:pt x="2064519" y="2401734"/>
                    <a:pt x="2074351" y="2401734"/>
                  </a:cubicBezTo>
                  <a:cubicBezTo>
                    <a:pt x="2113680" y="2342587"/>
                    <a:pt x="2162841" y="2273582"/>
                    <a:pt x="2153009" y="2194719"/>
                  </a:cubicBezTo>
                  <a:cubicBezTo>
                    <a:pt x="2153009" y="2165145"/>
                    <a:pt x="2143177" y="2145429"/>
                    <a:pt x="2133345" y="2125714"/>
                  </a:cubicBezTo>
                  <a:cubicBezTo>
                    <a:pt x="2113680" y="2096140"/>
                    <a:pt x="2094016" y="2046851"/>
                    <a:pt x="2064519" y="2036993"/>
                  </a:cubicBezTo>
                  <a:cubicBezTo>
                    <a:pt x="2015358" y="1987704"/>
                    <a:pt x="1976029" y="1948272"/>
                    <a:pt x="1926867" y="1908841"/>
                  </a:cubicBezTo>
                  <a:cubicBezTo>
                    <a:pt x="1926867" y="1898983"/>
                    <a:pt x="1917035" y="1889125"/>
                    <a:pt x="1917035" y="1889125"/>
                  </a:cubicBezTo>
                  <a:close/>
                  <a:moveTo>
                    <a:pt x="628650" y="1870075"/>
                  </a:moveTo>
                  <a:cubicBezTo>
                    <a:pt x="628650" y="1899516"/>
                    <a:pt x="618807" y="1928957"/>
                    <a:pt x="599122" y="1948584"/>
                  </a:cubicBezTo>
                  <a:cubicBezTo>
                    <a:pt x="579437" y="1968211"/>
                    <a:pt x="549910" y="1978025"/>
                    <a:pt x="530225" y="1978025"/>
                  </a:cubicBezTo>
                  <a:cubicBezTo>
                    <a:pt x="540067" y="1958398"/>
                    <a:pt x="549910" y="1928957"/>
                    <a:pt x="559752" y="1909329"/>
                  </a:cubicBezTo>
                  <a:cubicBezTo>
                    <a:pt x="589280" y="1879889"/>
                    <a:pt x="589280" y="1879889"/>
                    <a:pt x="589280" y="1879889"/>
                  </a:cubicBezTo>
                  <a:cubicBezTo>
                    <a:pt x="599122" y="1870075"/>
                    <a:pt x="608965" y="1870075"/>
                    <a:pt x="628650" y="1870075"/>
                  </a:cubicBezTo>
                  <a:close/>
                  <a:moveTo>
                    <a:pt x="2231344" y="1856820"/>
                  </a:moveTo>
                  <a:cubicBezTo>
                    <a:pt x="2233332" y="1856205"/>
                    <a:pt x="2236392" y="1856820"/>
                    <a:pt x="2241286" y="1859280"/>
                  </a:cubicBezTo>
                  <a:cubicBezTo>
                    <a:pt x="2251076" y="1888808"/>
                    <a:pt x="2280444" y="1908493"/>
                    <a:pt x="2309813" y="1928178"/>
                  </a:cubicBezTo>
                  <a:cubicBezTo>
                    <a:pt x="2300024" y="1938020"/>
                    <a:pt x="2280444" y="1947863"/>
                    <a:pt x="2270655" y="1947863"/>
                  </a:cubicBezTo>
                  <a:cubicBezTo>
                    <a:pt x="2241286" y="1947863"/>
                    <a:pt x="2241286" y="1947863"/>
                    <a:pt x="2241286" y="1947863"/>
                  </a:cubicBezTo>
                  <a:cubicBezTo>
                    <a:pt x="2211917" y="1938020"/>
                    <a:pt x="2202128" y="1918335"/>
                    <a:pt x="2192338" y="1898650"/>
                  </a:cubicBezTo>
                  <a:cubicBezTo>
                    <a:pt x="2192338" y="1878965"/>
                    <a:pt x="2211917" y="1888808"/>
                    <a:pt x="2221707" y="1878965"/>
                  </a:cubicBezTo>
                  <a:cubicBezTo>
                    <a:pt x="2229049" y="1871583"/>
                    <a:pt x="2225378" y="1858665"/>
                    <a:pt x="2231344" y="1856820"/>
                  </a:cubicBezTo>
                  <a:close/>
                  <a:moveTo>
                    <a:pt x="2093913" y="1849438"/>
                  </a:moveTo>
                  <a:cubicBezTo>
                    <a:pt x="2133168" y="1849438"/>
                    <a:pt x="2133168" y="1849438"/>
                    <a:pt x="2133168" y="1849438"/>
                  </a:cubicBezTo>
                  <a:cubicBezTo>
                    <a:pt x="2142981" y="1859280"/>
                    <a:pt x="2162609" y="1878965"/>
                    <a:pt x="2172422" y="1878965"/>
                  </a:cubicBezTo>
                  <a:cubicBezTo>
                    <a:pt x="2172422" y="1898650"/>
                    <a:pt x="2192050" y="1918335"/>
                    <a:pt x="2201863" y="1938020"/>
                  </a:cubicBezTo>
                  <a:cubicBezTo>
                    <a:pt x="2201863" y="1947863"/>
                    <a:pt x="2182236" y="1938020"/>
                    <a:pt x="2172422" y="1947863"/>
                  </a:cubicBezTo>
                  <a:cubicBezTo>
                    <a:pt x="2133168" y="1938020"/>
                    <a:pt x="2113541" y="1898650"/>
                    <a:pt x="2093913" y="1859280"/>
                  </a:cubicBezTo>
                  <a:cubicBezTo>
                    <a:pt x="2093913" y="1849438"/>
                    <a:pt x="2093913" y="1849438"/>
                    <a:pt x="2093913" y="1849438"/>
                  </a:cubicBezTo>
                  <a:close/>
                  <a:moveTo>
                    <a:pt x="412637" y="1849438"/>
                  </a:moveTo>
                  <a:cubicBezTo>
                    <a:pt x="432367" y="1849438"/>
                    <a:pt x="412637" y="1869282"/>
                    <a:pt x="422502" y="1879204"/>
                  </a:cubicBezTo>
                  <a:cubicBezTo>
                    <a:pt x="432367" y="1899047"/>
                    <a:pt x="452098" y="1899047"/>
                    <a:pt x="461963" y="1899047"/>
                  </a:cubicBezTo>
                  <a:cubicBezTo>
                    <a:pt x="452098" y="1928813"/>
                    <a:pt x="412637" y="1958579"/>
                    <a:pt x="383041" y="1968501"/>
                  </a:cubicBezTo>
                  <a:cubicBezTo>
                    <a:pt x="363311" y="1968501"/>
                    <a:pt x="333715" y="1958579"/>
                    <a:pt x="323850" y="1938735"/>
                  </a:cubicBezTo>
                  <a:cubicBezTo>
                    <a:pt x="323850" y="1928813"/>
                    <a:pt x="323850" y="1918891"/>
                    <a:pt x="323850" y="1899047"/>
                  </a:cubicBezTo>
                  <a:cubicBezTo>
                    <a:pt x="333715" y="1869282"/>
                    <a:pt x="373176" y="1859360"/>
                    <a:pt x="412637" y="1849438"/>
                  </a:cubicBezTo>
                  <a:close/>
                  <a:moveTo>
                    <a:pt x="609601" y="1811338"/>
                  </a:moveTo>
                  <a:cubicBezTo>
                    <a:pt x="599709" y="1840442"/>
                    <a:pt x="589818" y="1869547"/>
                    <a:pt x="560144" y="1888949"/>
                  </a:cubicBezTo>
                  <a:cubicBezTo>
                    <a:pt x="550252" y="1888949"/>
                    <a:pt x="550252" y="1898651"/>
                    <a:pt x="540361" y="1898651"/>
                  </a:cubicBezTo>
                  <a:cubicBezTo>
                    <a:pt x="520578" y="1898651"/>
                    <a:pt x="500796" y="1898651"/>
                    <a:pt x="481013" y="1888949"/>
                  </a:cubicBezTo>
                  <a:cubicBezTo>
                    <a:pt x="500796" y="1869547"/>
                    <a:pt x="540361" y="1879248"/>
                    <a:pt x="560144" y="1850144"/>
                  </a:cubicBezTo>
                  <a:cubicBezTo>
                    <a:pt x="579927" y="1821039"/>
                    <a:pt x="579927" y="1821039"/>
                    <a:pt x="579927" y="1821039"/>
                  </a:cubicBezTo>
                  <a:cubicBezTo>
                    <a:pt x="589818" y="1821039"/>
                    <a:pt x="599709" y="1811338"/>
                    <a:pt x="609601" y="1811338"/>
                  </a:cubicBezTo>
                  <a:close/>
                  <a:moveTo>
                    <a:pt x="2280383" y="1800225"/>
                  </a:moveTo>
                  <a:cubicBezTo>
                    <a:pt x="2319949" y="1800225"/>
                    <a:pt x="2369405" y="1810147"/>
                    <a:pt x="2379297" y="1849834"/>
                  </a:cubicBezTo>
                  <a:cubicBezTo>
                    <a:pt x="2389188" y="1859756"/>
                    <a:pt x="2379297" y="1879600"/>
                    <a:pt x="2379297" y="1889522"/>
                  </a:cubicBezTo>
                  <a:cubicBezTo>
                    <a:pt x="2359514" y="1909366"/>
                    <a:pt x="2349623" y="1919288"/>
                    <a:pt x="2329840" y="1919288"/>
                  </a:cubicBezTo>
                  <a:cubicBezTo>
                    <a:pt x="2300166" y="1909366"/>
                    <a:pt x="2280383" y="1889522"/>
                    <a:pt x="2260600" y="1859756"/>
                  </a:cubicBezTo>
                  <a:cubicBezTo>
                    <a:pt x="2260600" y="1859756"/>
                    <a:pt x="2270492" y="1859756"/>
                    <a:pt x="2280383" y="1849834"/>
                  </a:cubicBezTo>
                  <a:cubicBezTo>
                    <a:pt x="2290274" y="1839913"/>
                    <a:pt x="2290274" y="1820069"/>
                    <a:pt x="2280383" y="1810147"/>
                  </a:cubicBezTo>
                  <a:cubicBezTo>
                    <a:pt x="2280383" y="1810147"/>
                    <a:pt x="2280383" y="1800225"/>
                    <a:pt x="2280383" y="1800225"/>
                  </a:cubicBezTo>
                  <a:close/>
                  <a:moveTo>
                    <a:pt x="530714" y="1796851"/>
                  </a:moveTo>
                  <a:cubicBezTo>
                    <a:pt x="538132" y="1795621"/>
                    <a:pt x="545551" y="1795621"/>
                    <a:pt x="550496" y="1800542"/>
                  </a:cubicBezTo>
                  <a:cubicBezTo>
                    <a:pt x="540605" y="1810385"/>
                    <a:pt x="530714" y="1810385"/>
                    <a:pt x="520822" y="1810385"/>
                  </a:cubicBezTo>
                  <a:cubicBezTo>
                    <a:pt x="501039" y="1820227"/>
                    <a:pt x="471365" y="1820227"/>
                    <a:pt x="461474" y="1839912"/>
                  </a:cubicBezTo>
                  <a:cubicBezTo>
                    <a:pt x="461474" y="1849755"/>
                    <a:pt x="471365" y="1849755"/>
                    <a:pt x="481257" y="1849755"/>
                  </a:cubicBezTo>
                  <a:cubicBezTo>
                    <a:pt x="510931" y="1849755"/>
                    <a:pt x="530714" y="1820227"/>
                    <a:pt x="550496" y="1810385"/>
                  </a:cubicBezTo>
                  <a:cubicBezTo>
                    <a:pt x="560388" y="1820227"/>
                    <a:pt x="560388" y="1820227"/>
                    <a:pt x="560388" y="1820227"/>
                  </a:cubicBezTo>
                  <a:cubicBezTo>
                    <a:pt x="520822" y="1849755"/>
                    <a:pt x="491148" y="1889125"/>
                    <a:pt x="441691" y="1879282"/>
                  </a:cubicBezTo>
                  <a:cubicBezTo>
                    <a:pt x="431800" y="1879282"/>
                    <a:pt x="431800" y="1869440"/>
                    <a:pt x="431800" y="1869440"/>
                  </a:cubicBezTo>
                  <a:cubicBezTo>
                    <a:pt x="431800" y="1820227"/>
                    <a:pt x="481257" y="1810385"/>
                    <a:pt x="510931" y="1800542"/>
                  </a:cubicBezTo>
                  <a:cubicBezTo>
                    <a:pt x="515877" y="1800542"/>
                    <a:pt x="523295" y="1798082"/>
                    <a:pt x="530714" y="1796851"/>
                  </a:cubicBezTo>
                  <a:close/>
                  <a:moveTo>
                    <a:pt x="688068" y="1790700"/>
                  </a:moveTo>
                  <a:cubicBezTo>
                    <a:pt x="698046" y="1790700"/>
                    <a:pt x="698046" y="1800622"/>
                    <a:pt x="708025" y="1810544"/>
                  </a:cubicBezTo>
                  <a:cubicBezTo>
                    <a:pt x="708025" y="1840309"/>
                    <a:pt x="688068" y="1860153"/>
                    <a:pt x="678089" y="1879997"/>
                  </a:cubicBezTo>
                  <a:cubicBezTo>
                    <a:pt x="668110" y="1899841"/>
                    <a:pt x="658132" y="1909763"/>
                    <a:pt x="638175" y="1909763"/>
                  </a:cubicBezTo>
                  <a:cubicBezTo>
                    <a:pt x="638175" y="1899841"/>
                    <a:pt x="638175" y="1899841"/>
                    <a:pt x="638175" y="1899841"/>
                  </a:cubicBezTo>
                  <a:cubicBezTo>
                    <a:pt x="638175" y="1860153"/>
                    <a:pt x="638175" y="1860153"/>
                    <a:pt x="638175" y="1860153"/>
                  </a:cubicBezTo>
                  <a:cubicBezTo>
                    <a:pt x="658132" y="1840309"/>
                    <a:pt x="678089" y="1820466"/>
                    <a:pt x="688068" y="1790700"/>
                  </a:cubicBezTo>
                  <a:close/>
                  <a:moveTo>
                    <a:pt x="2119187" y="1783636"/>
                  </a:moveTo>
                  <a:cubicBezTo>
                    <a:pt x="2122921" y="1783636"/>
                    <a:pt x="2127900" y="1786096"/>
                    <a:pt x="2132879" y="1791017"/>
                  </a:cubicBezTo>
                  <a:cubicBezTo>
                    <a:pt x="2142837" y="1820545"/>
                    <a:pt x="2142837" y="1820545"/>
                    <a:pt x="2142837" y="1820545"/>
                  </a:cubicBezTo>
                  <a:cubicBezTo>
                    <a:pt x="2142837" y="1830387"/>
                    <a:pt x="2152795" y="1840230"/>
                    <a:pt x="2172711" y="1840230"/>
                  </a:cubicBezTo>
                  <a:cubicBezTo>
                    <a:pt x="2182669" y="1850072"/>
                    <a:pt x="2182669" y="1830387"/>
                    <a:pt x="2192627" y="1840230"/>
                  </a:cubicBezTo>
                  <a:cubicBezTo>
                    <a:pt x="2202585" y="1840230"/>
                    <a:pt x="2212543" y="1850072"/>
                    <a:pt x="2222501" y="1859915"/>
                  </a:cubicBezTo>
                  <a:cubicBezTo>
                    <a:pt x="2212543" y="1859915"/>
                    <a:pt x="2212543" y="1869757"/>
                    <a:pt x="2202585" y="1869757"/>
                  </a:cubicBezTo>
                  <a:cubicBezTo>
                    <a:pt x="2182669" y="1879600"/>
                    <a:pt x="2162753" y="1859915"/>
                    <a:pt x="2152795" y="1850072"/>
                  </a:cubicBezTo>
                  <a:cubicBezTo>
                    <a:pt x="2132879" y="1840230"/>
                    <a:pt x="2122921" y="1810702"/>
                    <a:pt x="2112963" y="1791017"/>
                  </a:cubicBezTo>
                  <a:cubicBezTo>
                    <a:pt x="2112963" y="1786096"/>
                    <a:pt x="2115453" y="1783636"/>
                    <a:pt x="2119187" y="1783636"/>
                  </a:cubicBezTo>
                  <a:close/>
                  <a:moveTo>
                    <a:pt x="425417" y="1768276"/>
                  </a:moveTo>
                  <a:cubicBezTo>
                    <a:pt x="431535" y="1767046"/>
                    <a:pt x="436430" y="1767046"/>
                    <a:pt x="441325" y="1771967"/>
                  </a:cubicBezTo>
                  <a:cubicBezTo>
                    <a:pt x="431535" y="1791652"/>
                    <a:pt x="441325" y="1821180"/>
                    <a:pt x="421746" y="1840865"/>
                  </a:cubicBezTo>
                  <a:cubicBezTo>
                    <a:pt x="411956" y="1840865"/>
                    <a:pt x="402166" y="1840865"/>
                    <a:pt x="392377" y="1840865"/>
                  </a:cubicBezTo>
                  <a:cubicBezTo>
                    <a:pt x="372798" y="1850707"/>
                    <a:pt x="353219" y="1850707"/>
                    <a:pt x="333639" y="1860550"/>
                  </a:cubicBezTo>
                  <a:cubicBezTo>
                    <a:pt x="323850" y="1850707"/>
                    <a:pt x="323850" y="1831022"/>
                    <a:pt x="333639" y="1821180"/>
                  </a:cubicBezTo>
                  <a:cubicBezTo>
                    <a:pt x="343429" y="1791652"/>
                    <a:pt x="372798" y="1762125"/>
                    <a:pt x="402166" y="1771967"/>
                  </a:cubicBezTo>
                  <a:cubicBezTo>
                    <a:pt x="411956" y="1771967"/>
                    <a:pt x="419298" y="1769507"/>
                    <a:pt x="425417" y="1768276"/>
                  </a:cubicBezTo>
                  <a:close/>
                  <a:moveTo>
                    <a:pt x="667941" y="1764585"/>
                  </a:moveTo>
                  <a:cubicBezTo>
                    <a:pt x="672902" y="1764585"/>
                    <a:pt x="677863" y="1767046"/>
                    <a:pt x="677863" y="1771967"/>
                  </a:cubicBezTo>
                  <a:cubicBezTo>
                    <a:pt x="667941" y="1811337"/>
                    <a:pt x="648097" y="1840865"/>
                    <a:pt x="618332" y="1860550"/>
                  </a:cubicBezTo>
                  <a:cubicBezTo>
                    <a:pt x="608410" y="1860550"/>
                    <a:pt x="608410" y="1860550"/>
                    <a:pt x="598488" y="1860550"/>
                  </a:cubicBezTo>
                  <a:cubicBezTo>
                    <a:pt x="598488" y="1850707"/>
                    <a:pt x="608410" y="1840865"/>
                    <a:pt x="608410" y="1840865"/>
                  </a:cubicBezTo>
                  <a:cubicBezTo>
                    <a:pt x="648097" y="1831022"/>
                    <a:pt x="648097" y="1791652"/>
                    <a:pt x="658019" y="1771967"/>
                  </a:cubicBezTo>
                  <a:cubicBezTo>
                    <a:pt x="658019" y="1767046"/>
                    <a:pt x="662980" y="1764585"/>
                    <a:pt x="667941" y="1764585"/>
                  </a:cubicBezTo>
                  <a:close/>
                  <a:moveTo>
                    <a:pt x="2162542" y="1762125"/>
                  </a:moveTo>
                  <a:cubicBezTo>
                    <a:pt x="2192216" y="1762125"/>
                    <a:pt x="2211999" y="1771826"/>
                    <a:pt x="2241673" y="1781528"/>
                  </a:cubicBezTo>
                  <a:cubicBezTo>
                    <a:pt x="2251564" y="1791229"/>
                    <a:pt x="2261455" y="1800931"/>
                    <a:pt x="2271347" y="1810632"/>
                  </a:cubicBezTo>
                  <a:cubicBezTo>
                    <a:pt x="2271347" y="1820334"/>
                    <a:pt x="2281238" y="1820334"/>
                    <a:pt x="2271347" y="1830035"/>
                  </a:cubicBezTo>
                  <a:cubicBezTo>
                    <a:pt x="2271347" y="1839736"/>
                    <a:pt x="2261455" y="1849438"/>
                    <a:pt x="2251564" y="1849438"/>
                  </a:cubicBezTo>
                  <a:cubicBezTo>
                    <a:pt x="2211999" y="1839736"/>
                    <a:pt x="2172433" y="1810632"/>
                    <a:pt x="2152650" y="1781528"/>
                  </a:cubicBezTo>
                  <a:cubicBezTo>
                    <a:pt x="2172433" y="1791229"/>
                    <a:pt x="2192216" y="1810632"/>
                    <a:pt x="2211999" y="1820334"/>
                  </a:cubicBezTo>
                  <a:cubicBezTo>
                    <a:pt x="2221890" y="1820334"/>
                    <a:pt x="2231781" y="1820334"/>
                    <a:pt x="2231781" y="1810632"/>
                  </a:cubicBezTo>
                  <a:cubicBezTo>
                    <a:pt x="2221890" y="1781528"/>
                    <a:pt x="2192216" y="1781528"/>
                    <a:pt x="2172433" y="1771826"/>
                  </a:cubicBezTo>
                  <a:cubicBezTo>
                    <a:pt x="2162542" y="1771826"/>
                    <a:pt x="2162542" y="1771826"/>
                    <a:pt x="2162542" y="1762125"/>
                  </a:cubicBezTo>
                  <a:close/>
                  <a:moveTo>
                    <a:pt x="524636" y="1753526"/>
                  </a:moveTo>
                  <a:cubicBezTo>
                    <a:pt x="538097" y="1753526"/>
                    <a:pt x="550334" y="1756040"/>
                    <a:pt x="560123" y="1761067"/>
                  </a:cubicBezTo>
                  <a:cubicBezTo>
                    <a:pt x="569913" y="1761067"/>
                    <a:pt x="569913" y="1761067"/>
                    <a:pt x="569913" y="1761067"/>
                  </a:cubicBezTo>
                  <a:cubicBezTo>
                    <a:pt x="560123" y="1781175"/>
                    <a:pt x="540544" y="1761067"/>
                    <a:pt x="520965" y="1771121"/>
                  </a:cubicBezTo>
                  <a:cubicBezTo>
                    <a:pt x="491596" y="1771121"/>
                    <a:pt x="481807" y="1811338"/>
                    <a:pt x="452438" y="1811338"/>
                  </a:cubicBezTo>
                  <a:cubicBezTo>
                    <a:pt x="452438" y="1791230"/>
                    <a:pt x="462227" y="1771121"/>
                    <a:pt x="481807" y="1761067"/>
                  </a:cubicBezTo>
                  <a:cubicBezTo>
                    <a:pt x="496491" y="1756040"/>
                    <a:pt x="511175" y="1753526"/>
                    <a:pt x="524636" y="1753526"/>
                  </a:cubicBezTo>
                  <a:close/>
                  <a:moveTo>
                    <a:pt x="2034382" y="1741488"/>
                  </a:moveTo>
                  <a:cubicBezTo>
                    <a:pt x="2044304" y="1781053"/>
                    <a:pt x="2044304" y="1820619"/>
                    <a:pt x="2083991" y="1840402"/>
                  </a:cubicBezTo>
                  <a:cubicBezTo>
                    <a:pt x="2083991" y="1850293"/>
                    <a:pt x="2093913" y="1860184"/>
                    <a:pt x="2083991" y="1870076"/>
                  </a:cubicBezTo>
                  <a:cubicBezTo>
                    <a:pt x="2064148" y="1870076"/>
                    <a:pt x="2044304" y="1860184"/>
                    <a:pt x="2034382" y="1850293"/>
                  </a:cubicBezTo>
                  <a:cubicBezTo>
                    <a:pt x="2014538" y="1820619"/>
                    <a:pt x="2024460" y="1790945"/>
                    <a:pt x="2024460" y="1761271"/>
                  </a:cubicBezTo>
                  <a:cubicBezTo>
                    <a:pt x="2024460" y="1751379"/>
                    <a:pt x="2024460" y="1741488"/>
                    <a:pt x="2034382" y="1741488"/>
                  </a:cubicBezTo>
                  <a:close/>
                  <a:moveTo>
                    <a:pt x="648935" y="1741488"/>
                  </a:moveTo>
                  <a:cubicBezTo>
                    <a:pt x="648935" y="1741488"/>
                    <a:pt x="658813" y="1741488"/>
                    <a:pt x="658813" y="1751466"/>
                  </a:cubicBezTo>
                  <a:cubicBezTo>
                    <a:pt x="639057" y="1771424"/>
                    <a:pt x="619302" y="1791381"/>
                    <a:pt x="599546" y="1801359"/>
                  </a:cubicBezTo>
                  <a:cubicBezTo>
                    <a:pt x="589668" y="1801359"/>
                    <a:pt x="569913" y="1811338"/>
                    <a:pt x="569913" y="1791381"/>
                  </a:cubicBezTo>
                  <a:cubicBezTo>
                    <a:pt x="569913" y="1771424"/>
                    <a:pt x="589668" y="1771424"/>
                    <a:pt x="609424" y="1761445"/>
                  </a:cubicBezTo>
                  <a:cubicBezTo>
                    <a:pt x="619302" y="1751466"/>
                    <a:pt x="639057" y="1751466"/>
                    <a:pt x="648935" y="1741488"/>
                  </a:cubicBezTo>
                  <a:close/>
                  <a:moveTo>
                    <a:pt x="2044700" y="1731963"/>
                  </a:moveTo>
                  <a:cubicBezTo>
                    <a:pt x="2064204" y="1741777"/>
                    <a:pt x="2064204" y="1771217"/>
                    <a:pt x="2073956" y="1790845"/>
                  </a:cubicBezTo>
                  <a:cubicBezTo>
                    <a:pt x="2083708" y="1800658"/>
                    <a:pt x="2093460" y="1810472"/>
                    <a:pt x="2112963" y="1810472"/>
                  </a:cubicBezTo>
                  <a:cubicBezTo>
                    <a:pt x="2112963" y="1820286"/>
                    <a:pt x="2112963" y="1820286"/>
                    <a:pt x="2112963" y="1830099"/>
                  </a:cubicBezTo>
                  <a:cubicBezTo>
                    <a:pt x="2112963" y="1839913"/>
                    <a:pt x="2103211" y="1830099"/>
                    <a:pt x="2093460" y="1830099"/>
                  </a:cubicBezTo>
                  <a:cubicBezTo>
                    <a:pt x="2054452" y="1810472"/>
                    <a:pt x="2044700" y="1771217"/>
                    <a:pt x="2044700" y="1731963"/>
                  </a:cubicBezTo>
                  <a:close/>
                  <a:moveTo>
                    <a:pt x="2182284" y="1722438"/>
                  </a:moveTo>
                  <a:cubicBezTo>
                    <a:pt x="2211652" y="1722438"/>
                    <a:pt x="2250811" y="1732228"/>
                    <a:pt x="2260600" y="1761597"/>
                  </a:cubicBezTo>
                  <a:cubicBezTo>
                    <a:pt x="2260600" y="1771386"/>
                    <a:pt x="2260600" y="1771386"/>
                    <a:pt x="2260600" y="1781176"/>
                  </a:cubicBezTo>
                  <a:cubicBezTo>
                    <a:pt x="2221442" y="1761597"/>
                    <a:pt x="2221442" y="1761597"/>
                    <a:pt x="2221442" y="1761597"/>
                  </a:cubicBezTo>
                  <a:cubicBezTo>
                    <a:pt x="2221442" y="1751807"/>
                    <a:pt x="2211652" y="1742017"/>
                    <a:pt x="2211652" y="1742017"/>
                  </a:cubicBezTo>
                  <a:cubicBezTo>
                    <a:pt x="2192073" y="1732228"/>
                    <a:pt x="2172494" y="1732228"/>
                    <a:pt x="2152915" y="1732228"/>
                  </a:cubicBezTo>
                  <a:cubicBezTo>
                    <a:pt x="2143125" y="1732228"/>
                    <a:pt x="2143125" y="1732228"/>
                    <a:pt x="2143125" y="1732228"/>
                  </a:cubicBezTo>
                  <a:cubicBezTo>
                    <a:pt x="2152915" y="1722438"/>
                    <a:pt x="2172494" y="1722438"/>
                    <a:pt x="2182284" y="1722438"/>
                  </a:cubicBezTo>
                  <a:close/>
                  <a:moveTo>
                    <a:pt x="2308569" y="1720602"/>
                  </a:moveTo>
                  <a:cubicBezTo>
                    <a:pt x="2334534" y="1723371"/>
                    <a:pt x="2354935" y="1739980"/>
                    <a:pt x="2369772" y="1762125"/>
                  </a:cubicBezTo>
                  <a:cubicBezTo>
                    <a:pt x="2369772" y="1771968"/>
                    <a:pt x="2379663" y="1791653"/>
                    <a:pt x="2369772" y="1801495"/>
                  </a:cubicBezTo>
                  <a:cubicBezTo>
                    <a:pt x="2359880" y="1811338"/>
                    <a:pt x="2349989" y="1791653"/>
                    <a:pt x="2330206" y="1791653"/>
                  </a:cubicBezTo>
                  <a:cubicBezTo>
                    <a:pt x="2320315" y="1791653"/>
                    <a:pt x="2290641" y="1791653"/>
                    <a:pt x="2270858" y="1781810"/>
                  </a:cubicBezTo>
                  <a:cubicBezTo>
                    <a:pt x="2280749" y="1762125"/>
                    <a:pt x="2280749" y="1762125"/>
                    <a:pt x="2280749" y="1762125"/>
                  </a:cubicBezTo>
                  <a:cubicBezTo>
                    <a:pt x="2270858" y="1742440"/>
                    <a:pt x="2260967" y="1742440"/>
                    <a:pt x="2251075" y="1722755"/>
                  </a:cubicBezTo>
                  <a:cubicBezTo>
                    <a:pt x="2260967" y="1722755"/>
                    <a:pt x="2270858" y="1722755"/>
                    <a:pt x="2280749" y="1722755"/>
                  </a:cubicBezTo>
                  <a:cubicBezTo>
                    <a:pt x="2290641" y="1720295"/>
                    <a:pt x="2299914" y="1719680"/>
                    <a:pt x="2308569" y="1720602"/>
                  </a:cubicBezTo>
                  <a:close/>
                  <a:moveTo>
                    <a:pt x="2054225" y="1712913"/>
                  </a:moveTo>
                  <a:cubicBezTo>
                    <a:pt x="2083859" y="1722703"/>
                    <a:pt x="2123370" y="1722703"/>
                    <a:pt x="2143125" y="1761861"/>
                  </a:cubicBezTo>
                  <a:cubicBezTo>
                    <a:pt x="2143125" y="1761861"/>
                    <a:pt x="2143125" y="1771651"/>
                    <a:pt x="2133247" y="1771651"/>
                  </a:cubicBezTo>
                  <a:cubicBezTo>
                    <a:pt x="2093736" y="1771651"/>
                    <a:pt x="2073981" y="1742282"/>
                    <a:pt x="2054225" y="1722703"/>
                  </a:cubicBezTo>
                  <a:cubicBezTo>
                    <a:pt x="2054225" y="1712913"/>
                    <a:pt x="2054225" y="1712913"/>
                    <a:pt x="2054225" y="1712913"/>
                  </a:cubicBezTo>
                  <a:close/>
                  <a:moveTo>
                    <a:pt x="569546" y="1712913"/>
                  </a:moveTo>
                  <a:cubicBezTo>
                    <a:pt x="598854" y="1712913"/>
                    <a:pt x="628161" y="1712913"/>
                    <a:pt x="647700" y="1731963"/>
                  </a:cubicBezTo>
                  <a:cubicBezTo>
                    <a:pt x="647700" y="1731963"/>
                    <a:pt x="637931" y="1731963"/>
                    <a:pt x="628161" y="1741488"/>
                  </a:cubicBezTo>
                  <a:cubicBezTo>
                    <a:pt x="608623" y="1741488"/>
                    <a:pt x="569546" y="1712913"/>
                    <a:pt x="550007" y="1741488"/>
                  </a:cubicBezTo>
                  <a:cubicBezTo>
                    <a:pt x="540238" y="1741488"/>
                    <a:pt x="530469" y="1741488"/>
                    <a:pt x="520700" y="1731963"/>
                  </a:cubicBezTo>
                  <a:cubicBezTo>
                    <a:pt x="530469" y="1712913"/>
                    <a:pt x="550007" y="1712913"/>
                    <a:pt x="569546" y="1712913"/>
                  </a:cubicBezTo>
                  <a:close/>
                  <a:moveTo>
                    <a:pt x="457810" y="1702253"/>
                  </a:moveTo>
                  <a:cubicBezTo>
                    <a:pt x="478774" y="1702253"/>
                    <a:pt x="500970" y="1707243"/>
                    <a:pt x="520701" y="1712232"/>
                  </a:cubicBezTo>
                  <a:cubicBezTo>
                    <a:pt x="510836" y="1722211"/>
                    <a:pt x="510836" y="1732189"/>
                    <a:pt x="500970" y="1742168"/>
                  </a:cubicBezTo>
                  <a:cubicBezTo>
                    <a:pt x="481240" y="1742168"/>
                    <a:pt x="461509" y="1762125"/>
                    <a:pt x="441779" y="1762125"/>
                  </a:cubicBezTo>
                  <a:cubicBezTo>
                    <a:pt x="431914" y="1752146"/>
                    <a:pt x="412183" y="1762125"/>
                    <a:pt x="392453" y="1752146"/>
                  </a:cubicBezTo>
                  <a:cubicBezTo>
                    <a:pt x="382588" y="1742168"/>
                    <a:pt x="392453" y="1732189"/>
                    <a:pt x="402318" y="1722211"/>
                  </a:cubicBezTo>
                  <a:cubicBezTo>
                    <a:pt x="417116" y="1707243"/>
                    <a:pt x="436846" y="1702253"/>
                    <a:pt x="457810" y="1702253"/>
                  </a:cubicBezTo>
                  <a:close/>
                  <a:moveTo>
                    <a:pt x="2137066" y="1678186"/>
                  </a:moveTo>
                  <a:cubicBezTo>
                    <a:pt x="2155612" y="1680666"/>
                    <a:pt x="2172922" y="1688108"/>
                    <a:pt x="2182813" y="1702991"/>
                  </a:cubicBezTo>
                  <a:cubicBezTo>
                    <a:pt x="2163030" y="1702991"/>
                    <a:pt x="2153139" y="1712913"/>
                    <a:pt x="2143248" y="1702991"/>
                  </a:cubicBezTo>
                  <a:cubicBezTo>
                    <a:pt x="2123465" y="1693069"/>
                    <a:pt x="2103682" y="1702991"/>
                    <a:pt x="2083899" y="1702991"/>
                  </a:cubicBezTo>
                  <a:cubicBezTo>
                    <a:pt x="2074008" y="1702991"/>
                    <a:pt x="2064117" y="1702991"/>
                    <a:pt x="2054225" y="1702991"/>
                  </a:cubicBezTo>
                  <a:cubicBezTo>
                    <a:pt x="2054225" y="1683147"/>
                    <a:pt x="2074008" y="1693069"/>
                    <a:pt x="2083899" y="1683147"/>
                  </a:cubicBezTo>
                  <a:cubicBezTo>
                    <a:pt x="2098736" y="1678186"/>
                    <a:pt x="2118519" y="1675705"/>
                    <a:pt x="2137066" y="1678186"/>
                  </a:cubicBezTo>
                  <a:close/>
                  <a:moveTo>
                    <a:pt x="2231904" y="1654175"/>
                  </a:moveTo>
                  <a:cubicBezTo>
                    <a:pt x="2261211" y="1663965"/>
                    <a:pt x="2261211" y="1663965"/>
                    <a:pt x="2261211" y="1663965"/>
                  </a:cubicBezTo>
                  <a:cubicBezTo>
                    <a:pt x="2280750" y="1673754"/>
                    <a:pt x="2300288" y="1683544"/>
                    <a:pt x="2300288" y="1703123"/>
                  </a:cubicBezTo>
                  <a:cubicBezTo>
                    <a:pt x="2280750" y="1712913"/>
                    <a:pt x="2251442" y="1703123"/>
                    <a:pt x="2231904" y="1712913"/>
                  </a:cubicBezTo>
                  <a:cubicBezTo>
                    <a:pt x="2222134" y="1712913"/>
                    <a:pt x="2212365" y="1712913"/>
                    <a:pt x="2202596" y="1703123"/>
                  </a:cubicBezTo>
                  <a:cubicBezTo>
                    <a:pt x="2192827" y="1693334"/>
                    <a:pt x="2183057" y="1683544"/>
                    <a:pt x="2173288" y="1673754"/>
                  </a:cubicBezTo>
                  <a:cubicBezTo>
                    <a:pt x="2173288" y="1663965"/>
                    <a:pt x="2183057" y="1663965"/>
                    <a:pt x="2192827" y="1663965"/>
                  </a:cubicBezTo>
                  <a:cubicBezTo>
                    <a:pt x="2231904" y="1654175"/>
                    <a:pt x="2231904" y="1654175"/>
                    <a:pt x="2231904" y="1654175"/>
                  </a:cubicBezTo>
                  <a:close/>
                  <a:moveTo>
                    <a:pt x="539299" y="1650604"/>
                  </a:moveTo>
                  <a:cubicBezTo>
                    <a:pt x="545605" y="1649975"/>
                    <a:pt x="552371" y="1650604"/>
                    <a:pt x="559753" y="1653117"/>
                  </a:cubicBezTo>
                  <a:cubicBezTo>
                    <a:pt x="579438" y="1663171"/>
                    <a:pt x="608966" y="1673225"/>
                    <a:pt x="628651" y="1683280"/>
                  </a:cubicBezTo>
                  <a:cubicBezTo>
                    <a:pt x="628651" y="1693334"/>
                    <a:pt x="628651" y="1703388"/>
                    <a:pt x="628651" y="1703388"/>
                  </a:cubicBezTo>
                  <a:cubicBezTo>
                    <a:pt x="599123" y="1703388"/>
                    <a:pt x="569596" y="1693334"/>
                    <a:pt x="540068" y="1703388"/>
                  </a:cubicBezTo>
                  <a:cubicBezTo>
                    <a:pt x="520383" y="1703388"/>
                    <a:pt x="510540" y="1693334"/>
                    <a:pt x="490855" y="1693334"/>
                  </a:cubicBezTo>
                  <a:cubicBezTo>
                    <a:pt x="481013" y="1683280"/>
                    <a:pt x="490855" y="1683280"/>
                    <a:pt x="490855" y="1673225"/>
                  </a:cubicBezTo>
                  <a:cubicBezTo>
                    <a:pt x="505619" y="1665685"/>
                    <a:pt x="520383" y="1652489"/>
                    <a:pt x="539299" y="1650604"/>
                  </a:cubicBezTo>
                  <a:close/>
                  <a:moveTo>
                    <a:pt x="2142672" y="1624013"/>
                  </a:moveTo>
                  <a:cubicBezTo>
                    <a:pt x="2162402" y="1624013"/>
                    <a:pt x="2191998" y="1624013"/>
                    <a:pt x="2201863" y="1643698"/>
                  </a:cubicBezTo>
                  <a:cubicBezTo>
                    <a:pt x="2162402" y="1673226"/>
                    <a:pt x="2162402" y="1673226"/>
                    <a:pt x="2162402" y="1673226"/>
                  </a:cubicBezTo>
                  <a:cubicBezTo>
                    <a:pt x="2132807" y="1663383"/>
                    <a:pt x="2093346" y="1663383"/>
                    <a:pt x="2063750" y="1673226"/>
                  </a:cubicBezTo>
                  <a:cubicBezTo>
                    <a:pt x="2073615" y="1643698"/>
                    <a:pt x="2113076" y="1633855"/>
                    <a:pt x="2142672" y="1624013"/>
                  </a:cubicBezTo>
                  <a:close/>
                  <a:moveTo>
                    <a:pt x="106998" y="1604963"/>
                  </a:moveTo>
                  <a:cubicBezTo>
                    <a:pt x="126683" y="1614768"/>
                    <a:pt x="146368" y="1624573"/>
                    <a:pt x="156210" y="1634378"/>
                  </a:cubicBezTo>
                  <a:cubicBezTo>
                    <a:pt x="146368" y="1663794"/>
                    <a:pt x="146368" y="1693209"/>
                    <a:pt x="166053" y="1703015"/>
                  </a:cubicBezTo>
                  <a:cubicBezTo>
                    <a:pt x="185738" y="1722625"/>
                    <a:pt x="185738" y="1722625"/>
                    <a:pt x="185738" y="1722625"/>
                  </a:cubicBezTo>
                  <a:cubicBezTo>
                    <a:pt x="175895" y="1742235"/>
                    <a:pt x="175895" y="1771651"/>
                    <a:pt x="156210" y="1761846"/>
                  </a:cubicBezTo>
                  <a:cubicBezTo>
                    <a:pt x="126683" y="1742235"/>
                    <a:pt x="116840" y="1722625"/>
                    <a:pt x="87313" y="1703015"/>
                  </a:cubicBezTo>
                  <a:cubicBezTo>
                    <a:pt x="87313" y="1693209"/>
                    <a:pt x="97155" y="1683404"/>
                    <a:pt x="97155" y="1673599"/>
                  </a:cubicBezTo>
                  <a:cubicBezTo>
                    <a:pt x="97155" y="1644184"/>
                    <a:pt x="106998" y="1624573"/>
                    <a:pt x="106998" y="1604963"/>
                  </a:cubicBezTo>
                  <a:close/>
                  <a:moveTo>
                    <a:pt x="579330" y="1593850"/>
                  </a:moveTo>
                  <a:cubicBezTo>
                    <a:pt x="589178" y="1593850"/>
                    <a:pt x="589178" y="1603687"/>
                    <a:pt x="589178" y="1603687"/>
                  </a:cubicBezTo>
                  <a:cubicBezTo>
                    <a:pt x="589178" y="1613524"/>
                    <a:pt x="569482" y="1613524"/>
                    <a:pt x="559634" y="1623360"/>
                  </a:cubicBezTo>
                  <a:cubicBezTo>
                    <a:pt x="500547" y="1643034"/>
                    <a:pt x="441460" y="1652871"/>
                    <a:pt x="382373" y="1672545"/>
                  </a:cubicBezTo>
                  <a:cubicBezTo>
                    <a:pt x="313437" y="1721729"/>
                    <a:pt x="283894" y="1800423"/>
                    <a:pt x="293742" y="1879118"/>
                  </a:cubicBezTo>
                  <a:cubicBezTo>
                    <a:pt x="293742" y="1908629"/>
                    <a:pt x="293742" y="1947976"/>
                    <a:pt x="283894" y="1967650"/>
                  </a:cubicBezTo>
                  <a:cubicBezTo>
                    <a:pt x="283894" y="1967650"/>
                    <a:pt x="283894" y="1977487"/>
                    <a:pt x="293742" y="1977487"/>
                  </a:cubicBezTo>
                  <a:cubicBezTo>
                    <a:pt x="333133" y="1977487"/>
                    <a:pt x="372525" y="2006997"/>
                    <a:pt x="411916" y="2016834"/>
                  </a:cubicBezTo>
                  <a:cubicBezTo>
                    <a:pt x="461156" y="2046344"/>
                    <a:pt x="539939" y="2056181"/>
                    <a:pt x="589178" y="2006997"/>
                  </a:cubicBezTo>
                  <a:cubicBezTo>
                    <a:pt x="638417" y="1967650"/>
                    <a:pt x="697505" y="1918466"/>
                    <a:pt x="746744" y="1869281"/>
                  </a:cubicBezTo>
                  <a:cubicBezTo>
                    <a:pt x="746744" y="1869281"/>
                    <a:pt x="756592" y="1869281"/>
                    <a:pt x="756592" y="1869281"/>
                  </a:cubicBezTo>
                  <a:cubicBezTo>
                    <a:pt x="766440" y="1879118"/>
                    <a:pt x="776288" y="1879118"/>
                    <a:pt x="766440" y="1888955"/>
                  </a:cubicBezTo>
                  <a:cubicBezTo>
                    <a:pt x="707353" y="1947976"/>
                    <a:pt x="648265" y="2006997"/>
                    <a:pt x="589178" y="2066018"/>
                  </a:cubicBezTo>
                  <a:cubicBezTo>
                    <a:pt x="539939" y="2095529"/>
                    <a:pt x="539939" y="2095529"/>
                    <a:pt x="539939" y="2095529"/>
                  </a:cubicBezTo>
                  <a:cubicBezTo>
                    <a:pt x="500547" y="2125039"/>
                    <a:pt x="441460" y="2144713"/>
                    <a:pt x="392220" y="2115202"/>
                  </a:cubicBezTo>
                  <a:cubicBezTo>
                    <a:pt x="382373" y="2115202"/>
                    <a:pt x="382373" y="2115202"/>
                    <a:pt x="382373" y="2115202"/>
                  </a:cubicBezTo>
                  <a:cubicBezTo>
                    <a:pt x="333133" y="2075855"/>
                    <a:pt x="283894" y="2036508"/>
                    <a:pt x="224806" y="2006997"/>
                  </a:cubicBezTo>
                  <a:cubicBezTo>
                    <a:pt x="234654" y="1947976"/>
                    <a:pt x="195263" y="1888955"/>
                    <a:pt x="195263" y="1829934"/>
                  </a:cubicBezTo>
                  <a:cubicBezTo>
                    <a:pt x="205111" y="1770913"/>
                    <a:pt x="224806" y="1721729"/>
                    <a:pt x="274046" y="1692218"/>
                  </a:cubicBezTo>
                  <a:cubicBezTo>
                    <a:pt x="283894" y="1682381"/>
                    <a:pt x="303589" y="1672545"/>
                    <a:pt x="313437" y="1662708"/>
                  </a:cubicBezTo>
                  <a:cubicBezTo>
                    <a:pt x="402068" y="1633197"/>
                    <a:pt x="490699" y="1613524"/>
                    <a:pt x="579330" y="1593850"/>
                  </a:cubicBezTo>
                  <a:close/>
                  <a:moveTo>
                    <a:pt x="88265" y="1593850"/>
                  </a:moveTo>
                  <a:cubicBezTo>
                    <a:pt x="98108" y="1593850"/>
                    <a:pt x="98108" y="1593850"/>
                    <a:pt x="98108" y="1593850"/>
                  </a:cubicBezTo>
                  <a:cubicBezTo>
                    <a:pt x="107950" y="1603692"/>
                    <a:pt x="88265" y="1613535"/>
                    <a:pt x="98108" y="1623377"/>
                  </a:cubicBezTo>
                  <a:cubicBezTo>
                    <a:pt x="78423" y="1652905"/>
                    <a:pt x="88265" y="1682432"/>
                    <a:pt x="68580" y="1702117"/>
                  </a:cubicBezTo>
                  <a:cubicBezTo>
                    <a:pt x="68580" y="1711960"/>
                    <a:pt x="68580" y="1711960"/>
                    <a:pt x="68580" y="1711960"/>
                  </a:cubicBezTo>
                  <a:cubicBezTo>
                    <a:pt x="107950" y="1721802"/>
                    <a:pt x="127635" y="1771015"/>
                    <a:pt x="157163" y="1780857"/>
                  </a:cubicBezTo>
                  <a:cubicBezTo>
                    <a:pt x="157163" y="1790700"/>
                    <a:pt x="157163" y="1790700"/>
                    <a:pt x="157163" y="1790700"/>
                  </a:cubicBezTo>
                  <a:cubicBezTo>
                    <a:pt x="117793" y="1780857"/>
                    <a:pt x="107950" y="1731645"/>
                    <a:pt x="68580" y="1721802"/>
                  </a:cubicBezTo>
                  <a:cubicBezTo>
                    <a:pt x="58738" y="1721802"/>
                    <a:pt x="58738" y="1721802"/>
                    <a:pt x="58738" y="1711960"/>
                  </a:cubicBezTo>
                  <a:cubicBezTo>
                    <a:pt x="68580" y="1702117"/>
                    <a:pt x="68580" y="1672590"/>
                    <a:pt x="78423" y="1652905"/>
                  </a:cubicBezTo>
                  <a:cubicBezTo>
                    <a:pt x="68580" y="1633220"/>
                    <a:pt x="88265" y="1613535"/>
                    <a:pt x="88265" y="1593850"/>
                  </a:cubicBezTo>
                  <a:close/>
                  <a:moveTo>
                    <a:pt x="579438" y="1574800"/>
                  </a:moveTo>
                  <a:cubicBezTo>
                    <a:pt x="579438" y="1584642"/>
                    <a:pt x="569610" y="1584642"/>
                    <a:pt x="569610" y="1584642"/>
                  </a:cubicBezTo>
                  <a:cubicBezTo>
                    <a:pt x="490991" y="1604327"/>
                    <a:pt x="412372" y="1624012"/>
                    <a:pt x="343581" y="1643697"/>
                  </a:cubicBezTo>
                  <a:cubicBezTo>
                    <a:pt x="274789" y="1663382"/>
                    <a:pt x="215825" y="1712595"/>
                    <a:pt x="196170" y="1771650"/>
                  </a:cubicBezTo>
                  <a:cubicBezTo>
                    <a:pt x="176515" y="1840547"/>
                    <a:pt x="196170" y="1899602"/>
                    <a:pt x="215825" y="1958657"/>
                  </a:cubicBezTo>
                  <a:cubicBezTo>
                    <a:pt x="205997" y="1978342"/>
                    <a:pt x="215825" y="1998027"/>
                    <a:pt x="205997" y="2017712"/>
                  </a:cubicBezTo>
                  <a:cubicBezTo>
                    <a:pt x="215825" y="2027555"/>
                    <a:pt x="235479" y="2027555"/>
                    <a:pt x="245307" y="2037397"/>
                  </a:cubicBezTo>
                  <a:cubicBezTo>
                    <a:pt x="304271" y="2066925"/>
                    <a:pt x="343581" y="2116137"/>
                    <a:pt x="402545" y="2135822"/>
                  </a:cubicBezTo>
                  <a:cubicBezTo>
                    <a:pt x="481164" y="2165350"/>
                    <a:pt x="549956" y="2116137"/>
                    <a:pt x="608920" y="2066925"/>
                  </a:cubicBezTo>
                  <a:cubicBezTo>
                    <a:pt x="667884" y="2007870"/>
                    <a:pt x="717021" y="1958657"/>
                    <a:pt x="775985" y="1899602"/>
                  </a:cubicBezTo>
                  <a:cubicBezTo>
                    <a:pt x="785813" y="1899602"/>
                    <a:pt x="785813" y="1899602"/>
                    <a:pt x="785813" y="1899602"/>
                  </a:cubicBezTo>
                  <a:cubicBezTo>
                    <a:pt x="785813" y="1909445"/>
                    <a:pt x="785813" y="1909445"/>
                    <a:pt x="785813" y="1909445"/>
                  </a:cubicBezTo>
                  <a:cubicBezTo>
                    <a:pt x="726848" y="1968500"/>
                    <a:pt x="677712" y="2017712"/>
                    <a:pt x="618747" y="2076767"/>
                  </a:cubicBezTo>
                  <a:cubicBezTo>
                    <a:pt x="589265" y="2106295"/>
                    <a:pt x="559783" y="2135822"/>
                    <a:pt x="520473" y="2145665"/>
                  </a:cubicBezTo>
                  <a:cubicBezTo>
                    <a:pt x="490991" y="2155507"/>
                    <a:pt x="451682" y="2155507"/>
                    <a:pt x="422200" y="2155507"/>
                  </a:cubicBezTo>
                  <a:cubicBezTo>
                    <a:pt x="392718" y="2145665"/>
                    <a:pt x="373063" y="2145665"/>
                    <a:pt x="353408" y="2125980"/>
                  </a:cubicBezTo>
                  <a:cubicBezTo>
                    <a:pt x="314098" y="2086610"/>
                    <a:pt x="264962" y="2066925"/>
                    <a:pt x="215825" y="2037397"/>
                  </a:cubicBezTo>
                  <a:cubicBezTo>
                    <a:pt x="186343" y="2027555"/>
                    <a:pt x="186343" y="2027555"/>
                    <a:pt x="186343" y="2027555"/>
                  </a:cubicBezTo>
                  <a:cubicBezTo>
                    <a:pt x="196170" y="1988185"/>
                    <a:pt x="196170" y="1938972"/>
                    <a:pt x="186343" y="1899602"/>
                  </a:cubicBezTo>
                  <a:cubicBezTo>
                    <a:pt x="176515" y="1879917"/>
                    <a:pt x="176515" y="1860232"/>
                    <a:pt x="166688" y="1850390"/>
                  </a:cubicBezTo>
                  <a:cubicBezTo>
                    <a:pt x="166688" y="1781492"/>
                    <a:pt x="196170" y="1712595"/>
                    <a:pt x="255134" y="1673225"/>
                  </a:cubicBezTo>
                  <a:cubicBezTo>
                    <a:pt x="314098" y="1633855"/>
                    <a:pt x="382890" y="1624012"/>
                    <a:pt x="451682" y="1604327"/>
                  </a:cubicBezTo>
                  <a:cubicBezTo>
                    <a:pt x="500819" y="1594485"/>
                    <a:pt x="530301" y="1574800"/>
                    <a:pt x="579438" y="1574800"/>
                  </a:cubicBezTo>
                  <a:close/>
                  <a:moveTo>
                    <a:pt x="568964" y="1546420"/>
                  </a:moveTo>
                  <a:lnTo>
                    <a:pt x="569913" y="1555433"/>
                  </a:lnTo>
                  <a:cubicBezTo>
                    <a:pt x="569913" y="1555433"/>
                    <a:pt x="560070" y="1555433"/>
                    <a:pt x="550228" y="1555433"/>
                  </a:cubicBezTo>
                  <a:cubicBezTo>
                    <a:pt x="555149" y="1555433"/>
                    <a:pt x="557610" y="1555433"/>
                    <a:pt x="560070" y="1554203"/>
                  </a:cubicBezTo>
                  <a:lnTo>
                    <a:pt x="568964" y="1546420"/>
                  </a:lnTo>
                  <a:close/>
                  <a:moveTo>
                    <a:pt x="568877" y="1545590"/>
                  </a:moveTo>
                  <a:lnTo>
                    <a:pt x="569913" y="1545590"/>
                  </a:lnTo>
                  <a:lnTo>
                    <a:pt x="568964" y="1546420"/>
                  </a:lnTo>
                  <a:lnTo>
                    <a:pt x="568877" y="1545590"/>
                  </a:lnTo>
                  <a:close/>
                  <a:moveTo>
                    <a:pt x="2123347" y="1544638"/>
                  </a:moveTo>
                  <a:cubicBezTo>
                    <a:pt x="2192208" y="1564312"/>
                    <a:pt x="2270906" y="1583985"/>
                    <a:pt x="2339767" y="1603659"/>
                  </a:cubicBezTo>
                  <a:cubicBezTo>
                    <a:pt x="2388954" y="1623333"/>
                    <a:pt x="2438140" y="1643006"/>
                    <a:pt x="2477489" y="1672517"/>
                  </a:cubicBezTo>
                  <a:cubicBezTo>
                    <a:pt x="2546350" y="1751211"/>
                    <a:pt x="2477489" y="1859417"/>
                    <a:pt x="2507001" y="1957785"/>
                  </a:cubicBezTo>
                  <a:cubicBezTo>
                    <a:pt x="2467652" y="1977459"/>
                    <a:pt x="2438140" y="2016806"/>
                    <a:pt x="2398791" y="2046317"/>
                  </a:cubicBezTo>
                  <a:cubicBezTo>
                    <a:pt x="2359442" y="2075827"/>
                    <a:pt x="2320092" y="2095501"/>
                    <a:pt x="2270906" y="2085664"/>
                  </a:cubicBezTo>
                  <a:cubicBezTo>
                    <a:pt x="2211882" y="2075827"/>
                    <a:pt x="2152858" y="2056154"/>
                    <a:pt x="2113509" y="2006969"/>
                  </a:cubicBezTo>
                  <a:cubicBezTo>
                    <a:pt x="2054485" y="1957785"/>
                    <a:pt x="2005299" y="1908601"/>
                    <a:pt x="1946275" y="1859417"/>
                  </a:cubicBezTo>
                  <a:cubicBezTo>
                    <a:pt x="1946275" y="1859417"/>
                    <a:pt x="1946275" y="1849580"/>
                    <a:pt x="1946275" y="1849580"/>
                  </a:cubicBezTo>
                  <a:cubicBezTo>
                    <a:pt x="1956113" y="1839743"/>
                    <a:pt x="1965950" y="1859417"/>
                    <a:pt x="1975787" y="1859417"/>
                  </a:cubicBezTo>
                  <a:cubicBezTo>
                    <a:pt x="2024974" y="1898764"/>
                    <a:pt x="2074160" y="1938111"/>
                    <a:pt x="2123347" y="1977459"/>
                  </a:cubicBezTo>
                  <a:cubicBezTo>
                    <a:pt x="2172533" y="1997132"/>
                    <a:pt x="2221719" y="2006969"/>
                    <a:pt x="2270906" y="1997132"/>
                  </a:cubicBezTo>
                  <a:cubicBezTo>
                    <a:pt x="2329930" y="1977459"/>
                    <a:pt x="2369279" y="1938111"/>
                    <a:pt x="2418465" y="1918438"/>
                  </a:cubicBezTo>
                  <a:cubicBezTo>
                    <a:pt x="2428303" y="1928275"/>
                    <a:pt x="2438140" y="1928275"/>
                    <a:pt x="2438140" y="1918438"/>
                  </a:cubicBezTo>
                  <a:cubicBezTo>
                    <a:pt x="2428303" y="1898764"/>
                    <a:pt x="2428303" y="1869254"/>
                    <a:pt x="2428303" y="1849580"/>
                  </a:cubicBezTo>
                  <a:cubicBezTo>
                    <a:pt x="2408628" y="1741375"/>
                    <a:pt x="2408628" y="1741375"/>
                    <a:pt x="2408628" y="1741375"/>
                  </a:cubicBezTo>
                  <a:cubicBezTo>
                    <a:pt x="2398791" y="1702027"/>
                    <a:pt x="2369279" y="1662680"/>
                    <a:pt x="2329930" y="1643006"/>
                  </a:cubicBezTo>
                  <a:cubicBezTo>
                    <a:pt x="2310255" y="1633169"/>
                    <a:pt x="2300418" y="1633169"/>
                    <a:pt x="2280743" y="1623333"/>
                  </a:cubicBezTo>
                  <a:cubicBezTo>
                    <a:pt x="2261069" y="1623333"/>
                    <a:pt x="2241394" y="1613496"/>
                    <a:pt x="2211882" y="1603659"/>
                  </a:cubicBezTo>
                  <a:cubicBezTo>
                    <a:pt x="2211882" y="1603659"/>
                    <a:pt x="2202045" y="1603659"/>
                    <a:pt x="2192208" y="1603659"/>
                  </a:cubicBezTo>
                  <a:cubicBezTo>
                    <a:pt x="2172533" y="1593822"/>
                    <a:pt x="2152858" y="1593822"/>
                    <a:pt x="2143021" y="1583985"/>
                  </a:cubicBezTo>
                  <a:cubicBezTo>
                    <a:pt x="2133184" y="1574148"/>
                    <a:pt x="2113509" y="1583985"/>
                    <a:pt x="2103672" y="1574148"/>
                  </a:cubicBezTo>
                  <a:cubicBezTo>
                    <a:pt x="2113509" y="1564312"/>
                    <a:pt x="2103672" y="1544638"/>
                    <a:pt x="2123347" y="1544638"/>
                  </a:cubicBezTo>
                  <a:close/>
                  <a:moveTo>
                    <a:pt x="2585086" y="1535113"/>
                  </a:moveTo>
                  <a:cubicBezTo>
                    <a:pt x="2604771" y="1544991"/>
                    <a:pt x="2604771" y="1574624"/>
                    <a:pt x="2604771" y="1584502"/>
                  </a:cubicBezTo>
                  <a:cubicBezTo>
                    <a:pt x="2604771" y="1604257"/>
                    <a:pt x="2604771" y="1624013"/>
                    <a:pt x="2614613" y="1633891"/>
                  </a:cubicBezTo>
                  <a:cubicBezTo>
                    <a:pt x="2594928" y="1643768"/>
                    <a:pt x="2575243" y="1673402"/>
                    <a:pt x="2565401" y="1693157"/>
                  </a:cubicBezTo>
                  <a:cubicBezTo>
                    <a:pt x="2555558" y="1703035"/>
                    <a:pt x="2545716" y="1712913"/>
                    <a:pt x="2535873" y="1712913"/>
                  </a:cubicBezTo>
                  <a:cubicBezTo>
                    <a:pt x="2535873" y="1693157"/>
                    <a:pt x="2526031" y="1683280"/>
                    <a:pt x="2516188" y="1673402"/>
                  </a:cubicBezTo>
                  <a:cubicBezTo>
                    <a:pt x="2526031" y="1653646"/>
                    <a:pt x="2535873" y="1643768"/>
                    <a:pt x="2545716" y="1624013"/>
                  </a:cubicBezTo>
                  <a:cubicBezTo>
                    <a:pt x="2545716" y="1564746"/>
                    <a:pt x="2545716" y="1564746"/>
                    <a:pt x="2545716" y="1564746"/>
                  </a:cubicBezTo>
                  <a:cubicBezTo>
                    <a:pt x="2555558" y="1554868"/>
                    <a:pt x="2575243" y="1544991"/>
                    <a:pt x="2585086" y="1535113"/>
                  </a:cubicBezTo>
                  <a:close/>
                  <a:moveTo>
                    <a:pt x="2123870" y="1525588"/>
                  </a:moveTo>
                  <a:cubicBezTo>
                    <a:pt x="2212361" y="1545262"/>
                    <a:pt x="2310683" y="1555100"/>
                    <a:pt x="2389341" y="1594449"/>
                  </a:cubicBezTo>
                  <a:cubicBezTo>
                    <a:pt x="2428670" y="1604286"/>
                    <a:pt x="2467999" y="1633798"/>
                    <a:pt x="2497496" y="1663310"/>
                  </a:cubicBezTo>
                  <a:cubicBezTo>
                    <a:pt x="2517161" y="1692822"/>
                    <a:pt x="2536825" y="1722334"/>
                    <a:pt x="2536825" y="1751846"/>
                  </a:cubicBezTo>
                  <a:cubicBezTo>
                    <a:pt x="2536825" y="1820707"/>
                    <a:pt x="2517161" y="1899405"/>
                    <a:pt x="2536825" y="1968266"/>
                  </a:cubicBezTo>
                  <a:cubicBezTo>
                    <a:pt x="2536825" y="1978103"/>
                    <a:pt x="2526993" y="1978103"/>
                    <a:pt x="2526993" y="1978103"/>
                  </a:cubicBezTo>
                  <a:cubicBezTo>
                    <a:pt x="2477832" y="1997778"/>
                    <a:pt x="2448335" y="2037127"/>
                    <a:pt x="2409006" y="2066639"/>
                  </a:cubicBezTo>
                  <a:cubicBezTo>
                    <a:pt x="2389341" y="2086314"/>
                    <a:pt x="2359845" y="2105988"/>
                    <a:pt x="2320516" y="2115825"/>
                  </a:cubicBezTo>
                  <a:cubicBezTo>
                    <a:pt x="2261522" y="2125663"/>
                    <a:pt x="2202528" y="2105988"/>
                    <a:pt x="2143535" y="2076476"/>
                  </a:cubicBezTo>
                  <a:cubicBezTo>
                    <a:pt x="2074709" y="2007615"/>
                    <a:pt x="2005883" y="1948592"/>
                    <a:pt x="1937058" y="1879730"/>
                  </a:cubicBezTo>
                  <a:cubicBezTo>
                    <a:pt x="1927225" y="1879730"/>
                    <a:pt x="1927225" y="1869893"/>
                    <a:pt x="1937058" y="1869893"/>
                  </a:cubicBezTo>
                  <a:cubicBezTo>
                    <a:pt x="2005883" y="1928917"/>
                    <a:pt x="2064877" y="1987941"/>
                    <a:pt x="2133703" y="2046964"/>
                  </a:cubicBezTo>
                  <a:cubicBezTo>
                    <a:pt x="2202528" y="2086314"/>
                    <a:pt x="2281187" y="2125663"/>
                    <a:pt x="2359845" y="2086314"/>
                  </a:cubicBezTo>
                  <a:cubicBezTo>
                    <a:pt x="2379509" y="2066639"/>
                    <a:pt x="2399174" y="2056802"/>
                    <a:pt x="2418838" y="2037127"/>
                  </a:cubicBezTo>
                  <a:cubicBezTo>
                    <a:pt x="2448335" y="2017453"/>
                    <a:pt x="2477832" y="1978103"/>
                    <a:pt x="2517161" y="1968266"/>
                  </a:cubicBezTo>
                  <a:cubicBezTo>
                    <a:pt x="2526993" y="1958429"/>
                    <a:pt x="2526993" y="1958429"/>
                    <a:pt x="2526993" y="1958429"/>
                  </a:cubicBezTo>
                  <a:cubicBezTo>
                    <a:pt x="2497496" y="1879730"/>
                    <a:pt x="2536825" y="1801032"/>
                    <a:pt x="2517161" y="1712496"/>
                  </a:cubicBezTo>
                  <a:cubicBezTo>
                    <a:pt x="2517161" y="1692822"/>
                    <a:pt x="2497496" y="1682985"/>
                    <a:pt x="2477832" y="1663310"/>
                  </a:cubicBezTo>
                  <a:cubicBezTo>
                    <a:pt x="2448335" y="1623961"/>
                    <a:pt x="2399174" y="1614124"/>
                    <a:pt x="2359845" y="1594449"/>
                  </a:cubicBezTo>
                  <a:cubicBezTo>
                    <a:pt x="2281187" y="1574774"/>
                    <a:pt x="2202528" y="1555100"/>
                    <a:pt x="2123870" y="1535425"/>
                  </a:cubicBezTo>
                  <a:cubicBezTo>
                    <a:pt x="2114038" y="1535425"/>
                    <a:pt x="2114038" y="1525588"/>
                    <a:pt x="2123870" y="1525588"/>
                  </a:cubicBezTo>
                  <a:close/>
                  <a:moveTo>
                    <a:pt x="2605405" y="1506538"/>
                  </a:moveTo>
                  <a:cubicBezTo>
                    <a:pt x="2625090" y="1506538"/>
                    <a:pt x="2625090" y="1535907"/>
                    <a:pt x="2625090" y="1545696"/>
                  </a:cubicBezTo>
                  <a:cubicBezTo>
                    <a:pt x="2634933" y="1575065"/>
                    <a:pt x="2625090" y="1614223"/>
                    <a:pt x="2644775" y="1643592"/>
                  </a:cubicBezTo>
                  <a:cubicBezTo>
                    <a:pt x="2605405" y="1653382"/>
                    <a:pt x="2595563" y="1692540"/>
                    <a:pt x="2566035" y="1731698"/>
                  </a:cubicBezTo>
                  <a:cubicBezTo>
                    <a:pt x="2556193" y="1731698"/>
                    <a:pt x="2556193" y="1741488"/>
                    <a:pt x="2546350" y="1741488"/>
                  </a:cubicBezTo>
                  <a:cubicBezTo>
                    <a:pt x="2546350" y="1731698"/>
                    <a:pt x="2546350" y="1721909"/>
                    <a:pt x="2546350" y="1721909"/>
                  </a:cubicBezTo>
                  <a:cubicBezTo>
                    <a:pt x="2585720" y="1712119"/>
                    <a:pt x="2575878" y="1663171"/>
                    <a:pt x="2615248" y="1653382"/>
                  </a:cubicBezTo>
                  <a:cubicBezTo>
                    <a:pt x="2615248" y="1643592"/>
                    <a:pt x="2625090" y="1643592"/>
                    <a:pt x="2634933" y="1643592"/>
                  </a:cubicBezTo>
                  <a:cubicBezTo>
                    <a:pt x="2625090" y="1624013"/>
                    <a:pt x="2625090" y="1614223"/>
                    <a:pt x="2615248" y="1604434"/>
                  </a:cubicBezTo>
                  <a:cubicBezTo>
                    <a:pt x="2615248" y="1575065"/>
                    <a:pt x="2615248" y="1545696"/>
                    <a:pt x="2595563" y="1516327"/>
                  </a:cubicBezTo>
                  <a:cubicBezTo>
                    <a:pt x="2595563" y="1516327"/>
                    <a:pt x="2595563" y="1506538"/>
                    <a:pt x="2605405" y="1506538"/>
                  </a:cubicBezTo>
                  <a:close/>
                  <a:moveTo>
                    <a:pt x="421746" y="1457325"/>
                  </a:moveTo>
                  <a:cubicBezTo>
                    <a:pt x="431535" y="1457325"/>
                    <a:pt x="431535" y="1467048"/>
                    <a:pt x="441325" y="1467048"/>
                  </a:cubicBezTo>
                  <a:cubicBezTo>
                    <a:pt x="441325" y="1496219"/>
                    <a:pt x="411956" y="1515666"/>
                    <a:pt x="392377" y="1525389"/>
                  </a:cubicBezTo>
                  <a:cubicBezTo>
                    <a:pt x="363008" y="1535113"/>
                    <a:pt x="343429" y="1525389"/>
                    <a:pt x="323850" y="1505942"/>
                  </a:cubicBezTo>
                  <a:cubicBezTo>
                    <a:pt x="333639" y="1496219"/>
                    <a:pt x="353219" y="1486495"/>
                    <a:pt x="363008" y="1467048"/>
                  </a:cubicBezTo>
                  <a:cubicBezTo>
                    <a:pt x="382587" y="1467048"/>
                    <a:pt x="402166" y="1467048"/>
                    <a:pt x="421746" y="1457325"/>
                  </a:cubicBezTo>
                  <a:close/>
                  <a:moveTo>
                    <a:pt x="539750" y="1427163"/>
                  </a:moveTo>
                  <a:cubicBezTo>
                    <a:pt x="539750" y="1437085"/>
                    <a:pt x="539750" y="1437085"/>
                    <a:pt x="539750" y="1437085"/>
                  </a:cubicBezTo>
                  <a:cubicBezTo>
                    <a:pt x="529907" y="1466850"/>
                    <a:pt x="510222" y="1486694"/>
                    <a:pt x="480695" y="1506538"/>
                  </a:cubicBezTo>
                  <a:cubicBezTo>
                    <a:pt x="441325" y="1496616"/>
                    <a:pt x="441325" y="1496616"/>
                    <a:pt x="441325" y="1496616"/>
                  </a:cubicBezTo>
                  <a:cubicBezTo>
                    <a:pt x="441325" y="1486694"/>
                    <a:pt x="451167" y="1476772"/>
                    <a:pt x="451167" y="1476772"/>
                  </a:cubicBezTo>
                  <a:cubicBezTo>
                    <a:pt x="490537" y="1476772"/>
                    <a:pt x="520065" y="1456928"/>
                    <a:pt x="539750" y="1427163"/>
                  </a:cubicBezTo>
                  <a:close/>
                  <a:moveTo>
                    <a:pt x="295746" y="1425046"/>
                  </a:moveTo>
                  <a:cubicBezTo>
                    <a:pt x="299138" y="1424429"/>
                    <a:pt x="302220" y="1425046"/>
                    <a:pt x="304687" y="1427516"/>
                  </a:cubicBezTo>
                  <a:cubicBezTo>
                    <a:pt x="324417" y="1437393"/>
                    <a:pt x="334282" y="1457149"/>
                    <a:pt x="354013" y="1457149"/>
                  </a:cubicBezTo>
                  <a:cubicBezTo>
                    <a:pt x="354013" y="1476905"/>
                    <a:pt x="324417" y="1486782"/>
                    <a:pt x="314552" y="1496660"/>
                  </a:cubicBezTo>
                  <a:cubicBezTo>
                    <a:pt x="294821" y="1506538"/>
                    <a:pt x="265226" y="1506538"/>
                    <a:pt x="245495" y="1486782"/>
                  </a:cubicBezTo>
                  <a:cubicBezTo>
                    <a:pt x="225765" y="1486782"/>
                    <a:pt x="215900" y="1476905"/>
                    <a:pt x="225765" y="1457149"/>
                  </a:cubicBezTo>
                  <a:cubicBezTo>
                    <a:pt x="265226" y="1447271"/>
                    <a:pt x="265226" y="1447271"/>
                    <a:pt x="265226" y="1447271"/>
                  </a:cubicBezTo>
                  <a:cubicBezTo>
                    <a:pt x="272625" y="1439863"/>
                    <a:pt x="285573" y="1426898"/>
                    <a:pt x="295746" y="1425046"/>
                  </a:cubicBezTo>
                  <a:close/>
                  <a:moveTo>
                    <a:pt x="454544" y="1402970"/>
                  </a:moveTo>
                  <a:cubicBezTo>
                    <a:pt x="457017" y="1403284"/>
                    <a:pt x="459490" y="1404541"/>
                    <a:pt x="461963" y="1407054"/>
                  </a:cubicBezTo>
                  <a:cubicBezTo>
                    <a:pt x="432289" y="1437217"/>
                    <a:pt x="402614" y="1457325"/>
                    <a:pt x="363049" y="1457325"/>
                  </a:cubicBezTo>
                  <a:cubicBezTo>
                    <a:pt x="353158" y="1457325"/>
                    <a:pt x="343266" y="1437217"/>
                    <a:pt x="333375" y="1427162"/>
                  </a:cubicBezTo>
                  <a:cubicBezTo>
                    <a:pt x="343266" y="1427162"/>
                    <a:pt x="353158" y="1427162"/>
                    <a:pt x="372940" y="1427162"/>
                  </a:cubicBezTo>
                  <a:cubicBezTo>
                    <a:pt x="392723" y="1437217"/>
                    <a:pt x="412506" y="1417108"/>
                    <a:pt x="432289" y="1417108"/>
                  </a:cubicBezTo>
                  <a:cubicBezTo>
                    <a:pt x="439707" y="1409568"/>
                    <a:pt x="447126" y="1402027"/>
                    <a:pt x="454544" y="1402970"/>
                  </a:cubicBezTo>
                  <a:close/>
                  <a:moveTo>
                    <a:pt x="2270858" y="1387475"/>
                  </a:moveTo>
                  <a:cubicBezTo>
                    <a:pt x="2290641" y="1397265"/>
                    <a:pt x="2320315" y="1387475"/>
                    <a:pt x="2340098" y="1407054"/>
                  </a:cubicBezTo>
                  <a:cubicBezTo>
                    <a:pt x="2349989" y="1416844"/>
                    <a:pt x="2379663" y="1416844"/>
                    <a:pt x="2359880" y="1436423"/>
                  </a:cubicBezTo>
                  <a:cubicBezTo>
                    <a:pt x="2349989" y="1446213"/>
                    <a:pt x="2330206" y="1446213"/>
                    <a:pt x="2310424" y="1446213"/>
                  </a:cubicBezTo>
                  <a:cubicBezTo>
                    <a:pt x="2310424" y="1446213"/>
                    <a:pt x="2300532" y="1446213"/>
                    <a:pt x="2300532" y="1446213"/>
                  </a:cubicBezTo>
                  <a:cubicBezTo>
                    <a:pt x="2280749" y="1436423"/>
                    <a:pt x="2260967" y="1416844"/>
                    <a:pt x="2251075" y="1397265"/>
                  </a:cubicBezTo>
                  <a:cubicBezTo>
                    <a:pt x="2270858" y="1387475"/>
                    <a:pt x="2270858" y="1387475"/>
                    <a:pt x="2270858" y="1387475"/>
                  </a:cubicBezTo>
                  <a:close/>
                  <a:moveTo>
                    <a:pt x="539750" y="1387475"/>
                  </a:moveTo>
                  <a:cubicBezTo>
                    <a:pt x="539750" y="1397397"/>
                    <a:pt x="539750" y="1397397"/>
                    <a:pt x="539750" y="1397397"/>
                  </a:cubicBezTo>
                  <a:cubicBezTo>
                    <a:pt x="539750" y="1427162"/>
                    <a:pt x="510222" y="1447006"/>
                    <a:pt x="480695" y="1456928"/>
                  </a:cubicBezTo>
                  <a:cubicBezTo>
                    <a:pt x="470852" y="1456928"/>
                    <a:pt x="451167" y="1466850"/>
                    <a:pt x="441325" y="1447006"/>
                  </a:cubicBezTo>
                  <a:cubicBezTo>
                    <a:pt x="441325" y="1437084"/>
                    <a:pt x="451167" y="1437084"/>
                    <a:pt x="461010" y="1427162"/>
                  </a:cubicBezTo>
                  <a:cubicBezTo>
                    <a:pt x="470852" y="1427162"/>
                    <a:pt x="490537" y="1427162"/>
                    <a:pt x="500380" y="1417240"/>
                  </a:cubicBezTo>
                  <a:cubicBezTo>
                    <a:pt x="510222" y="1407319"/>
                    <a:pt x="520065" y="1387475"/>
                    <a:pt x="539750" y="1387475"/>
                  </a:cubicBezTo>
                  <a:close/>
                  <a:moveTo>
                    <a:pt x="2379174" y="1358900"/>
                  </a:moveTo>
                  <a:cubicBezTo>
                    <a:pt x="2408849" y="1368652"/>
                    <a:pt x="2438523" y="1368652"/>
                    <a:pt x="2468197" y="1368652"/>
                  </a:cubicBezTo>
                  <a:cubicBezTo>
                    <a:pt x="2468197" y="1378404"/>
                    <a:pt x="2478088" y="1388155"/>
                    <a:pt x="2468197" y="1388155"/>
                  </a:cubicBezTo>
                  <a:cubicBezTo>
                    <a:pt x="2468197" y="1407659"/>
                    <a:pt x="2448414" y="1417411"/>
                    <a:pt x="2428631" y="1427163"/>
                  </a:cubicBezTo>
                  <a:cubicBezTo>
                    <a:pt x="2398957" y="1427163"/>
                    <a:pt x="2369283" y="1417411"/>
                    <a:pt x="2349500" y="1397907"/>
                  </a:cubicBezTo>
                  <a:cubicBezTo>
                    <a:pt x="2359392" y="1388155"/>
                    <a:pt x="2379174" y="1368652"/>
                    <a:pt x="2379174" y="1358900"/>
                  </a:cubicBezTo>
                  <a:close/>
                  <a:moveTo>
                    <a:pt x="2143125" y="1358900"/>
                  </a:moveTo>
                  <a:cubicBezTo>
                    <a:pt x="2152939" y="1368601"/>
                    <a:pt x="2162753" y="1378303"/>
                    <a:pt x="2182380" y="1388004"/>
                  </a:cubicBezTo>
                  <a:cubicBezTo>
                    <a:pt x="2192193" y="1407407"/>
                    <a:pt x="2231448" y="1388004"/>
                    <a:pt x="2241262" y="1417109"/>
                  </a:cubicBezTo>
                  <a:cubicBezTo>
                    <a:pt x="2251075" y="1417109"/>
                    <a:pt x="2251075" y="1426810"/>
                    <a:pt x="2251075" y="1436511"/>
                  </a:cubicBezTo>
                  <a:cubicBezTo>
                    <a:pt x="2241262" y="1446213"/>
                    <a:pt x="2221634" y="1436511"/>
                    <a:pt x="2211821" y="1436511"/>
                  </a:cubicBezTo>
                  <a:cubicBezTo>
                    <a:pt x="2182380" y="1426810"/>
                    <a:pt x="2152939" y="1397706"/>
                    <a:pt x="2143125" y="1368601"/>
                  </a:cubicBezTo>
                  <a:cubicBezTo>
                    <a:pt x="2143125" y="1358900"/>
                    <a:pt x="2143125" y="1358900"/>
                    <a:pt x="2143125" y="1358900"/>
                  </a:cubicBezTo>
                  <a:close/>
                  <a:moveTo>
                    <a:pt x="357259" y="1351530"/>
                  </a:moveTo>
                  <a:cubicBezTo>
                    <a:pt x="378223" y="1352777"/>
                    <a:pt x="397953" y="1357766"/>
                    <a:pt x="412751" y="1367745"/>
                  </a:cubicBezTo>
                  <a:cubicBezTo>
                    <a:pt x="383155" y="1377724"/>
                    <a:pt x="343694" y="1347788"/>
                    <a:pt x="333829" y="1387702"/>
                  </a:cubicBezTo>
                  <a:cubicBezTo>
                    <a:pt x="343694" y="1397681"/>
                    <a:pt x="363425" y="1397681"/>
                    <a:pt x="383155" y="1397681"/>
                  </a:cubicBezTo>
                  <a:cubicBezTo>
                    <a:pt x="383155" y="1387702"/>
                    <a:pt x="402886" y="1387702"/>
                    <a:pt x="412751" y="1387702"/>
                  </a:cubicBezTo>
                  <a:cubicBezTo>
                    <a:pt x="383155" y="1417638"/>
                    <a:pt x="333829" y="1417638"/>
                    <a:pt x="294368" y="1407659"/>
                  </a:cubicBezTo>
                  <a:cubicBezTo>
                    <a:pt x="284503" y="1397681"/>
                    <a:pt x="274638" y="1397681"/>
                    <a:pt x="274638" y="1387702"/>
                  </a:cubicBezTo>
                  <a:cubicBezTo>
                    <a:pt x="274638" y="1377724"/>
                    <a:pt x="284503" y="1367745"/>
                    <a:pt x="294368" y="1357766"/>
                  </a:cubicBezTo>
                  <a:cubicBezTo>
                    <a:pt x="314099" y="1352777"/>
                    <a:pt x="336296" y="1350282"/>
                    <a:pt x="357259" y="1351530"/>
                  </a:cubicBezTo>
                  <a:close/>
                  <a:moveTo>
                    <a:pt x="459318" y="1349801"/>
                  </a:moveTo>
                  <a:cubicBezTo>
                    <a:pt x="480080" y="1346994"/>
                    <a:pt x="507762" y="1358220"/>
                    <a:pt x="529907" y="1358220"/>
                  </a:cubicBezTo>
                  <a:cubicBezTo>
                    <a:pt x="539750" y="1358220"/>
                    <a:pt x="539750" y="1368199"/>
                    <a:pt x="539750" y="1378177"/>
                  </a:cubicBezTo>
                  <a:cubicBezTo>
                    <a:pt x="510222" y="1388156"/>
                    <a:pt x="480695" y="1408113"/>
                    <a:pt x="451167" y="1388156"/>
                  </a:cubicBezTo>
                  <a:cubicBezTo>
                    <a:pt x="441325" y="1378177"/>
                    <a:pt x="441325" y="1368199"/>
                    <a:pt x="441325" y="1358220"/>
                  </a:cubicBezTo>
                  <a:cubicBezTo>
                    <a:pt x="446246" y="1353231"/>
                    <a:pt x="452398" y="1350736"/>
                    <a:pt x="459318" y="1349801"/>
                  </a:cubicBezTo>
                  <a:close/>
                  <a:moveTo>
                    <a:pt x="2241890" y="1338263"/>
                  </a:moveTo>
                  <a:cubicBezTo>
                    <a:pt x="2271486" y="1348105"/>
                    <a:pt x="2291217" y="1367791"/>
                    <a:pt x="2320812" y="1348105"/>
                  </a:cubicBezTo>
                  <a:cubicBezTo>
                    <a:pt x="2330677" y="1338263"/>
                    <a:pt x="2350408" y="1348105"/>
                    <a:pt x="2370138" y="1338263"/>
                  </a:cubicBezTo>
                  <a:cubicBezTo>
                    <a:pt x="2370138" y="1348105"/>
                    <a:pt x="2370138" y="1357948"/>
                    <a:pt x="2360273" y="1367791"/>
                  </a:cubicBezTo>
                  <a:cubicBezTo>
                    <a:pt x="2350408" y="1377633"/>
                    <a:pt x="2330677" y="1387476"/>
                    <a:pt x="2310947" y="1377633"/>
                  </a:cubicBezTo>
                  <a:cubicBezTo>
                    <a:pt x="2281351" y="1377633"/>
                    <a:pt x="2251756" y="1367791"/>
                    <a:pt x="2232025" y="1348105"/>
                  </a:cubicBezTo>
                  <a:cubicBezTo>
                    <a:pt x="2232025" y="1338263"/>
                    <a:pt x="2241890" y="1338263"/>
                    <a:pt x="2241890" y="1338263"/>
                  </a:cubicBezTo>
                  <a:close/>
                  <a:moveTo>
                    <a:pt x="243781" y="1336156"/>
                  </a:moveTo>
                  <a:cubicBezTo>
                    <a:pt x="259689" y="1336156"/>
                    <a:pt x="274373" y="1338629"/>
                    <a:pt x="284163" y="1348521"/>
                  </a:cubicBezTo>
                  <a:cubicBezTo>
                    <a:pt x="264584" y="1358412"/>
                    <a:pt x="264584" y="1378195"/>
                    <a:pt x="264584" y="1397978"/>
                  </a:cubicBezTo>
                  <a:cubicBezTo>
                    <a:pt x="264584" y="1407869"/>
                    <a:pt x="284163" y="1407869"/>
                    <a:pt x="274373" y="1417760"/>
                  </a:cubicBezTo>
                  <a:cubicBezTo>
                    <a:pt x="254794" y="1437543"/>
                    <a:pt x="225425" y="1457326"/>
                    <a:pt x="196057" y="1437543"/>
                  </a:cubicBezTo>
                  <a:cubicBezTo>
                    <a:pt x="176477" y="1427652"/>
                    <a:pt x="166688" y="1407869"/>
                    <a:pt x="166688" y="1388086"/>
                  </a:cubicBezTo>
                  <a:cubicBezTo>
                    <a:pt x="166688" y="1368303"/>
                    <a:pt x="176477" y="1358412"/>
                    <a:pt x="196057" y="1338629"/>
                  </a:cubicBezTo>
                  <a:cubicBezTo>
                    <a:pt x="210741" y="1338629"/>
                    <a:pt x="227873" y="1336156"/>
                    <a:pt x="243781" y="1336156"/>
                  </a:cubicBezTo>
                  <a:close/>
                  <a:moveTo>
                    <a:pt x="2143125" y="1328738"/>
                  </a:moveTo>
                  <a:cubicBezTo>
                    <a:pt x="2172494" y="1338490"/>
                    <a:pt x="2192073" y="1387249"/>
                    <a:pt x="2231231" y="1367745"/>
                  </a:cubicBezTo>
                  <a:cubicBezTo>
                    <a:pt x="2241021" y="1367745"/>
                    <a:pt x="2250811" y="1367745"/>
                    <a:pt x="2260600" y="1377497"/>
                  </a:cubicBezTo>
                  <a:cubicBezTo>
                    <a:pt x="2231231" y="1397001"/>
                    <a:pt x="2201863" y="1377497"/>
                    <a:pt x="2182284" y="1367745"/>
                  </a:cubicBezTo>
                  <a:cubicBezTo>
                    <a:pt x="2162704" y="1357993"/>
                    <a:pt x="2152915" y="1348242"/>
                    <a:pt x="2143125" y="1338490"/>
                  </a:cubicBezTo>
                  <a:cubicBezTo>
                    <a:pt x="2143125" y="1328738"/>
                    <a:pt x="2143125" y="1328738"/>
                    <a:pt x="2143125" y="1328738"/>
                  </a:cubicBezTo>
                  <a:close/>
                  <a:moveTo>
                    <a:pt x="393065" y="1298575"/>
                  </a:moveTo>
                  <a:cubicBezTo>
                    <a:pt x="412750" y="1308417"/>
                    <a:pt x="432435" y="1318260"/>
                    <a:pt x="452120" y="1328103"/>
                  </a:cubicBezTo>
                  <a:cubicBezTo>
                    <a:pt x="461963" y="1337945"/>
                    <a:pt x="452120" y="1337945"/>
                    <a:pt x="452120" y="1337945"/>
                  </a:cubicBezTo>
                  <a:cubicBezTo>
                    <a:pt x="432435" y="1347788"/>
                    <a:pt x="412750" y="1328103"/>
                    <a:pt x="393065" y="1328103"/>
                  </a:cubicBezTo>
                  <a:cubicBezTo>
                    <a:pt x="393065" y="1328103"/>
                    <a:pt x="383222" y="1318260"/>
                    <a:pt x="373380" y="1328103"/>
                  </a:cubicBezTo>
                  <a:cubicBezTo>
                    <a:pt x="363537" y="1347788"/>
                    <a:pt x="334010" y="1337945"/>
                    <a:pt x="324167" y="1337945"/>
                  </a:cubicBezTo>
                  <a:cubicBezTo>
                    <a:pt x="314325" y="1328103"/>
                    <a:pt x="324167" y="1318260"/>
                    <a:pt x="324167" y="1318260"/>
                  </a:cubicBezTo>
                  <a:cubicBezTo>
                    <a:pt x="343852" y="1298575"/>
                    <a:pt x="373380" y="1298575"/>
                    <a:pt x="393065" y="1298575"/>
                  </a:cubicBezTo>
                  <a:close/>
                  <a:moveTo>
                    <a:pt x="2202007" y="1289050"/>
                  </a:moveTo>
                  <a:cubicBezTo>
                    <a:pt x="2221634" y="1298892"/>
                    <a:pt x="2241262" y="1289050"/>
                    <a:pt x="2251075" y="1308735"/>
                  </a:cubicBezTo>
                  <a:cubicBezTo>
                    <a:pt x="2241262" y="1318578"/>
                    <a:pt x="2241262" y="1328420"/>
                    <a:pt x="2231448" y="1328420"/>
                  </a:cubicBezTo>
                  <a:cubicBezTo>
                    <a:pt x="2202007" y="1338263"/>
                    <a:pt x="2172566" y="1328420"/>
                    <a:pt x="2143125" y="1318578"/>
                  </a:cubicBezTo>
                  <a:cubicBezTo>
                    <a:pt x="2143125" y="1308735"/>
                    <a:pt x="2143125" y="1308735"/>
                    <a:pt x="2143125" y="1308735"/>
                  </a:cubicBezTo>
                  <a:cubicBezTo>
                    <a:pt x="2152939" y="1298892"/>
                    <a:pt x="2182380" y="1298892"/>
                    <a:pt x="2202007" y="1289050"/>
                  </a:cubicBezTo>
                  <a:close/>
                  <a:moveTo>
                    <a:pt x="441613" y="1289050"/>
                  </a:moveTo>
                  <a:cubicBezTo>
                    <a:pt x="480868" y="1289050"/>
                    <a:pt x="510309" y="1308629"/>
                    <a:pt x="539750" y="1337998"/>
                  </a:cubicBezTo>
                  <a:cubicBezTo>
                    <a:pt x="539750" y="1347788"/>
                    <a:pt x="539750" y="1347788"/>
                    <a:pt x="539750" y="1347788"/>
                  </a:cubicBezTo>
                  <a:cubicBezTo>
                    <a:pt x="510309" y="1347788"/>
                    <a:pt x="500495" y="1328209"/>
                    <a:pt x="480868" y="1318419"/>
                  </a:cubicBezTo>
                  <a:cubicBezTo>
                    <a:pt x="451427" y="1318419"/>
                    <a:pt x="451427" y="1318419"/>
                    <a:pt x="451427" y="1318419"/>
                  </a:cubicBezTo>
                  <a:cubicBezTo>
                    <a:pt x="431800" y="1298840"/>
                    <a:pt x="431800" y="1298840"/>
                    <a:pt x="431800" y="1298840"/>
                  </a:cubicBezTo>
                  <a:cubicBezTo>
                    <a:pt x="431800" y="1289050"/>
                    <a:pt x="441613" y="1298840"/>
                    <a:pt x="441613" y="1289050"/>
                  </a:cubicBezTo>
                  <a:close/>
                  <a:moveTo>
                    <a:pt x="2340098" y="1270000"/>
                  </a:moveTo>
                  <a:cubicBezTo>
                    <a:pt x="2359636" y="1270000"/>
                    <a:pt x="2388944" y="1270000"/>
                    <a:pt x="2398713" y="1289504"/>
                  </a:cubicBezTo>
                  <a:cubicBezTo>
                    <a:pt x="2398713" y="1299255"/>
                    <a:pt x="2398713" y="1309007"/>
                    <a:pt x="2388944" y="1318759"/>
                  </a:cubicBezTo>
                  <a:cubicBezTo>
                    <a:pt x="2359636" y="1338263"/>
                    <a:pt x="2320559" y="1328511"/>
                    <a:pt x="2291252" y="1328511"/>
                  </a:cubicBezTo>
                  <a:cubicBezTo>
                    <a:pt x="2281482" y="1328511"/>
                    <a:pt x="2271713" y="1318759"/>
                    <a:pt x="2271713" y="1318759"/>
                  </a:cubicBezTo>
                  <a:cubicBezTo>
                    <a:pt x="2291252" y="1318759"/>
                    <a:pt x="2320559" y="1318759"/>
                    <a:pt x="2349867" y="1318759"/>
                  </a:cubicBezTo>
                  <a:cubicBezTo>
                    <a:pt x="2349867" y="1318759"/>
                    <a:pt x="2359636" y="1318759"/>
                    <a:pt x="2359636" y="1309007"/>
                  </a:cubicBezTo>
                  <a:cubicBezTo>
                    <a:pt x="2359636" y="1299255"/>
                    <a:pt x="2359636" y="1289504"/>
                    <a:pt x="2349867" y="1289504"/>
                  </a:cubicBezTo>
                  <a:cubicBezTo>
                    <a:pt x="2330329" y="1289504"/>
                    <a:pt x="2310790" y="1299255"/>
                    <a:pt x="2291252" y="1289504"/>
                  </a:cubicBezTo>
                  <a:cubicBezTo>
                    <a:pt x="2291252" y="1279752"/>
                    <a:pt x="2320559" y="1279752"/>
                    <a:pt x="2340098" y="1270000"/>
                  </a:cubicBezTo>
                  <a:close/>
                  <a:moveTo>
                    <a:pt x="278179" y="1256771"/>
                  </a:moveTo>
                  <a:cubicBezTo>
                    <a:pt x="289169" y="1256771"/>
                    <a:pt x="298938" y="1259241"/>
                    <a:pt x="303823" y="1269118"/>
                  </a:cubicBezTo>
                  <a:cubicBezTo>
                    <a:pt x="313592" y="1269118"/>
                    <a:pt x="333131" y="1278996"/>
                    <a:pt x="342900" y="1288874"/>
                  </a:cubicBezTo>
                  <a:cubicBezTo>
                    <a:pt x="333131" y="1298752"/>
                    <a:pt x="323361" y="1298752"/>
                    <a:pt x="313592" y="1308630"/>
                  </a:cubicBezTo>
                  <a:cubicBezTo>
                    <a:pt x="313592" y="1318507"/>
                    <a:pt x="303823" y="1328385"/>
                    <a:pt x="303823" y="1338263"/>
                  </a:cubicBezTo>
                  <a:cubicBezTo>
                    <a:pt x="284284" y="1338263"/>
                    <a:pt x="274515" y="1328385"/>
                    <a:pt x="254977" y="1318507"/>
                  </a:cubicBezTo>
                  <a:cubicBezTo>
                    <a:pt x="235438" y="1318507"/>
                    <a:pt x="215900" y="1328385"/>
                    <a:pt x="215900" y="1318507"/>
                  </a:cubicBezTo>
                  <a:cubicBezTo>
                    <a:pt x="215900" y="1288874"/>
                    <a:pt x="225669" y="1269118"/>
                    <a:pt x="245207" y="1259241"/>
                  </a:cubicBezTo>
                  <a:cubicBezTo>
                    <a:pt x="254977" y="1259241"/>
                    <a:pt x="267188" y="1256771"/>
                    <a:pt x="278179" y="1256771"/>
                  </a:cubicBezTo>
                  <a:close/>
                  <a:moveTo>
                    <a:pt x="2480775" y="1247279"/>
                  </a:moveTo>
                  <a:cubicBezTo>
                    <a:pt x="2486881" y="1249760"/>
                    <a:pt x="2491765" y="1254721"/>
                    <a:pt x="2496650" y="1259682"/>
                  </a:cubicBezTo>
                  <a:cubicBezTo>
                    <a:pt x="2516188" y="1269604"/>
                    <a:pt x="2516188" y="1289447"/>
                    <a:pt x="2516188" y="1309291"/>
                  </a:cubicBezTo>
                  <a:cubicBezTo>
                    <a:pt x="2516188" y="1329135"/>
                    <a:pt x="2506419" y="1348979"/>
                    <a:pt x="2486881" y="1358901"/>
                  </a:cubicBezTo>
                  <a:cubicBezTo>
                    <a:pt x="2457573" y="1358901"/>
                    <a:pt x="2408727" y="1358901"/>
                    <a:pt x="2389188" y="1339057"/>
                  </a:cubicBezTo>
                  <a:cubicBezTo>
                    <a:pt x="2398957" y="1329135"/>
                    <a:pt x="2418496" y="1319213"/>
                    <a:pt x="2408727" y="1299369"/>
                  </a:cubicBezTo>
                  <a:cubicBezTo>
                    <a:pt x="2408727" y="1289447"/>
                    <a:pt x="2398957" y="1279526"/>
                    <a:pt x="2398957" y="1269604"/>
                  </a:cubicBezTo>
                  <a:cubicBezTo>
                    <a:pt x="2408727" y="1249760"/>
                    <a:pt x="2438034" y="1249760"/>
                    <a:pt x="2457573" y="1249760"/>
                  </a:cubicBezTo>
                  <a:cubicBezTo>
                    <a:pt x="2467342" y="1244799"/>
                    <a:pt x="2474669" y="1244799"/>
                    <a:pt x="2480775" y="1247279"/>
                  </a:cubicBezTo>
                  <a:close/>
                  <a:moveTo>
                    <a:pt x="490537" y="1239838"/>
                  </a:moveTo>
                  <a:cubicBezTo>
                    <a:pt x="519906" y="1269603"/>
                    <a:pt x="519906" y="1269603"/>
                    <a:pt x="519906" y="1269603"/>
                  </a:cubicBezTo>
                  <a:cubicBezTo>
                    <a:pt x="529696" y="1289447"/>
                    <a:pt x="549275" y="1299369"/>
                    <a:pt x="539485" y="1319213"/>
                  </a:cubicBezTo>
                  <a:cubicBezTo>
                    <a:pt x="510116" y="1289447"/>
                    <a:pt x="480748" y="1289447"/>
                    <a:pt x="451379" y="1269603"/>
                  </a:cubicBezTo>
                  <a:cubicBezTo>
                    <a:pt x="451379" y="1269603"/>
                    <a:pt x="431800" y="1259682"/>
                    <a:pt x="441589" y="1249760"/>
                  </a:cubicBezTo>
                  <a:cubicBezTo>
                    <a:pt x="451379" y="1239838"/>
                    <a:pt x="470958" y="1239838"/>
                    <a:pt x="490537" y="1239838"/>
                  </a:cubicBezTo>
                  <a:close/>
                  <a:moveTo>
                    <a:pt x="2323386" y="1230540"/>
                  </a:moveTo>
                  <a:cubicBezTo>
                    <a:pt x="2340611" y="1230540"/>
                    <a:pt x="2355375" y="1235416"/>
                    <a:pt x="2360296" y="1250043"/>
                  </a:cubicBezTo>
                  <a:cubicBezTo>
                    <a:pt x="2370138" y="1259795"/>
                    <a:pt x="2360296" y="1259795"/>
                    <a:pt x="2350453" y="1259795"/>
                  </a:cubicBezTo>
                  <a:cubicBezTo>
                    <a:pt x="2340611" y="1259795"/>
                    <a:pt x="2330768" y="1269547"/>
                    <a:pt x="2320926" y="1259795"/>
                  </a:cubicBezTo>
                  <a:cubicBezTo>
                    <a:pt x="2311083" y="1250043"/>
                    <a:pt x="2301241" y="1250043"/>
                    <a:pt x="2281555" y="1250043"/>
                  </a:cubicBezTo>
                  <a:cubicBezTo>
                    <a:pt x="2261870" y="1259795"/>
                    <a:pt x="2252028" y="1289051"/>
                    <a:pt x="2222500" y="1279299"/>
                  </a:cubicBezTo>
                  <a:cubicBezTo>
                    <a:pt x="2232343" y="1259795"/>
                    <a:pt x="2261870" y="1250043"/>
                    <a:pt x="2271713" y="1240292"/>
                  </a:cubicBezTo>
                  <a:cubicBezTo>
                    <a:pt x="2286477" y="1235416"/>
                    <a:pt x="2306162" y="1230540"/>
                    <a:pt x="2323386" y="1230540"/>
                  </a:cubicBezTo>
                  <a:close/>
                  <a:moveTo>
                    <a:pt x="353219" y="1230313"/>
                  </a:moveTo>
                  <a:cubicBezTo>
                    <a:pt x="392377" y="1230313"/>
                    <a:pt x="421746" y="1249892"/>
                    <a:pt x="441325" y="1279261"/>
                  </a:cubicBezTo>
                  <a:cubicBezTo>
                    <a:pt x="431535" y="1279261"/>
                    <a:pt x="421746" y="1289051"/>
                    <a:pt x="411956" y="1289051"/>
                  </a:cubicBezTo>
                  <a:cubicBezTo>
                    <a:pt x="392377" y="1289051"/>
                    <a:pt x="372798" y="1289051"/>
                    <a:pt x="363008" y="1289051"/>
                  </a:cubicBezTo>
                  <a:cubicBezTo>
                    <a:pt x="343429" y="1269472"/>
                    <a:pt x="323850" y="1269472"/>
                    <a:pt x="323850" y="1249892"/>
                  </a:cubicBezTo>
                  <a:cubicBezTo>
                    <a:pt x="323850" y="1240103"/>
                    <a:pt x="333639" y="1230313"/>
                    <a:pt x="353219" y="1230313"/>
                  </a:cubicBezTo>
                  <a:close/>
                  <a:moveTo>
                    <a:pt x="2216268" y="1230083"/>
                  </a:moveTo>
                  <a:cubicBezTo>
                    <a:pt x="2227155" y="1228102"/>
                    <a:pt x="2238808" y="1228102"/>
                    <a:pt x="2251075" y="1230540"/>
                  </a:cubicBezTo>
                  <a:cubicBezTo>
                    <a:pt x="2251075" y="1240292"/>
                    <a:pt x="2251075" y="1240292"/>
                    <a:pt x="2251075" y="1240292"/>
                  </a:cubicBezTo>
                  <a:cubicBezTo>
                    <a:pt x="2241262" y="1240292"/>
                    <a:pt x="2231448" y="1250043"/>
                    <a:pt x="2221634" y="1250043"/>
                  </a:cubicBezTo>
                  <a:cubicBezTo>
                    <a:pt x="2192193" y="1240292"/>
                    <a:pt x="2172566" y="1269547"/>
                    <a:pt x="2152939" y="1289051"/>
                  </a:cubicBezTo>
                  <a:cubicBezTo>
                    <a:pt x="2143125" y="1289051"/>
                    <a:pt x="2143125" y="1289051"/>
                    <a:pt x="2143125" y="1289051"/>
                  </a:cubicBezTo>
                  <a:cubicBezTo>
                    <a:pt x="2157846" y="1259795"/>
                    <a:pt x="2183607" y="1236025"/>
                    <a:pt x="2216268" y="1230083"/>
                  </a:cubicBezTo>
                  <a:close/>
                  <a:moveTo>
                    <a:pt x="2388961" y="1181735"/>
                  </a:moveTo>
                  <a:cubicBezTo>
                    <a:pt x="2410902" y="1176814"/>
                    <a:pt x="2432844" y="1181735"/>
                    <a:pt x="2447472" y="1201420"/>
                  </a:cubicBezTo>
                  <a:cubicBezTo>
                    <a:pt x="2457223" y="1211262"/>
                    <a:pt x="2466975" y="1221105"/>
                    <a:pt x="2466975" y="1230947"/>
                  </a:cubicBezTo>
                  <a:cubicBezTo>
                    <a:pt x="2447472" y="1240790"/>
                    <a:pt x="2427968" y="1240790"/>
                    <a:pt x="2408465" y="1240790"/>
                  </a:cubicBezTo>
                  <a:cubicBezTo>
                    <a:pt x="2398713" y="1250632"/>
                    <a:pt x="2388961" y="1260475"/>
                    <a:pt x="2379209" y="1260475"/>
                  </a:cubicBezTo>
                  <a:cubicBezTo>
                    <a:pt x="2369457" y="1240790"/>
                    <a:pt x="2349954" y="1221105"/>
                    <a:pt x="2330450" y="1221105"/>
                  </a:cubicBezTo>
                  <a:cubicBezTo>
                    <a:pt x="2345078" y="1201420"/>
                    <a:pt x="2367019" y="1186656"/>
                    <a:pt x="2388961" y="1181735"/>
                  </a:cubicBezTo>
                  <a:close/>
                  <a:moveTo>
                    <a:pt x="2217262" y="1177727"/>
                  </a:moveTo>
                  <a:cubicBezTo>
                    <a:pt x="2222183" y="1178957"/>
                    <a:pt x="2227104" y="1181417"/>
                    <a:pt x="2232025" y="1181417"/>
                  </a:cubicBezTo>
                  <a:cubicBezTo>
                    <a:pt x="2232025" y="1191260"/>
                    <a:pt x="2222183" y="1201102"/>
                    <a:pt x="2222183" y="1220787"/>
                  </a:cubicBezTo>
                  <a:cubicBezTo>
                    <a:pt x="2192655" y="1220787"/>
                    <a:pt x="2163128" y="1240472"/>
                    <a:pt x="2143443" y="1270000"/>
                  </a:cubicBezTo>
                  <a:cubicBezTo>
                    <a:pt x="2133600" y="1270000"/>
                    <a:pt x="2133600" y="1260157"/>
                    <a:pt x="2133600" y="1260157"/>
                  </a:cubicBezTo>
                  <a:cubicBezTo>
                    <a:pt x="2143443" y="1230630"/>
                    <a:pt x="2153285" y="1181417"/>
                    <a:pt x="2202498" y="1181417"/>
                  </a:cubicBezTo>
                  <a:cubicBezTo>
                    <a:pt x="2207419" y="1176496"/>
                    <a:pt x="2212340" y="1176496"/>
                    <a:pt x="2217262" y="1177727"/>
                  </a:cubicBezTo>
                  <a:close/>
                  <a:moveTo>
                    <a:pt x="2290618" y="1160860"/>
                  </a:moveTo>
                  <a:cubicBezTo>
                    <a:pt x="2320059" y="1170782"/>
                    <a:pt x="2339687" y="1150938"/>
                    <a:pt x="2349500" y="1180703"/>
                  </a:cubicBezTo>
                  <a:cubicBezTo>
                    <a:pt x="2320059" y="1210469"/>
                    <a:pt x="2320059" y="1210469"/>
                    <a:pt x="2320059" y="1210469"/>
                  </a:cubicBezTo>
                  <a:cubicBezTo>
                    <a:pt x="2300432" y="1210469"/>
                    <a:pt x="2280805" y="1220391"/>
                    <a:pt x="2270991" y="1230313"/>
                  </a:cubicBezTo>
                  <a:cubicBezTo>
                    <a:pt x="2261178" y="1220391"/>
                    <a:pt x="2241550" y="1220391"/>
                    <a:pt x="2241550" y="1210469"/>
                  </a:cubicBezTo>
                  <a:cubicBezTo>
                    <a:pt x="2241550" y="1190625"/>
                    <a:pt x="2270991" y="1160860"/>
                    <a:pt x="2290618" y="1160860"/>
                  </a:cubicBezTo>
                  <a:close/>
                  <a:moveTo>
                    <a:pt x="272895" y="1137273"/>
                  </a:moveTo>
                  <a:cubicBezTo>
                    <a:pt x="318852" y="1139587"/>
                    <a:pt x="363836" y="1150660"/>
                    <a:pt x="402590" y="1161733"/>
                  </a:cubicBezTo>
                  <a:cubicBezTo>
                    <a:pt x="451803" y="1171575"/>
                    <a:pt x="451803" y="1171575"/>
                    <a:pt x="451803" y="1171575"/>
                  </a:cubicBezTo>
                  <a:cubicBezTo>
                    <a:pt x="491173" y="1171575"/>
                    <a:pt x="520700" y="1181418"/>
                    <a:pt x="550228" y="1191260"/>
                  </a:cubicBezTo>
                  <a:cubicBezTo>
                    <a:pt x="550228" y="1201103"/>
                    <a:pt x="550228" y="1220788"/>
                    <a:pt x="540385" y="1220788"/>
                  </a:cubicBezTo>
                  <a:cubicBezTo>
                    <a:pt x="501015" y="1210945"/>
                    <a:pt x="451803" y="1201103"/>
                    <a:pt x="412433" y="1201103"/>
                  </a:cubicBezTo>
                  <a:cubicBezTo>
                    <a:pt x="363220" y="1181418"/>
                    <a:pt x="314008" y="1181418"/>
                    <a:pt x="274637" y="1201103"/>
                  </a:cubicBezTo>
                  <a:cubicBezTo>
                    <a:pt x="195897" y="1220788"/>
                    <a:pt x="166370" y="1309370"/>
                    <a:pt x="117157" y="1368425"/>
                  </a:cubicBezTo>
                  <a:cubicBezTo>
                    <a:pt x="107315" y="1378268"/>
                    <a:pt x="107315" y="1378268"/>
                    <a:pt x="107315" y="1388110"/>
                  </a:cubicBezTo>
                  <a:cubicBezTo>
                    <a:pt x="146685" y="1407795"/>
                    <a:pt x="146685" y="1447165"/>
                    <a:pt x="176212" y="1476693"/>
                  </a:cubicBezTo>
                  <a:cubicBezTo>
                    <a:pt x="215582" y="1525905"/>
                    <a:pt x="215582" y="1525905"/>
                    <a:pt x="215582" y="1525905"/>
                  </a:cubicBezTo>
                  <a:cubicBezTo>
                    <a:pt x="264795" y="1555433"/>
                    <a:pt x="323850" y="1584960"/>
                    <a:pt x="382905" y="1565275"/>
                  </a:cubicBezTo>
                  <a:cubicBezTo>
                    <a:pt x="441960" y="1545590"/>
                    <a:pt x="501015" y="1535748"/>
                    <a:pt x="550228" y="1516063"/>
                  </a:cubicBezTo>
                  <a:cubicBezTo>
                    <a:pt x="560070" y="1520984"/>
                    <a:pt x="564992" y="1525905"/>
                    <a:pt x="567452" y="1532057"/>
                  </a:cubicBezTo>
                  <a:lnTo>
                    <a:pt x="568877" y="1545590"/>
                  </a:lnTo>
                  <a:lnTo>
                    <a:pt x="560070" y="1545590"/>
                  </a:lnTo>
                  <a:cubicBezTo>
                    <a:pt x="557610" y="1545590"/>
                    <a:pt x="555149" y="1545590"/>
                    <a:pt x="550228" y="1545590"/>
                  </a:cubicBezTo>
                  <a:cubicBezTo>
                    <a:pt x="461645" y="1575118"/>
                    <a:pt x="373063" y="1594803"/>
                    <a:pt x="294323" y="1614488"/>
                  </a:cubicBezTo>
                  <a:cubicBezTo>
                    <a:pt x="245110" y="1614488"/>
                    <a:pt x="186055" y="1614488"/>
                    <a:pt x="146685" y="1584960"/>
                  </a:cubicBezTo>
                  <a:cubicBezTo>
                    <a:pt x="97472" y="1545590"/>
                    <a:pt x="67945" y="1486535"/>
                    <a:pt x="58102" y="1437323"/>
                  </a:cubicBezTo>
                  <a:cubicBezTo>
                    <a:pt x="48260" y="1417638"/>
                    <a:pt x="38417" y="1407795"/>
                    <a:pt x="38417" y="1397953"/>
                  </a:cubicBezTo>
                  <a:cubicBezTo>
                    <a:pt x="28575" y="1388110"/>
                    <a:pt x="48260" y="1378268"/>
                    <a:pt x="48260" y="1368425"/>
                  </a:cubicBezTo>
                  <a:cubicBezTo>
                    <a:pt x="67945" y="1329055"/>
                    <a:pt x="77787" y="1279843"/>
                    <a:pt x="97472" y="1240473"/>
                  </a:cubicBezTo>
                  <a:cubicBezTo>
                    <a:pt x="117157" y="1201103"/>
                    <a:pt x="127000" y="1161733"/>
                    <a:pt x="166370" y="1151890"/>
                  </a:cubicBezTo>
                  <a:cubicBezTo>
                    <a:pt x="186055" y="1144509"/>
                    <a:pt x="206355" y="1140202"/>
                    <a:pt x="226809" y="1138203"/>
                  </a:cubicBezTo>
                  <a:cubicBezTo>
                    <a:pt x="242149" y="1136704"/>
                    <a:pt x="257576" y="1136502"/>
                    <a:pt x="272895" y="1137273"/>
                  </a:cubicBezTo>
                  <a:close/>
                  <a:moveTo>
                    <a:pt x="245212" y="1101725"/>
                  </a:moveTo>
                  <a:cubicBezTo>
                    <a:pt x="333488" y="1111590"/>
                    <a:pt x="411956" y="1131320"/>
                    <a:pt x="490424" y="1151051"/>
                  </a:cubicBezTo>
                  <a:cubicBezTo>
                    <a:pt x="510041" y="1160916"/>
                    <a:pt x="529658" y="1160916"/>
                    <a:pt x="549275" y="1170781"/>
                  </a:cubicBezTo>
                  <a:cubicBezTo>
                    <a:pt x="549275" y="1180646"/>
                    <a:pt x="549275" y="1180646"/>
                    <a:pt x="549275" y="1180646"/>
                  </a:cubicBezTo>
                  <a:cubicBezTo>
                    <a:pt x="441381" y="1160916"/>
                    <a:pt x="323680" y="1111590"/>
                    <a:pt x="205978" y="1121455"/>
                  </a:cubicBezTo>
                  <a:cubicBezTo>
                    <a:pt x="196169" y="1121455"/>
                    <a:pt x="176552" y="1131320"/>
                    <a:pt x="166744" y="1131320"/>
                  </a:cubicBezTo>
                  <a:cubicBezTo>
                    <a:pt x="107893" y="1160916"/>
                    <a:pt x="88276" y="1220107"/>
                    <a:pt x="68659" y="1279298"/>
                  </a:cubicBezTo>
                  <a:cubicBezTo>
                    <a:pt x="49042" y="1308894"/>
                    <a:pt x="49042" y="1358220"/>
                    <a:pt x="19617" y="1387815"/>
                  </a:cubicBezTo>
                  <a:cubicBezTo>
                    <a:pt x="29425" y="1417411"/>
                    <a:pt x="49042" y="1447006"/>
                    <a:pt x="58851" y="1476602"/>
                  </a:cubicBezTo>
                  <a:cubicBezTo>
                    <a:pt x="78468" y="1525928"/>
                    <a:pt x="98085" y="1575253"/>
                    <a:pt x="147127" y="1594984"/>
                  </a:cubicBezTo>
                  <a:cubicBezTo>
                    <a:pt x="196169" y="1634444"/>
                    <a:pt x="264829" y="1634444"/>
                    <a:pt x="323680" y="1624579"/>
                  </a:cubicBezTo>
                  <a:cubicBezTo>
                    <a:pt x="372722" y="1614714"/>
                    <a:pt x="411956" y="1594984"/>
                    <a:pt x="460998" y="1585119"/>
                  </a:cubicBezTo>
                  <a:cubicBezTo>
                    <a:pt x="480615" y="1575253"/>
                    <a:pt x="500232" y="1575253"/>
                    <a:pt x="510041" y="1565388"/>
                  </a:cubicBezTo>
                  <a:cubicBezTo>
                    <a:pt x="539466" y="1565388"/>
                    <a:pt x="539466" y="1565388"/>
                    <a:pt x="539466" y="1565388"/>
                  </a:cubicBezTo>
                  <a:cubicBezTo>
                    <a:pt x="519849" y="1575253"/>
                    <a:pt x="500232" y="1575253"/>
                    <a:pt x="480615" y="1585119"/>
                  </a:cubicBezTo>
                  <a:cubicBezTo>
                    <a:pt x="431573" y="1594984"/>
                    <a:pt x="382531" y="1614714"/>
                    <a:pt x="333488" y="1624579"/>
                  </a:cubicBezTo>
                  <a:cubicBezTo>
                    <a:pt x="294254" y="1634444"/>
                    <a:pt x="255020" y="1654175"/>
                    <a:pt x="205978" y="1644310"/>
                  </a:cubicBezTo>
                  <a:cubicBezTo>
                    <a:pt x="147127" y="1624579"/>
                    <a:pt x="78468" y="1575253"/>
                    <a:pt x="58851" y="1516062"/>
                  </a:cubicBezTo>
                  <a:cubicBezTo>
                    <a:pt x="39234" y="1486467"/>
                    <a:pt x="39234" y="1447006"/>
                    <a:pt x="19617" y="1417411"/>
                  </a:cubicBezTo>
                  <a:cubicBezTo>
                    <a:pt x="0" y="1387815"/>
                    <a:pt x="0" y="1387815"/>
                    <a:pt x="0" y="1387815"/>
                  </a:cubicBezTo>
                  <a:cubicBezTo>
                    <a:pt x="49042" y="1348354"/>
                    <a:pt x="49042" y="1289163"/>
                    <a:pt x="68659" y="1239837"/>
                  </a:cubicBezTo>
                  <a:cubicBezTo>
                    <a:pt x="78468" y="1220107"/>
                    <a:pt x="88276" y="1200377"/>
                    <a:pt x="98085" y="1180646"/>
                  </a:cubicBezTo>
                  <a:cubicBezTo>
                    <a:pt x="127510" y="1131320"/>
                    <a:pt x="186361" y="1101725"/>
                    <a:pt x="245212" y="1101725"/>
                  </a:cubicBezTo>
                  <a:close/>
                  <a:moveTo>
                    <a:pt x="2418081" y="1052513"/>
                  </a:moveTo>
                  <a:cubicBezTo>
                    <a:pt x="2477136" y="1052513"/>
                    <a:pt x="2546034" y="1082115"/>
                    <a:pt x="2575561" y="1151187"/>
                  </a:cubicBezTo>
                  <a:cubicBezTo>
                    <a:pt x="2605089" y="1190657"/>
                    <a:pt x="2614931" y="1249861"/>
                    <a:pt x="2654301" y="1289331"/>
                  </a:cubicBezTo>
                  <a:cubicBezTo>
                    <a:pt x="2644459" y="1309066"/>
                    <a:pt x="2634616" y="1318933"/>
                    <a:pt x="2624774" y="1328800"/>
                  </a:cubicBezTo>
                  <a:cubicBezTo>
                    <a:pt x="2614931" y="1358403"/>
                    <a:pt x="2605089" y="1397872"/>
                    <a:pt x="2595246" y="1437342"/>
                  </a:cubicBezTo>
                  <a:cubicBezTo>
                    <a:pt x="2565719" y="1486679"/>
                    <a:pt x="2526349" y="1545883"/>
                    <a:pt x="2467294" y="1545883"/>
                  </a:cubicBezTo>
                  <a:cubicBezTo>
                    <a:pt x="2378711" y="1555751"/>
                    <a:pt x="2290128" y="1526149"/>
                    <a:pt x="2201546" y="1506414"/>
                  </a:cubicBezTo>
                  <a:cubicBezTo>
                    <a:pt x="2181861" y="1496546"/>
                    <a:pt x="2152333" y="1496546"/>
                    <a:pt x="2132648" y="1486679"/>
                  </a:cubicBezTo>
                  <a:cubicBezTo>
                    <a:pt x="2122806" y="1476812"/>
                    <a:pt x="2132648" y="1466944"/>
                    <a:pt x="2132648" y="1457077"/>
                  </a:cubicBezTo>
                  <a:cubicBezTo>
                    <a:pt x="2142491" y="1447209"/>
                    <a:pt x="2162176" y="1457077"/>
                    <a:pt x="2181861" y="1457077"/>
                  </a:cubicBezTo>
                  <a:cubicBezTo>
                    <a:pt x="2231073" y="1476812"/>
                    <a:pt x="2280286" y="1486679"/>
                    <a:pt x="2339341" y="1496546"/>
                  </a:cubicBezTo>
                  <a:cubicBezTo>
                    <a:pt x="2378711" y="1496546"/>
                    <a:pt x="2378711" y="1496546"/>
                    <a:pt x="2378711" y="1496546"/>
                  </a:cubicBezTo>
                  <a:cubicBezTo>
                    <a:pt x="2418081" y="1496546"/>
                    <a:pt x="2437766" y="1486679"/>
                    <a:pt x="2467294" y="1466944"/>
                  </a:cubicBezTo>
                  <a:cubicBezTo>
                    <a:pt x="2516506" y="1417607"/>
                    <a:pt x="2526349" y="1358403"/>
                    <a:pt x="2575561" y="1309066"/>
                  </a:cubicBezTo>
                  <a:cubicBezTo>
                    <a:pt x="2565719" y="1299198"/>
                    <a:pt x="2565719" y="1299198"/>
                    <a:pt x="2565719" y="1299198"/>
                  </a:cubicBezTo>
                  <a:cubicBezTo>
                    <a:pt x="2526349" y="1259729"/>
                    <a:pt x="2526349" y="1200524"/>
                    <a:pt x="2467294" y="1161054"/>
                  </a:cubicBezTo>
                  <a:cubicBezTo>
                    <a:pt x="2427924" y="1121585"/>
                    <a:pt x="2388553" y="1111717"/>
                    <a:pt x="2329498" y="1101850"/>
                  </a:cubicBezTo>
                  <a:cubicBezTo>
                    <a:pt x="2260601" y="1121585"/>
                    <a:pt x="2191703" y="1141320"/>
                    <a:pt x="2122806" y="1161054"/>
                  </a:cubicBezTo>
                  <a:cubicBezTo>
                    <a:pt x="2112963" y="1151187"/>
                    <a:pt x="2112963" y="1141320"/>
                    <a:pt x="2112963" y="1131452"/>
                  </a:cubicBezTo>
                  <a:cubicBezTo>
                    <a:pt x="2112963" y="1131452"/>
                    <a:pt x="2112963" y="1121585"/>
                    <a:pt x="2112963" y="1121585"/>
                  </a:cubicBezTo>
                  <a:cubicBezTo>
                    <a:pt x="2211388" y="1101850"/>
                    <a:pt x="2309813" y="1062380"/>
                    <a:pt x="2418081" y="1052513"/>
                  </a:cubicBezTo>
                  <a:close/>
                  <a:moveTo>
                    <a:pt x="2396714" y="1024853"/>
                  </a:moveTo>
                  <a:cubicBezTo>
                    <a:pt x="2446080" y="1021168"/>
                    <a:pt x="2499599" y="1034065"/>
                    <a:pt x="2536508" y="1063543"/>
                  </a:cubicBezTo>
                  <a:cubicBezTo>
                    <a:pt x="2556193" y="1073369"/>
                    <a:pt x="2556193" y="1073369"/>
                    <a:pt x="2556193" y="1073369"/>
                  </a:cubicBezTo>
                  <a:cubicBezTo>
                    <a:pt x="2615248" y="1112674"/>
                    <a:pt x="2625091" y="1191282"/>
                    <a:pt x="2664461" y="1250239"/>
                  </a:cubicBezTo>
                  <a:cubicBezTo>
                    <a:pt x="2674303" y="1260065"/>
                    <a:pt x="2684146" y="1279717"/>
                    <a:pt x="2693988" y="1299369"/>
                  </a:cubicBezTo>
                  <a:cubicBezTo>
                    <a:pt x="2654618" y="1328848"/>
                    <a:pt x="2644776" y="1377978"/>
                    <a:pt x="2625091" y="1427108"/>
                  </a:cubicBezTo>
                  <a:cubicBezTo>
                    <a:pt x="2615248" y="1466413"/>
                    <a:pt x="2595563" y="1495891"/>
                    <a:pt x="2575878" y="1525369"/>
                  </a:cubicBezTo>
                  <a:cubicBezTo>
                    <a:pt x="2556193" y="1535195"/>
                    <a:pt x="2546351" y="1554848"/>
                    <a:pt x="2526666" y="1564674"/>
                  </a:cubicBezTo>
                  <a:cubicBezTo>
                    <a:pt x="2506981" y="1584326"/>
                    <a:pt x="2487296" y="1564674"/>
                    <a:pt x="2467611" y="1574500"/>
                  </a:cubicBezTo>
                  <a:cubicBezTo>
                    <a:pt x="2418398" y="1574500"/>
                    <a:pt x="2418398" y="1574500"/>
                    <a:pt x="2418398" y="1574500"/>
                  </a:cubicBezTo>
                  <a:cubicBezTo>
                    <a:pt x="2388871" y="1564674"/>
                    <a:pt x="2359343" y="1564674"/>
                    <a:pt x="2329816" y="1554848"/>
                  </a:cubicBezTo>
                  <a:cubicBezTo>
                    <a:pt x="2260918" y="1535195"/>
                    <a:pt x="2192021" y="1525369"/>
                    <a:pt x="2123123" y="1505717"/>
                  </a:cubicBezTo>
                  <a:cubicBezTo>
                    <a:pt x="2132966" y="1495891"/>
                    <a:pt x="2142808" y="1505717"/>
                    <a:pt x="2142808" y="1505717"/>
                  </a:cubicBezTo>
                  <a:cubicBezTo>
                    <a:pt x="2231391" y="1525369"/>
                    <a:pt x="2319973" y="1545021"/>
                    <a:pt x="2408556" y="1564674"/>
                  </a:cubicBezTo>
                  <a:cubicBezTo>
                    <a:pt x="2457768" y="1564674"/>
                    <a:pt x="2516823" y="1554848"/>
                    <a:pt x="2556193" y="1515543"/>
                  </a:cubicBezTo>
                  <a:cubicBezTo>
                    <a:pt x="2585721" y="1486065"/>
                    <a:pt x="2615248" y="1446761"/>
                    <a:pt x="2615248" y="1397630"/>
                  </a:cubicBezTo>
                  <a:cubicBezTo>
                    <a:pt x="2625091" y="1358326"/>
                    <a:pt x="2634933" y="1319022"/>
                    <a:pt x="2664461" y="1299369"/>
                  </a:cubicBezTo>
                  <a:cubicBezTo>
                    <a:pt x="2664461" y="1289543"/>
                    <a:pt x="2664461" y="1289543"/>
                    <a:pt x="2664461" y="1289543"/>
                  </a:cubicBezTo>
                  <a:cubicBezTo>
                    <a:pt x="2615248" y="1250239"/>
                    <a:pt x="2615248" y="1181456"/>
                    <a:pt x="2575878" y="1122500"/>
                  </a:cubicBezTo>
                  <a:cubicBezTo>
                    <a:pt x="2536508" y="1063543"/>
                    <a:pt x="2457768" y="1034065"/>
                    <a:pt x="2388871" y="1043891"/>
                  </a:cubicBezTo>
                  <a:cubicBezTo>
                    <a:pt x="2369186" y="1043891"/>
                    <a:pt x="2349501" y="1043891"/>
                    <a:pt x="2339658" y="1053717"/>
                  </a:cubicBezTo>
                  <a:cubicBezTo>
                    <a:pt x="2260918" y="1073369"/>
                    <a:pt x="2182178" y="1093022"/>
                    <a:pt x="2113281" y="1112674"/>
                  </a:cubicBezTo>
                  <a:cubicBezTo>
                    <a:pt x="2103438" y="1112674"/>
                    <a:pt x="2103438" y="1112674"/>
                    <a:pt x="2113281" y="1102848"/>
                  </a:cubicBezTo>
                  <a:cubicBezTo>
                    <a:pt x="2162493" y="1093022"/>
                    <a:pt x="2211706" y="1073369"/>
                    <a:pt x="2270761" y="1063543"/>
                  </a:cubicBezTo>
                  <a:cubicBezTo>
                    <a:pt x="2300288" y="1053717"/>
                    <a:pt x="2319973" y="1043891"/>
                    <a:pt x="2349501" y="1034065"/>
                  </a:cubicBezTo>
                  <a:cubicBezTo>
                    <a:pt x="2364265" y="1029152"/>
                    <a:pt x="2380259" y="1026081"/>
                    <a:pt x="2396714" y="1024853"/>
                  </a:cubicBezTo>
                  <a:close/>
                  <a:moveTo>
                    <a:pt x="510949" y="1003300"/>
                  </a:moveTo>
                  <a:cubicBezTo>
                    <a:pt x="540544" y="1013354"/>
                    <a:pt x="560275" y="1023408"/>
                    <a:pt x="580005" y="1013354"/>
                  </a:cubicBezTo>
                  <a:cubicBezTo>
                    <a:pt x="609601" y="1003300"/>
                    <a:pt x="609601" y="1003300"/>
                    <a:pt x="609601" y="1003300"/>
                  </a:cubicBezTo>
                  <a:cubicBezTo>
                    <a:pt x="609601" y="1023408"/>
                    <a:pt x="580005" y="1033462"/>
                    <a:pt x="570140" y="1043517"/>
                  </a:cubicBezTo>
                  <a:cubicBezTo>
                    <a:pt x="540544" y="1053571"/>
                    <a:pt x="501083" y="1063625"/>
                    <a:pt x="481353" y="1043517"/>
                  </a:cubicBezTo>
                  <a:cubicBezTo>
                    <a:pt x="471488" y="1033462"/>
                    <a:pt x="471488" y="1033462"/>
                    <a:pt x="471488" y="1023408"/>
                  </a:cubicBezTo>
                  <a:cubicBezTo>
                    <a:pt x="491218" y="1023408"/>
                    <a:pt x="501083" y="1013354"/>
                    <a:pt x="510949" y="1003300"/>
                  </a:cubicBezTo>
                  <a:close/>
                  <a:moveTo>
                    <a:pt x="146772" y="984250"/>
                  </a:moveTo>
                  <a:cubicBezTo>
                    <a:pt x="176213" y="1023471"/>
                    <a:pt x="176213" y="1023471"/>
                    <a:pt x="176213" y="1023471"/>
                  </a:cubicBezTo>
                  <a:cubicBezTo>
                    <a:pt x="146772" y="1043081"/>
                    <a:pt x="127145" y="1072496"/>
                    <a:pt x="136958" y="1101912"/>
                  </a:cubicBezTo>
                  <a:cubicBezTo>
                    <a:pt x="136958" y="1111717"/>
                    <a:pt x="146772" y="1111717"/>
                    <a:pt x="146772" y="1121522"/>
                  </a:cubicBezTo>
                  <a:cubicBezTo>
                    <a:pt x="136958" y="1121522"/>
                    <a:pt x="117331" y="1131328"/>
                    <a:pt x="107517" y="1150938"/>
                  </a:cubicBezTo>
                  <a:cubicBezTo>
                    <a:pt x="107517" y="1150938"/>
                    <a:pt x="97704" y="1150938"/>
                    <a:pt x="97704" y="1141133"/>
                  </a:cubicBezTo>
                  <a:cubicBezTo>
                    <a:pt x="68263" y="1121522"/>
                    <a:pt x="78076" y="1082302"/>
                    <a:pt x="68263" y="1052886"/>
                  </a:cubicBezTo>
                  <a:cubicBezTo>
                    <a:pt x="78076" y="1043081"/>
                    <a:pt x="97704" y="1033276"/>
                    <a:pt x="97704" y="1013665"/>
                  </a:cubicBezTo>
                  <a:cubicBezTo>
                    <a:pt x="117331" y="1003860"/>
                    <a:pt x="127145" y="984250"/>
                    <a:pt x="146772" y="984250"/>
                  </a:cubicBezTo>
                  <a:close/>
                  <a:moveTo>
                    <a:pt x="530802" y="972344"/>
                  </a:moveTo>
                  <a:cubicBezTo>
                    <a:pt x="538162" y="972344"/>
                    <a:pt x="545523" y="974725"/>
                    <a:pt x="550429" y="984250"/>
                  </a:cubicBezTo>
                  <a:cubicBezTo>
                    <a:pt x="570057" y="984250"/>
                    <a:pt x="589684" y="984250"/>
                    <a:pt x="609311" y="974725"/>
                  </a:cubicBezTo>
                  <a:cubicBezTo>
                    <a:pt x="619125" y="984250"/>
                    <a:pt x="619125" y="974725"/>
                    <a:pt x="619125" y="984250"/>
                  </a:cubicBezTo>
                  <a:cubicBezTo>
                    <a:pt x="599497" y="1003300"/>
                    <a:pt x="560243" y="1003300"/>
                    <a:pt x="530802" y="993775"/>
                  </a:cubicBezTo>
                  <a:cubicBezTo>
                    <a:pt x="520988" y="993775"/>
                    <a:pt x="511175" y="984250"/>
                    <a:pt x="511175" y="974725"/>
                  </a:cubicBezTo>
                  <a:cubicBezTo>
                    <a:pt x="516082" y="974725"/>
                    <a:pt x="523442" y="972344"/>
                    <a:pt x="530802" y="972344"/>
                  </a:cubicBezTo>
                  <a:close/>
                  <a:moveTo>
                    <a:pt x="441447" y="965200"/>
                  </a:moveTo>
                  <a:cubicBezTo>
                    <a:pt x="451217" y="965200"/>
                    <a:pt x="470755" y="974990"/>
                    <a:pt x="490294" y="974990"/>
                  </a:cubicBezTo>
                  <a:cubicBezTo>
                    <a:pt x="500063" y="994569"/>
                    <a:pt x="500063" y="994569"/>
                    <a:pt x="500063" y="994569"/>
                  </a:cubicBezTo>
                  <a:cubicBezTo>
                    <a:pt x="480524" y="1014148"/>
                    <a:pt x="451217" y="1023938"/>
                    <a:pt x="421909" y="1014148"/>
                  </a:cubicBezTo>
                  <a:cubicBezTo>
                    <a:pt x="392601" y="1014148"/>
                    <a:pt x="373063" y="994569"/>
                    <a:pt x="373063" y="974990"/>
                  </a:cubicBezTo>
                  <a:cubicBezTo>
                    <a:pt x="392601" y="974990"/>
                    <a:pt x="421909" y="974990"/>
                    <a:pt x="441447" y="965200"/>
                  </a:cubicBezTo>
                  <a:close/>
                  <a:moveTo>
                    <a:pt x="2035175" y="954088"/>
                  </a:moveTo>
                  <a:cubicBezTo>
                    <a:pt x="2074545" y="964010"/>
                    <a:pt x="2104073" y="973932"/>
                    <a:pt x="2133601" y="954088"/>
                  </a:cubicBezTo>
                  <a:cubicBezTo>
                    <a:pt x="2153286" y="964010"/>
                    <a:pt x="2172971" y="964010"/>
                    <a:pt x="2182813" y="973932"/>
                  </a:cubicBezTo>
                  <a:cubicBezTo>
                    <a:pt x="2182813" y="983854"/>
                    <a:pt x="2163128" y="983854"/>
                    <a:pt x="2153286" y="993776"/>
                  </a:cubicBezTo>
                  <a:cubicBezTo>
                    <a:pt x="2123758" y="993776"/>
                    <a:pt x="2084388" y="983854"/>
                    <a:pt x="2054860" y="964010"/>
                  </a:cubicBezTo>
                  <a:cubicBezTo>
                    <a:pt x="2045018" y="964010"/>
                    <a:pt x="2035175" y="964010"/>
                    <a:pt x="2035175" y="954088"/>
                  </a:cubicBezTo>
                  <a:close/>
                  <a:moveTo>
                    <a:pt x="138690" y="947974"/>
                  </a:moveTo>
                  <a:cubicBezTo>
                    <a:pt x="141143" y="947974"/>
                    <a:pt x="143596" y="949822"/>
                    <a:pt x="146050" y="954749"/>
                  </a:cubicBezTo>
                  <a:cubicBezTo>
                    <a:pt x="146050" y="974461"/>
                    <a:pt x="126422" y="964605"/>
                    <a:pt x="116609" y="984317"/>
                  </a:cubicBezTo>
                  <a:cubicBezTo>
                    <a:pt x="87168" y="1004028"/>
                    <a:pt x="77354" y="1033595"/>
                    <a:pt x="47913" y="1053307"/>
                  </a:cubicBezTo>
                  <a:cubicBezTo>
                    <a:pt x="47913" y="1063163"/>
                    <a:pt x="57727" y="1063163"/>
                    <a:pt x="57727" y="1073018"/>
                  </a:cubicBezTo>
                  <a:cubicBezTo>
                    <a:pt x="57727" y="1102586"/>
                    <a:pt x="67541" y="1142009"/>
                    <a:pt x="96982" y="1161720"/>
                  </a:cubicBezTo>
                  <a:cubicBezTo>
                    <a:pt x="96982" y="1171576"/>
                    <a:pt x="87168" y="1171576"/>
                    <a:pt x="87168" y="1171576"/>
                  </a:cubicBezTo>
                  <a:cubicBezTo>
                    <a:pt x="47913" y="1161720"/>
                    <a:pt x="57727" y="1122297"/>
                    <a:pt x="47913" y="1102586"/>
                  </a:cubicBezTo>
                  <a:cubicBezTo>
                    <a:pt x="47913" y="1082874"/>
                    <a:pt x="38100" y="1063163"/>
                    <a:pt x="38100" y="1053307"/>
                  </a:cubicBezTo>
                  <a:cubicBezTo>
                    <a:pt x="67541" y="1023740"/>
                    <a:pt x="87168" y="994172"/>
                    <a:pt x="116609" y="964605"/>
                  </a:cubicBezTo>
                  <a:cubicBezTo>
                    <a:pt x="123969" y="964605"/>
                    <a:pt x="131329" y="947974"/>
                    <a:pt x="138690" y="947974"/>
                  </a:cubicBezTo>
                  <a:close/>
                  <a:moveTo>
                    <a:pt x="432044" y="915988"/>
                  </a:moveTo>
                  <a:cubicBezTo>
                    <a:pt x="441813" y="915988"/>
                    <a:pt x="451582" y="915988"/>
                    <a:pt x="461352" y="935673"/>
                  </a:cubicBezTo>
                  <a:cubicBezTo>
                    <a:pt x="480890" y="955358"/>
                    <a:pt x="510198" y="945516"/>
                    <a:pt x="539506" y="935673"/>
                  </a:cubicBezTo>
                  <a:cubicBezTo>
                    <a:pt x="539506" y="945516"/>
                    <a:pt x="549275" y="945516"/>
                    <a:pt x="549275" y="955358"/>
                  </a:cubicBezTo>
                  <a:cubicBezTo>
                    <a:pt x="529736" y="965201"/>
                    <a:pt x="510198" y="965201"/>
                    <a:pt x="480890" y="965201"/>
                  </a:cubicBezTo>
                  <a:cubicBezTo>
                    <a:pt x="461352" y="955358"/>
                    <a:pt x="432044" y="945516"/>
                    <a:pt x="422275" y="925830"/>
                  </a:cubicBezTo>
                  <a:cubicBezTo>
                    <a:pt x="422275" y="915988"/>
                    <a:pt x="422275" y="915988"/>
                    <a:pt x="432044" y="915988"/>
                  </a:cubicBezTo>
                  <a:close/>
                  <a:moveTo>
                    <a:pt x="2133836" y="913712"/>
                  </a:moveTo>
                  <a:cubicBezTo>
                    <a:pt x="2139189" y="912316"/>
                    <a:pt x="2145308" y="912316"/>
                    <a:pt x="2152650" y="914797"/>
                  </a:cubicBezTo>
                  <a:cubicBezTo>
                    <a:pt x="2152650" y="934641"/>
                    <a:pt x="2133071" y="944563"/>
                    <a:pt x="2123281" y="944563"/>
                  </a:cubicBezTo>
                  <a:cubicBezTo>
                    <a:pt x="2103702" y="944563"/>
                    <a:pt x="2074334" y="944563"/>
                    <a:pt x="2054754" y="944563"/>
                  </a:cubicBezTo>
                  <a:cubicBezTo>
                    <a:pt x="2054754" y="944563"/>
                    <a:pt x="2044965" y="934641"/>
                    <a:pt x="2035175" y="934641"/>
                  </a:cubicBezTo>
                  <a:cubicBezTo>
                    <a:pt x="2054754" y="914797"/>
                    <a:pt x="2074334" y="934641"/>
                    <a:pt x="2093913" y="934641"/>
                  </a:cubicBezTo>
                  <a:cubicBezTo>
                    <a:pt x="2108597" y="934641"/>
                    <a:pt x="2117775" y="917898"/>
                    <a:pt x="2133836" y="913712"/>
                  </a:cubicBezTo>
                  <a:close/>
                  <a:moveTo>
                    <a:pt x="539750" y="905272"/>
                  </a:moveTo>
                  <a:cubicBezTo>
                    <a:pt x="579120" y="895350"/>
                    <a:pt x="608647" y="935037"/>
                    <a:pt x="638175" y="954881"/>
                  </a:cubicBezTo>
                  <a:cubicBezTo>
                    <a:pt x="638175" y="954881"/>
                    <a:pt x="628332" y="964803"/>
                    <a:pt x="628332" y="964803"/>
                  </a:cubicBezTo>
                  <a:cubicBezTo>
                    <a:pt x="618490" y="974725"/>
                    <a:pt x="608647" y="964803"/>
                    <a:pt x="598805" y="964803"/>
                  </a:cubicBezTo>
                  <a:cubicBezTo>
                    <a:pt x="569277" y="954881"/>
                    <a:pt x="559435" y="944959"/>
                    <a:pt x="539750" y="925115"/>
                  </a:cubicBezTo>
                  <a:cubicBezTo>
                    <a:pt x="539750" y="915194"/>
                    <a:pt x="539750" y="915194"/>
                    <a:pt x="539750" y="905272"/>
                  </a:cubicBezTo>
                  <a:close/>
                  <a:moveTo>
                    <a:pt x="2211999" y="895350"/>
                  </a:moveTo>
                  <a:cubicBezTo>
                    <a:pt x="2231781" y="905328"/>
                    <a:pt x="2251564" y="905328"/>
                    <a:pt x="2271347" y="905328"/>
                  </a:cubicBezTo>
                  <a:cubicBezTo>
                    <a:pt x="2281238" y="925286"/>
                    <a:pt x="2261455" y="935264"/>
                    <a:pt x="2251564" y="955221"/>
                  </a:cubicBezTo>
                  <a:cubicBezTo>
                    <a:pt x="2231781" y="965200"/>
                    <a:pt x="2221890" y="965200"/>
                    <a:pt x="2202107" y="965200"/>
                  </a:cubicBezTo>
                  <a:cubicBezTo>
                    <a:pt x="2152650" y="945243"/>
                    <a:pt x="2152650" y="945243"/>
                    <a:pt x="2152650" y="945243"/>
                  </a:cubicBezTo>
                  <a:cubicBezTo>
                    <a:pt x="2172433" y="915307"/>
                    <a:pt x="2172433" y="915307"/>
                    <a:pt x="2172433" y="915307"/>
                  </a:cubicBezTo>
                  <a:cubicBezTo>
                    <a:pt x="2211999" y="895350"/>
                    <a:pt x="2211999" y="895350"/>
                    <a:pt x="2211999" y="895350"/>
                  </a:cubicBezTo>
                  <a:close/>
                  <a:moveTo>
                    <a:pt x="2507396" y="885825"/>
                  </a:moveTo>
                  <a:cubicBezTo>
                    <a:pt x="2536704" y="885825"/>
                    <a:pt x="2556242" y="915458"/>
                    <a:pt x="2575781" y="935214"/>
                  </a:cubicBezTo>
                  <a:cubicBezTo>
                    <a:pt x="2605088" y="945092"/>
                    <a:pt x="2575781" y="964847"/>
                    <a:pt x="2585550" y="984603"/>
                  </a:cubicBezTo>
                  <a:cubicBezTo>
                    <a:pt x="2595319" y="1014236"/>
                    <a:pt x="2585550" y="1043869"/>
                    <a:pt x="2575781" y="1063625"/>
                  </a:cubicBezTo>
                  <a:cubicBezTo>
                    <a:pt x="2556242" y="1063625"/>
                    <a:pt x="2536704" y="1043869"/>
                    <a:pt x="2517165" y="1033992"/>
                  </a:cubicBezTo>
                  <a:cubicBezTo>
                    <a:pt x="2526934" y="1004358"/>
                    <a:pt x="2536704" y="964847"/>
                    <a:pt x="2517165" y="945092"/>
                  </a:cubicBezTo>
                  <a:cubicBezTo>
                    <a:pt x="2507396" y="935214"/>
                    <a:pt x="2478088" y="935214"/>
                    <a:pt x="2487857" y="915458"/>
                  </a:cubicBezTo>
                  <a:cubicBezTo>
                    <a:pt x="2497627" y="905580"/>
                    <a:pt x="2497627" y="895703"/>
                    <a:pt x="2507396" y="885825"/>
                  </a:cubicBezTo>
                  <a:close/>
                  <a:moveTo>
                    <a:pt x="327960" y="883708"/>
                  </a:moveTo>
                  <a:cubicBezTo>
                    <a:pt x="331617" y="886178"/>
                    <a:pt x="334055" y="891117"/>
                    <a:pt x="334055" y="896055"/>
                  </a:cubicBezTo>
                  <a:cubicBezTo>
                    <a:pt x="363310" y="896055"/>
                    <a:pt x="382814" y="896055"/>
                    <a:pt x="402318" y="896055"/>
                  </a:cubicBezTo>
                  <a:cubicBezTo>
                    <a:pt x="421821" y="896055"/>
                    <a:pt x="402318" y="915811"/>
                    <a:pt x="412069" y="915811"/>
                  </a:cubicBezTo>
                  <a:cubicBezTo>
                    <a:pt x="402318" y="935567"/>
                    <a:pt x="441325" y="945444"/>
                    <a:pt x="421821" y="955322"/>
                  </a:cubicBezTo>
                  <a:cubicBezTo>
                    <a:pt x="392566" y="965200"/>
                    <a:pt x="353559" y="965200"/>
                    <a:pt x="334055" y="935567"/>
                  </a:cubicBezTo>
                  <a:cubicBezTo>
                    <a:pt x="324303" y="925689"/>
                    <a:pt x="304800" y="905933"/>
                    <a:pt x="314552" y="886178"/>
                  </a:cubicBezTo>
                  <a:cubicBezTo>
                    <a:pt x="319428" y="881239"/>
                    <a:pt x="324303" y="881239"/>
                    <a:pt x="327960" y="883708"/>
                  </a:cubicBezTo>
                  <a:close/>
                  <a:moveTo>
                    <a:pt x="2507030" y="855663"/>
                  </a:moveTo>
                  <a:cubicBezTo>
                    <a:pt x="2556487" y="855663"/>
                    <a:pt x="2576269" y="914884"/>
                    <a:pt x="2625726" y="934624"/>
                  </a:cubicBezTo>
                  <a:cubicBezTo>
                    <a:pt x="2625726" y="944494"/>
                    <a:pt x="2615835" y="964234"/>
                    <a:pt x="2615835" y="974104"/>
                  </a:cubicBezTo>
                  <a:cubicBezTo>
                    <a:pt x="2615835" y="1013585"/>
                    <a:pt x="2615835" y="1053065"/>
                    <a:pt x="2596052" y="1082676"/>
                  </a:cubicBezTo>
                  <a:cubicBezTo>
                    <a:pt x="2586161" y="1082676"/>
                    <a:pt x="2586161" y="1082676"/>
                    <a:pt x="2576269" y="1072806"/>
                  </a:cubicBezTo>
                  <a:cubicBezTo>
                    <a:pt x="2596052" y="1043195"/>
                    <a:pt x="2605943" y="1013585"/>
                    <a:pt x="2596052" y="983975"/>
                  </a:cubicBezTo>
                  <a:cubicBezTo>
                    <a:pt x="2596052" y="964234"/>
                    <a:pt x="2596052" y="954364"/>
                    <a:pt x="2605943" y="944494"/>
                  </a:cubicBezTo>
                  <a:cubicBezTo>
                    <a:pt x="2615835" y="934624"/>
                    <a:pt x="2596052" y="934624"/>
                    <a:pt x="2596052" y="934624"/>
                  </a:cubicBezTo>
                  <a:cubicBezTo>
                    <a:pt x="2566378" y="924754"/>
                    <a:pt x="2566378" y="885273"/>
                    <a:pt x="2536704" y="885273"/>
                  </a:cubicBezTo>
                  <a:cubicBezTo>
                    <a:pt x="2526812" y="875403"/>
                    <a:pt x="2516921" y="875403"/>
                    <a:pt x="2507030" y="875403"/>
                  </a:cubicBezTo>
                  <a:cubicBezTo>
                    <a:pt x="2497138" y="865533"/>
                    <a:pt x="2507030" y="865533"/>
                    <a:pt x="2507030" y="855663"/>
                  </a:cubicBezTo>
                  <a:close/>
                  <a:moveTo>
                    <a:pt x="569913" y="855663"/>
                  </a:moveTo>
                  <a:cubicBezTo>
                    <a:pt x="569913" y="855663"/>
                    <a:pt x="579665" y="855663"/>
                    <a:pt x="579665" y="855663"/>
                  </a:cubicBezTo>
                  <a:cubicBezTo>
                    <a:pt x="599168" y="865585"/>
                    <a:pt x="608920" y="875507"/>
                    <a:pt x="618672" y="895350"/>
                  </a:cubicBezTo>
                  <a:cubicBezTo>
                    <a:pt x="628424" y="905272"/>
                    <a:pt x="628424" y="915194"/>
                    <a:pt x="638176" y="935038"/>
                  </a:cubicBezTo>
                  <a:cubicBezTo>
                    <a:pt x="628424" y="935038"/>
                    <a:pt x="628424" y="935038"/>
                    <a:pt x="628424" y="935038"/>
                  </a:cubicBezTo>
                  <a:cubicBezTo>
                    <a:pt x="618672" y="915194"/>
                    <a:pt x="618672" y="885428"/>
                    <a:pt x="599168" y="885428"/>
                  </a:cubicBezTo>
                  <a:cubicBezTo>
                    <a:pt x="579665" y="875507"/>
                    <a:pt x="569913" y="875507"/>
                    <a:pt x="569913" y="855663"/>
                  </a:cubicBezTo>
                  <a:close/>
                  <a:moveTo>
                    <a:pt x="2082205" y="853622"/>
                  </a:moveTo>
                  <a:cubicBezTo>
                    <a:pt x="2090818" y="853622"/>
                    <a:pt x="2098199" y="856117"/>
                    <a:pt x="2103121" y="866095"/>
                  </a:cubicBezTo>
                  <a:cubicBezTo>
                    <a:pt x="2112963" y="886052"/>
                    <a:pt x="2093278" y="896031"/>
                    <a:pt x="2083436" y="896031"/>
                  </a:cubicBezTo>
                  <a:cubicBezTo>
                    <a:pt x="2063751" y="915988"/>
                    <a:pt x="2044066" y="915988"/>
                    <a:pt x="2024381" y="915988"/>
                  </a:cubicBezTo>
                  <a:cubicBezTo>
                    <a:pt x="2014538" y="915988"/>
                    <a:pt x="2014538" y="915988"/>
                    <a:pt x="2014538" y="906009"/>
                  </a:cubicBezTo>
                  <a:cubicBezTo>
                    <a:pt x="2024381" y="896031"/>
                    <a:pt x="2044066" y="876074"/>
                    <a:pt x="2053908" y="856116"/>
                  </a:cubicBezTo>
                  <a:cubicBezTo>
                    <a:pt x="2063751" y="856116"/>
                    <a:pt x="2073593" y="853622"/>
                    <a:pt x="2082205" y="853622"/>
                  </a:cubicBezTo>
                  <a:close/>
                  <a:moveTo>
                    <a:pt x="2222501" y="846138"/>
                  </a:moveTo>
                  <a:cubicBezTo>
                    <a:pt x="2222501" y="846138"/>
                    <a:pt x="2222501" y="865717"/>
                    <a:pt x="2222501" y="865717"/>
                  </a:cubicBezTo>
                  <a:cubicBezTo>
                    <a:pt x="2202657" y="895086"/>
                    <a:pt x="2162970" y="904876"/>
                    <a:pt x="2133204" y="904876"/>
                  </a:cubicBezTo>
                  <a:cubicBezTo>
                    <a:pt x="2123282" y="904876"/>
                    <a:pt x="2113360" y="904876"/>
                    <a:pt x="2103438" y="895086"/>
                  </a:cubicBezTo>
                  <a:cubicBezTo>
                    <a:pt x="2103438" y="895086"/>
                    <a:pt x="2113360" y="885297"/>
                    <a:pt x="2113360" y="885297"/>
                  </a:cubicBezTo>
                  <a:cubicBezTo>
                    <a:pt x="2133204" y="885297"/>
                    <a:pt x="2162970" y="895086"/>
                    <a:pt x="2182814" y="875507"/>
                  </a:cubicBezTo>
                  <a:cubicBezTo>
                    <a:pt x="2182814" y="865717"/>
                    <a:pt x="2202657" y="855928"/>
                    <a:pt x="2222501" y="846138"/>
                  </a:cubicBezTo>
                  <a:close/>
                  <a:moveTo>
                    <a:pt x="432532" y="836613"/>
                  </a:moveTo>
                  <a:cubicBezTo>
                    <a:pt x="461840" y="836613"/>
                    <a:pt x="481379" y="856368"/>
                    <a:pt x="510686" y="876124"/>
                  </a:cubicBezTo>
                  <a:cubicBezTo>
                    <a:pt x="530225" y="895880"/>
                    <a:pt x="530225" y="895880"/>
                    <a:pt x="530225" y="895880"/>
                  </a:cubicBezTo>
                  <a:cubicBezTo>
                    <a:pt x="510686" y="886002"/>
                    <a:pt x="491148" y="866246"/>
                    <a:pt x="471609" y="866246"/>
                  </a:cubicBezTo>
                  <a:cubicBezTo>
                    <a:pt x="461840" y="866246"/>
                    <a:pt x="452071" y="866246"/>
                    <a:pt x="452071" y="876124"/>
                  </a:cubicBezTo>
                  <a:cubicBezTo>
                    <a:pt x="452071" y="895880"/>
                    <a:pt x="481379" y="895880"/>
                    <a:pt x="500917" y="905757"/>
                  </a:cubicBezTo>
                  <a:cubicBezTo>
                    <a:pt x="500917" y="905757"/>
                    <a:pt x="510686" y="905757"/>
                    <a:pt x="510686" y="915635"/>
                  </a:cubicBezTo>
                  <a:cubicBezTo>
                    <a:pt x="481379" y="925513"/>
                    <a:pt x="442302" y="905757"/>
                    <a:pt x="422763" y="895880"/>
                  </a:cubicBezTo>
                  <a:cubicBezTo>
                    <a:pt x="412994" y="886002"/>
                    <a:pt x="403225" y="876124"/>
                    <a:pt x="403225" y="856368"/>
                  </a:cubicBezTo>
                  <a:cubicBezTo>
                    <a:pt x="412994" y="846491"/>
                    <a:pt x="422763" y="836613"/>
                    <a:pt x="432532" y="836613"/>
                  </a:cubicBezTo>
                  <a:close/>
                  <a:moveTo>
                    <a:pt x="2053999" y="806450"/>
                  </a:moveTo>
                  <a:cubicBezTo>
                    <a:pt x="2063751" y="826294"/>
                    <a:pt x="2024744" y="826294"/>
                    <a:pt x="2024744" y="846137"/>
                  </a:cubicBezTo>
                  <a:cubicBezTo>
                    <a:pt x="2014992" y="856059"/>
                    <a:pt x="2024744" y="885825"/>
                    <a:pt x="2005240" y="885825"/>
                  </a:cubicBezTo>
                  <a:cubicBezTo>
                    <a:pt x="1995488" y="865981"/>
                    <a:pt x="2024744" y="846137"/>
                    <a:pt x="2024744" y="826294"/>
                  </a:cubicBezTo>
                  <a:cubicBezTo>
                    <a:pt x="2034496" y="816372"/>
                    <a:pt x="2044248" y="806450"/>
                    <a:pt x="2053999" y="806450"/>
                  </a:cubicBezTo>
                  <a:close/>
                  <a:moveTo>
                    <a:pt x="501386" y="806450"/>
                  </a:moveTo>
                  <a:cubicBezTo>
                    <a:pt x="530754" y="826205"/>
                    <a:pt x="560123" y="855839"/>
                    <a:pt x="569913" y="885472"/>
                  </a:cubicBezTo>
                  <a:cubicBezTo>
                    <a:pt x="560123" y="885472"/>
                    <a:pt x="540544" y="895350"/>
                    <a:pt x="540544" y="875594"/>
                  </a:cubicBezTo>
                  <a:cubicBezTo>
                    <a:pt x="540544" y="865717"/>
                    <a:pt x="530754" y="845961"/>
                    <a:pt x="511175" y="845961"/>
                  </a:cubicBezTo>
                  <a:cubicBezTo>
                    <a:pt x="491596" y="855839"/>
                    <a:pt x="481807" y="836083"/>
                    <a:pt x="472017" y="836083"/>
                  </a:cubicBezTo>
                  <a:cubicBezTo>
                    <a:pt x="462227" y="836083"/>
                    <a:pt x="452438" y="826205"/>
                    <a:pt x="462227" y="816328"/>
                  </a:cubicBezTo>
                  <a:cubicBezTo>
                    <a:pt x="472017" y="806450"/>
                    <a:pt x="491596" y="806450"/>
                    <a:pt x="501386" y="806450"/>
                  </a:cubicBezTo>
                  <a:close/>
                  <a:moveTo>
                    <a:pt x="603846" y="804343"/>
                  </a:moveTo>
                  <a:cubicBezTo>
                    <a:pt x="618729" y="806198"/>
                    <a:pt x="633611" y="819181"/>
                    <a:pt x="648494" y="826599"/>
                  </a:cubicBezTo>
                  <a:cubicBezTo>
                    <a:pt x="658416" y="856273"/>
                    <a:pt x="668338" y="895839"/>
                    <a:pt x="658416" y="915621"/>
                  </a:cubicBezTo>
                  <a:cubicBezTo>
                    <a:pt x="648494" y="925513"/>
                    <a:pt x="648494" y="925513"/>
                    <a:pt x="648494" y="925513"/>
                  </a:cubicBezTo>
                  <a:cubicBezTo>
                    <a:pt x="638572" y="895839"/>
                    <a:pt x="628650" y="866165"/>
                    <a:pt x="598885" y="856273"/>
                  </a:cubicBezTo>
                  <a:cubicBezTo>
                    <a:pt x="598885" y="836490"/>
                    <a:pt x="588963" y="816708"/>
                    <a:pt x="588963" y="806816"/>
                  </a:cubicBezTo>
                  <a:cubicBezTo>
                    <a:pt x="593924" y="804344"/>
                    <a:pt x="598885" y="803725"/>
                    <a:pt x="603846" y="804343"/>
                  </a:cubicBezTo>
                  <a:close/>
                  <a:moveTo>
                    <a:pt x="2330186" y="796925"/>
                  </a:moveTo>
                  <a:cubicBezTo>
                    <a:pt x="2339975" y="796925"/>
                    <a:pt x="2339975" y="816610"/>
                    <a:pt x="2339975" y="826452"/>
                  </a:cubicBezTo>
                  <a:cubicBezTo>
                    <a:pt x="2339975" y="846137"/>
                    <a:pt x="2320396" y="875665"/>
                    <a:pt x="2300817" y="885507"/>
                  </a:cubicBezTo>
                  <a:cubicBezTo>
                    <a:pt x="2281238" y="895350"/>
                    <a:pt x="2251869" y="895350"/>
                    <a:pt x="2222500" y="885507"/>
                  </a:cubicBezTo>
                  <a:cubicBezTo>
                    <a:pt x="2222500" y="875665"/>
                    <a:pt x="2232290" y="875665"/>
                    <a:pt x="2232290" y="865822"/>
                  </a:cubicBezTo>
                  <a:cubicBezTo>
                    <a:pt x="2242079" y="846137"/>
                    <a:pt x="2222500" y="836295"/>
                    <a:pt x="2242079" y="826452"/>
                  </a:cubicBezTo>
                  <a:cubicBezTo>
                    <a:pt x="2271448" y="816610"/>
                    <a:pt x="2300817" y="816610"/>
                    <a:pt x="2330186" y="796925"/>
                  </a:cubicBezTo>
                  <a:close/>
                  <a:moveTo>
                    <a:pt x="2202090" y="768350"/>
                  </a:moveTo>
                  <a:cubicBezTo>
                    <a:pt x="2221821" y="768350"/>
                    <a:pt x="2231686" y="778192"/>
                    <a:pt x="2231686" y="788035"/>
                  </a:cubicBezTo>
                  <a:cubicBezTo>
                    <a:pt x="2241551" y="817562"/>
                    <a:pt x="2211956" y="827405"/>
                    <a:pt x="2192225" y="847090"/>
                  </a:cubicBezTo>
                  <a:cubicBezTo>
                    <a:pt x="2182360" y="847090"/>
                    <a:pt x="2172495" y="856932"/>
                    <a:pt x="2152764" y="856932"/>
                  </a:cubicBezTo>
                  <a:cubicBezTo>
                    <a:pt x="2142899" y="866775"/>
                    <a:pt x="2133034" y="866775"/>
                    <a:pt x="2123169" y="866775"/>
                  </a:cubicBezTo>
                  <a:cubicBezTo>
                    <a:pt x="2123169" y="856932"/>
                    <a:pt x="2123169" y="856932"/>
                    <a:pt x="2123169" y="856932"/>
                  </a:cubicBezTo>
                  <a:cubicBezTo>
                    <a:pt x="2142899" y="847090"/>
                    <a:pt x="2172495" y="847090"/>
                    <a:pt x="2192225" y="817562"/>
                  </a:cubicBezTo>
                  <a:cubicBezTo>
                    <a:pt x="2192225" y="807720"/>
                    <a:pt x="2192225" y="797877"/>
                    <a:pt x="2182360" y="797877"/>
                  </a:cubicBezTo>
                  <a:cubicBezTo>
                    <a:pt x="2152764" y="807720"/>
                    <a:pt x="2133034" y="827405"/>
                    <a:pt x="2113303" y="847090"/>
                  </a:cubicBezTo>
                  <a:cubicBezTo>
                    <a:pt x="2113303" y="847090"/>
                    <a:pt x="2103438" y="847090"/>
                    <a:pt x="2103438" y="837247"/>
                  </a:cubicBezTo>
                  <a:cubicBezTo>
                    <a:pt x="2133034" y="807720"/>
                    <a:pt x="2162630" y="778192"/>
                    <a:pt x="2202090" y="768350"/>
                  </a:cubicBezTo>
                  <a:close/>
                  <a:moveTo>
                    <a:pt x="347362" y="762631"/>
                  </a:moveTo>
                  <a:cubicBezTo>
                    <a:pt x="377882" y="766783"/>
                    <a:pt x="400079" y="794465"/>
                    <a:pt x="422276" y="816611"/>
                  </a:cubicBezTo>
                  <a:cubicBezTo>
                    <a:pt x="422276" y="826453"/>
                    <a:pt x="412411" y="826453"/>
                    <a:pt x="402545" y="836296"/>
                  </a:cubicBezTo>
                  <a:cubicBezTo>
                    <a:pt x="392680" y="846138"/>
                    <a:pt x="392680" y="855981"/>
                    <a:pt x="392680" y="865823"/>
                  </a:cubicBezTo>
                  <a:cubicBezTo>
                    <a:pt x="392680" y="875666"/>
                    <a:pt x="392680" y="875666"/>
                    <a:pt x="392680" y="885508"/>
                  </a:cubicBezTo>
                  <a:cubicBezTo>
                    <a:pt x="363084" y="895351"/>
                    <a:pt x="333489" y="875666"/>
                    <a:pt x="303893" y="865823"/>
                  </a:cubicBezTo>
                  <a:cubicBezTo>
                    <a:pt x="294028" y="846138"/>
                    <a:pt x="284163" y="836296"/>
                    <a:pt x="294028" y="816611"/>
                  </a:cubicBezTo>
                  <a:cubicBezTo>
                    <a:pt x="294028" y="796926"/>
                    <a:pt x="303893" y="787083"/>
                    <a:pt x="313758" y="767398"/>
                  </a:cubicBezTo>
                  <a:cubicBezTo>
                    <a:pt x="326090" y="762477"/>
                    <a:pt x="337188" y="761246"/>
                    <a:pt x="347362" y="762631"/>
                  </a:cubicBezTo>
                  <a:close/>
                  <a:moveTo>
                    <a:pt x="2025198" y="757238"/>
                  </a:moveTo>
                  <a:cubicBezTo>
                    <a:pt x="2034949" y="757238"/>
                    <a:pt x="2034949" y="757238"/>
                    <a:pt x="2034949" y="767160"/>
                  </a:cubicBezTo>
                  <a:cubicBezTo>
                    <a:pt x="2044701" y="787004"/>
                    <a:pt x="2025198" y="806847"/>
                    <a:pt x="2005694" y="826691"/>
                  </a:cubicBezTo>
                  <a:cubicBezTo>
                    <a:pt x="1995942" y="846535"/>
                    <a:pt x="1995942" y="866379"/>
                    <a:pt x="1995942" y="876301"/>
                  </a:cubicBezTo>
                  <a:cubicBezTo>
                    <a:pt x="1976438" y="866379"/>
                    <a:pt x="1986190" y="836613"/>
                    <a:pt x="1986190" y="826691"/>
                  </a:cubicBezTo>
                  <a:cubicBezTo>
                    <a:pt x="1986190" y="796926"/>
                    <a:pt x="2005694" y="767160"/>
                    <a:pt x="2025198" y="757238"/>
                  </a:cubicBezTo>
                  <a:close/>
                  <a:moveTo>
                    <a:pt x="2143126" y="747713"/>
                  </a:moveTo>
                  <a:cubicBezTo>
                    <a:pt x="2153047" y="747713"/>
                    <a:pt x="2172891" y="747713"/>
                    <a:pt x="2182813" y="757555"/>
                  </a:cubicBezTo>
                  <a:cubicBezTo>
                    <a:pt x="2172891" y="767398"/>
                    <a:pt x="2162969" y="777240"/>
                    <a:pt x="2153047" y="777240"/>
                  </a:cubicBezTo>
                  <a:cubicBezTo>
                    <a:pt x="2123282" y="777240"/>
                    <a:pt x="2103438" y="796925"/>
                    <a:pt x="2093516" y="816610"/>
                  </a:cubicBezTo>
                  <a:cubicBezTo>
                    <a:pt x="2093516" y="826453"/>
                    <a:pt x="2083594" y="826453"/>
                    <a:pt x="2083594" y="836295"/>
                  </a:cubicBezTo>
                  <a:cubicBezTo>
                    <a:pt x="2073672" y="846138"/>
                    <a:pt x="2073672" y="836295"/>
                    <a:pt x="2063750" y="846138"/>
                  </a:cubicBezTo>
                  <a:cubicBezTo>
                    <a:pt x="2063750" y="836295"/>
                    <a:pt x="2063750" y="826453"/>
                    <a:pt x="2063750" y="816610"/>
                  </a:cubicBezTo>
                  <a:cubicBezTo>
                    <a:pt x="2083594" y="787083"/>
                    <a:pt x="2103438" y="747713"/>
                    <a:pt x="2143126" y="747713"/>
                  </a:cubicBezTo>
                  <a:close/>
                  <a:moveTo>
                    <a:pt x="510540" y="738188"/>
                  </a:moveTo>
                  <a:cubicBezTo>
                    <a:pt x="530225" y="748002"/>
                    <a:pt x="540068" y="757815"/>
                    <a:pt x="559753" y="767629"/>
                  </a:cubicBezTo>
                  <a:cubicBezTo>
                    <a:pt x="569595" y="787256"/>
                    <a:pt x="579438" y="816697"/>
                    <a:pt x="579438" y="836324"/>
                  </a:cubicBezTo>
                  <a:cubicBezTo>
                    <a:pt x="569595" y="846138"/>
                    <a:pt x="549910" y="836324"/>
                    <a:pt x="540068" y="826511"/>
                  </a:cubicBezTo>
                  <a:cubicBezTo>
                    <a:pt x="530225" y="816697"/>
                    <a:pt x="520383" y="806883"/>
                    <a:pt x="510540" y="797070"/>
                  </a:cubicBezTo>
                  <a:cubicBezTo>
                    <a:pt x="500698" y="787256"/>
                    <a:pt x="500698" y="767629"/>
                    <a:pt x="481013" y="757815"/>
                  </a:cubicBezTo>
                  <a:cubicBezTo>
                    <a:pt x="490855" y="748002"/>
                    <a:pt x="500698" y="738188"/>
                    <a:pt x="510540" y="738188"/>
                  </a:cubicBezTo>
                  <a:close/>
                  <a:moveTo>
                    <a:pt x="408721" y="731441"/>
                  </a:moveTo>
                  <a:cubicBezTo>
                    <a:pt x="427038" y="731441"/>
                    <a:pt x="446576" y="738823"/>
                    <a:pt x="461230" y="748665"/>
                  </a:cubicBezTo>
                  <a:cubicBezTo>
                    <a:pt x="480769" y="758508"/>
                    <a:pt x="490538" y="778193"/>
                    <a:pt x="490538" y="788035"/>
                  </a:cubicBezTo>
                  <a:cubicBezTo>
                    <a:pt x="480769" y="797878"/>
                    <a:pt x="470999" y="797878"/>
                    <a:pt x="461230" y="807720"/>
                  </a:cubicBezTo>
                  <a:cubicBezTo>
                    <a:pt x="441692" y="817563"/>
                    <a:pt x="441692" y="817563"/>
                    <a:pt x="441692" y="817563"/>
                  </a:cubicBezTo>
                  <a:cubicBezTo>
                    <a:pt x="422153" y="797878"/>
                    <a:pt x="402615" y="768350"/>
                    <a:pt x="373307" y="758508"/>
                  </a:cubicBezTo>
                  <a:cubicBezTo>
                    <a:pt x="363538" y="758508"/>
                    <a:pt x="363538" y="758508"/>
                    <a:pt x="363538" y="758508"/>
                  </a:cubicBezTo>
                  <a:cubicBezTo>
                    <a:pt x="373307" y="738823"/>
                    <a:pt x="390403" y="731441"/>
                    <a:pt x="408721" y="731441"/>
                  </a:cubicBezTo>
                  <a:close/>
                  <a:moveTo>
                    <a:pt x="2290310" y="698500"/>
                  </a:moveTo>
                  <a:cubicBezTo>
                    <a:pt x="2319906" y="698500"/>
                    <a:pt x="2339636" y="718127"/>
                    <a:pt x="2339636" y="737754"/>
                  </a:cubicBezTo>
                  <a:cubicBezTo>
                    <a:pt x="2349501" y="757382"/>
                    <a:pt x="2329771" y="786823"/>
                    <a:pt x="2310040" y="796636"/>
                  </a:cubicBezTo>
                  <a:cubicBezTo>
                    <a:pt x="2290310" y="796636"/>
                    <a:pt x="2270580" y="806450"/>
                    <a:pt x="2250849" y="806450"/>
                  </a:cubicBezTo>
                  <a:cubicBezTo>
                    <a:pt x="2250849" y="796636"/>
                    <a:pt x="2250849" y="786823"/>
                    <a:pt x="2240984" y="777009"/>
                  </a:cubicBezTo>
                  <a:cubicBezTo>
                    <a:pt x="2240984" y="767195"/>
                    <a:pt x="2231119" y="757382"/>
                    <a:pt x="2221253" y="757382"/>
                  </a:cubicBezTo>
                  <a:cubicBezTo>
                    <a:pt x="2211388" y="747568"/>
                    <a:pt x="2211388" y="747568"/>
                    <a:pt x="2211388" y="747568"/>
                  </a:cubicBezTo>
                  <a:cubicBezTo>
                    <a:pt x="2231119" y="718127"/>
                    <a:pt x="2260714" y="698500"/>
                    <a:pt x="2290310" y="698500"/>
                  </a:cubicBezTo>
                  <a:close/>
                  <a:moveTo>
                    <a:pt x="2143125" y="679450"/>
                  </a:moveTo>
                  <a:cubicBezTo>
                    <a:pt x="2143125" y="689264"/>
                    <a:pt x="2143125" y="689264"/>
                    <a:pt x="2143125" y="689264"/>
                  </a:cubicBezTo>
                  <a:cubicBezTo>
                    <a:pt x="2133283" y="699077"/>
                    <a:pt x="2123440" y="718704"/>
                    <a:pt x="2113598" y="748145"/>
                  </a:cubicBezTo>
                  <a:cubicBezTo>
                    <a:pt x="2084070" y="757959"/>
                    <a:pt x="2084070" y="787400"/>
                    <a:pt x="2054543" y="787400"/>
                  </a:cubicBezTo>
                  <a:cubicBezTo>
                    <a:pt x="2044700" y="777586"/>
                    <a:pt x="2054543" y="767773"/>
                    <a:pt x="2054543" y="748145"/>
                  </a:cubicBezTo>
                  <a:cubicBezTo>
                    <a:pt x="2054543" y="728518"/>
                    <a:pt x="2064385" y="708891"/>
                    <a:pt x="2084070" y="699077"/>
                  </a:cubicBezTo>
                  <a:cubicBezTo>
                    <a:pt x="2093913" y="679450"/>
                    <a:pt x="2113598" y="679450"/>
                    <a:pt x="2143125" y="679450"/>
                  </a:cubicBezTo>
                  <a:close/>
                  <a:moveTo>
                    <a:pt x="2183668" y="667456"/>
                  </a:moveTo>
                  <a:cubicBezTo>
                    <a:pt x="2194658" y="663752"/>
                    <a:pt x="2206869" y="663752"/>
                    <a:pt x="2221523" y="668691"/>
                  </a:cubicBezTo>
                  <a:cubicBezTo>
                    <a:pt x="2231293" y="668691"/>
                    <a:pt x="2241062" y="678568"/>
                    <a:pt x="2260600" y="688446"/>
                  </a:cubicBezTo>
                  <a:cubicBezTo>
                    <a:pt x="2231293" y="708202"/>
                    <a:pt x="2211754" y="727957"/>
                    <a:pt x="2201985" y="747713"/>
                  </a:cubicBezTo>
                  <a:cubicBezTo>
                    <a:pt x="2182446" y="747713"/>
                    <a:pt x="2162908" y="727957"/>
                    <a:pt x="2133600" y="737835"/>
                  </a:cubicBezTo>
                  <a:cubicBezTo>
                    <a:pt x="2133600" y="718080"/>
                    <a:pt x="2153139" y="698324"/>
                    <a:pt x="2153139" y="688446"/>
                  </a:cubicBezTo>
                  <a:cubicBezTo>
                    <a:pt x="2162908" y="678568"/>
                    <a:pt x="2172677" y="671160"/>
                    <a:pt x="2183668" y="667456"/>
                  </a:cubicBezTo>
                  <a:close/>
                  <a:moveTo>
                    <a:pt x="755990" y="649288"/>
                  </a:moveTo>
                  <a:cubicBezTo>
                    <a:pt x="795451" y="649288"/>
                    <a:pt x="795451" y="649288"/>
                    <a:pt x="795451" y="649288"/>
                  </a:cubicBezTo>
                  <a:cubicBezTo>
                    <a:pt x="815181" y="668867"/>
                    <a:pt x="854642" y="668867"/>
                    <a:pt x="884238" y="678657"/>
                  </a:cubicBezTo>
                  <a:cubicBezTo>
                    <a:pt x="864507" y="698236"/>
                    <a:pt x="844777" y="708026"/>
                    <a:pt x="825046" y="698236"/>
                  </a:cubicBezTo>
                  <a:cubicBezTo>
                    <a:pt x="805316" y="698236"/>
                    <a:pt x="785586" y="688447"/>
                    <a:pt x="765855" y="668867"/>
                  </a:cubicBezTo>
                  <a:cubicBezTo>
                    <a:pt x="765855" y="659078"/>
                    <a:pt x="746125" y="659078"/>
                    <a:pt x="755990" y="649288"/>
                  </a:cubicBezTo>
                  <a:close/>
                  <a:moveTo>
                    <a:pt x="795626" y="606312"/>
                  </a:moveTo>
                  <a:cubicBezTo>
                    <a:pt x="798080" y="607559"/>
                    <a:pt x="800533" y="610053"/>
                    <a:pt x="805440" y="610053"/>
                  </a:cubicBezTo>
                  <a:cubicBezTo>
                    <a:pt x="815254" y="620032"/>
                    <a:pt x="825067" y="630011"/>
                    <a:pt x="844695" y="639989"/>
                  </a:cubicBezTo>
                  <a:cubicBezTo>
                    <a:pt x="864322" y="649968"/>
                    <a:pt x="883949" y="649968"/>
                    <a:pt x="893763" y="669925"/>
                  </a:cubicBezTo>
                  <a:cubicBezTo>
                    <a:pt x="864322" y="669925"/>
                    <a:pt x="834881" y="659946"/>
                    <a:pt x="815254" y="649968"/>
                  </a:cubicBezTo>
                  <a:cubicBezTo>
                    <a:pt x="805440" y="639989"/>
                    <a:pt x="785813" y="630011"/>
                    <a:pt x="785813" y="610053"/>
                  </a:cubicBezTo>
                  <a:cubicBezTo>
                    <a:pt x="790720" y="605064"/>
                    <a:pt x="793173" y="605064"/>
                    <a:pt x="795626" y="606312"/>
                  </a:cubicBezTo>
                  <a:close/>
                  <a:moveTo>
                    <a:pt x="392623" y="600075"/>
                  </a:moveTo>
                  <a:cubicBezTo>
                    <a:pt x="451644" y="600075"/>
                    <a:pt x="510665" y="619760"/>
                    <a:pt x="550013" y="659130"/>
                  </a:cubicBezTo>
                  <a:cubicBezTo>
                    <a:pt x="559849" y="668972"/>
                    <a:pt x="559849" y="678815"/>
                    <a:pt x="579523" y="678815"/>
                  </a:cubicBezTo>
                  <a:cubicBezTo>
                    <a:pt x="628707" y="728027"/>
                    <a:pt x="677892" y="767398"/>
                    <a:pt x="727076" y="816610"/>
                  </a:cubicBezTo>
                  <a:cubicBezTo>
                    <a:pt x="727076" y="826453"/>
                    <a:pt x="727076" y="826453"/>
                    <a:pt x="717239" y="836295"/>
                  </a:cubicBezTo>
                  <a:cubicBezTo>
                    <a:pt x="687728" y="816610"/>
                    <a:pt x="658218" y="787083"/>
                    <a:pt x="628707" y="767398"/>
                  </a:cubicBezTo>
                  <a:cubicBezTo>
                    <a:pt x="589360" y="737870"/>
                    <a:pt x="550013" y="698500"/>
                    <a:pt x="490992" y="688657"/>
                  </a:cubicBezTo>
                  <a:cubicBezTo>
                    <a:pt x="490992" y="678815"/>
                    <a:pt x="490992" y="678815"/>
                    <a:pt x="490992" y="678815"/>
                  </a:cubicBezTo>
                  <a:cubicBezTo>
                    <a:pt x="412297" y="668972"/>
                    <a:pt x="363113" y="708342"/>
                    <a:pt x="304092" y="737870"/>
                  </a:cubicBezTo>
                  <a:cubicBezTo>
                    <a:pt x="294255" y="747713"/>
                    <a:pt x="274581" y="747713"/>
                    <a:pt x="274581" y="757555"/>
                  </a:cubicBezTo>
                  <a:cubicBezTo>
                    <a:pt x="264744" y="757555"/>
                    <a:pt x="254907" y="757555"/>
                    <a:pt x="245071" y="767398"/>
                  </a:cubicBezTo>
                  <a:cubicBezTo>
                    <a:pt x="264744" y="846138"/>
                    <a:pt x="245071" y="934720"/>
                    <a:pt x="304092" y="1003618"/>
                  </a:cubicBezTo>
                  <a:cubicBezTo>
                    <a:pt x="313929" y="1013460"/>
                    <a:pt x="323765" y="1033145"/>
                    <a:pt x="343439" y="1033145"/>
                  </a:cubicBezTo>
                  <a:cubicBezTo>
                    <a:pt x="363113" y="1052830"/>
                    <a:pt x="392623" y="1052830"/>
                    <a:pt x="422134" y="1062673"/>
                  </a:cubicBezTo>
                  <a:cubicBezTo>
                    <a:pt x="471318" y="1082358"/>
                    <a:pt x="520502" y="1092200"/>
                    <a:pt x="569686" y="1102043"/>
                  </a:cubicBezTo>
                  <a:cubicBezTo>
                    <a:pt x="579523" y="1111885"/>
                    <a:pt x="569686" y="1131570"/>
                    <a:pt x="569686" y="1141413"/>
                  </a:cubicBezTo>
                  <a:cubicBezTo>
                    <a:pt x="461481" y="1111885"/>
                    <a:pt x="353276" y="1102043"/>
                    <a:pt x="264744" y="1052830"/>
                  </a:cubicBezTo>
                  <a:cubicBezTo>
                    <a:pt x="195886" y="1023303"/>
                    <a:pt x="176213" y="944563"/>
                    <a:pt x="176213" y="865823"/>
                  </a:cubicBezTo>
                  <a:cubicBezTo>
                    <a:pt x="176213" y="855980"/>
                    <a:pt x="176213" y="846138"/>
                    <a:pt x="176213" y="846138"/>
                  </a:cubicBezTo>
                  <a:cubicBezTo>
                    <a:pt x="176213" y="806768"/>
                    <a:pt x="176213" y="767398"/>
                    <a:pt x="176213" y="737870"/>
                  </a:cubicBezTo>
                  <a:cubicBezTo>
                    <a:pt x="186050" y="728027"/>
                    <a:pt x="195886" y="728027"/>
                    <a:pt x="195886" y="718185"/>
                  </a:cubicBezTo>
                  <a:cubicBezTo>
                    <a:pt x="225397" y="688657"/>
                    <a:pt x="254907" y="668972"/>
                    <a:pt x="284418" y="649287"/>
                  </a:cubicBezTo>
                  <a:cubicBezTo>
                    <a:pt x="304092" y="639445"/>
                    <a:pt x="323765" y="619760"/>
                    <a:pt x="343439" y="619760"/>
                  </a:cubicBezTo>
                  <a:cubicBezTo>
                    <a:pt x="353276" y="600075"/>
                    <a:pt x="372950" y="600075"/>
                    <a:pt x="392623" y="600075"/>
                  </a:cubicBezTo>
                  <a:close/>
                  <a:moveTo>
                    <a:pt x="1859496" y="592405"/>
                  </a:moveTo>
                  <a:cubicBezTo>
                    <a:pt x="1862907" y="593328"/>
                    <a:pt x="1866008" y="595789"/>
                    <a:pt x="1868488" y="600710"/>
                  </a:cubicBezTo>
                  <a:cubicBezTo>
                    <a:pt x="1858566" y="620395"/>
                    <a:pt x="1858566" y="640080"/>
                    <a:pt x="1838722" y="649922"/>
                  </a:cubicBezTo>
                  <a:cubicBezTo>
                    <a:pt x="1818879" y="669607"/>
                    <a:pt x="1789113" y="679450"/>
                    <a:pt x="1759347" y="669607"/>
                  </a:cubicBezTo>
                  <a:cubicBezTo>
                    <a:pt x="1749425" y="659765"/>
                    <a:pt x="1749425" y="659765"/>
                    <a:pt x="1749425" y="659765"/>
                  </a:cubicBezTo>
                  <a:cubicBezTo>
                    <a:pt x="1759347" y="640080"/>
                    <a:pt x="1779191" y="649922"/>
                    <a:pt x="1789113" y="630237"/>
                  </a:cubicBezTo>
                  <a:cubicBezTo>
                    <a:pt x="1808957" y="620395"/>
                    <a:pt x="1818879" y="610552"/>
                    <a:pt x="1828801" y="600710"/>
                  </a:cubicBezTo>
                  <a:cubicBezTo>
                    <a:pt x="1836242" y="600710"/>
                    <a:pt x="1849264" y="589637"/>
                    <a:pt x="1859496" y="592405"/>
                  </a:cubicBezTo>
                  <a:close/>
                  <a:moveTo>
                    <a:pt x="864053" y="581025"/>
                  </a:moveTo>
                  <a:cubicBezTo>
                    <a:pt x="874032" y="581025"/>
                    <a:pt x="884010" y="581025"/>
                    <a:pt x="884010" y="581025"/>
                  </a:cubicBezTo>
                  <a:cubicBezTo>
                    <a:pt x="913946" y="600472"/>
                    <a:pt x="913946" y="629642"/>
                    <a:pt x="913946" y="649089"/>
                  </a:cubicBezTo>
                  <a:cubicBezTo>
                    <a:pt x="913946" y="649089"/>
                    <a:pt x="923925" y="658813"/>
                    <a:pt x="913946" y="658813"/>
                  </a:cubicBezTo>
                  <a:cubicBezTo>
                    <a:pt x="893989" y="639366"/>
                    <a:pt x="854075" y="619919"/>
                    <a:pt x="864053" y="581025"/>
                  </a:cubicBezTo>
                  <a:close/>
                  <a:moveTo>
                    <a:pt x="1819275" y="571500"/>
                  </a:moveTo>
                  <a:cubicBezTo>
                    <a:pt x="1819275" y="571500"/>
                    <a:pt x="1819275" y="581252"/>
                    <a:pt x="1819275" y="581252"/>
                  </a:cubicBezTo>
                  <a:cubicBezTo>
                    <a:pt x="1809353" y="610507"/>
                    <a:pt x="1769666" y="630011"/>
                    <a:pt x="1739900" y="639763"/>
                  </a:cubicBezTo>
                  <a:cubicBezTo>
                    <a:pt x="1749822" y="610507"/>
                    <a:pt x="1779588" y="620259"/>
                    <a:pt x="1799431" y="591004"/>
                  </a:cubicBezTo>
                  <a:cubicBezTo>
                    <a:pt x="1799431" y="581252"/>
                    <a:pt x="1799431" y="571500"/>
                    <a:pt x="1819275" y="571500"/>
                  </a:cubicBezTo>
                  <a:close/>
                  <a:moveTo>
                    <a:pt x="1759744" y="541337"/>
                  </a:moveTo>
                  <a:cubicBezTo>
                    <a:pt x="1759744" y="541337"/>
                    <a:pt x="1769666" y="541337"/>
                    <a:pt x="1769666" y="551179"/>
                  </a:cubicBezTo>
                  <a:cubicBezTo>
                    <a:pt x="1779588" y="590549"/>
                    <a:pt x="1739901" y="610234"/>
                    <a:pt x="1720057" y="639762"/>
                  </a:cubicBezTo>
                  <a:cubicBezTo>
                    <a:pt x="1710135" y="639762"/>
                    <a:pt x="1710135" y="629919"/>
                    <a:pt x="1700213" y="629919"/>
                  </a:cubicBezTo>
                  <a:cubicBezTo>
                    <a:pt x="1710135" y="590549"/>
                    <a:pt x="1710135" y="551179"/>
                    <a:pt x="1759744" y="541337"/>
                  </a:cubicBezTo>
                  <a:close/>
                  <a:moveTo>
                    <a:pt x="683940" y="538866"/>
                  </a:moveTo>
                  <a:cubicBezTo>
                    <a:pt x="688529" y="539786"/>
                    <a:pt x="690364" y="548986"/>
                    <a:pt x="697707" y="541626"/>
                  </a:cubicBezTo>
                  <a:cubicBezTo>
                    <a:pt x="717286" y="551439"/>
                    <a:pt x="727075" y="551439"/>
                    <a:pt x="746654" y="551439"/>
                  </a:cubicBezTo>
                  <a:cubicBezTo>
                    <a:pt x="756444" y="561253"/>
                    <a:pt x="766234" y="580880"/>
                    <a:pt x="776023" y="590694"/>
                  </a:cubicBezTo>
                  <a:cubicBezTo>
                    <a:pt x="776023" y="610321"/>
                    <a:pt x="785813" y="620135"/>
                    <a:pt x="785813" y="629948"/>
                  </a:cubicBezTo>
                  <a:cubicBezTo>
                    <a:pt x="756444" y="639762"/>
                    <a:pt x="727075" y="629948"/>
                    <a:pt x="707496" y="610321"/>
                  </a:cubicBezTo>
                  <a:cubicBezTo>
                    <a:pt x="687917" y="590694"/>
                    <a:pt x="668338" y="561253"/>
                    <a:pt x="678127" y="541626"/>
                  </a:cubicBezTo>
                  <a:cubicBezTo>
                    <a:pt x="680575" y="539172"/>
                    <a:pt x="682410" y="538559"/>
                    <a:pt x="683940" y="538866"/>
                  </a:cubicBezTo>
                  <a:close/>
                  <a:moveTo>
                    <a:pt x="924242" y="531812"/>
                  </a:moveTo>
                  <a:cubicBezTo>
                    <a:pt x="934085" y="531812"/>
                    <a:pt x="953770" y="551350"/>
                    <a:pt x="953770" y="561120"/>
                  </a:cubicBezTo>
                  <a:cubicBezTo>
                    <a:pt x="953770" y="590427"/>
                    <a:pt x="963613" y="639273"/>
                    <a:pt x="934085" y="658812"/>
                  </a:cubicBezTo>
                  <a:cubicBezTo>
                    <a:pt x="914400" y="629504"/>
                    <a:pt x="943928" y="609966"/>
                    <a:pt x="934085" y="590427"/>
                  </a:cubicBezTo>
                  <a:cubicBezTo>
                    <a:pt x="934085" y="570889"/>
                    <a:pt x="934085" y="561120"/>
                    <a:pt x="924242" y="551350"/>
                  </a:cubicBezTo>
                  <a:cubicBezTo>
                    <a:pt x="914400" y="541581"/>
                    <a:pt x="914400" y="531812"/>
                    <a:pt x="924242" y="531812"/>
                  </a:cubicBezTo>
                  <a:close/>
                  <a:moveTo>
                    <a:pt x="2208964" y="526126"/>
                  </a:moveTo>
                  <a:cubicBezTo>
                    <a:pt x="2222659" y="525666"/>
                    <a:pt x="2236815" y="527509"/>
                    <a:pt x="2251587" y="532425"/>
                  </a:cubicBezTo>
                  <a:cubicBezTo>
                    <a:pt x="2281131" y="542256"/>
                    <a:pt x="2281131" y="542256"/>
                    <a:pt x="2281131" y="542256"/>
                  </a:cubicBezTo>
                  <a:cubicBezTo>
                    <a:pt x="2320522" y="571750"/>
                    <a:pt x="2359914" y="591413"/>
                    <a:pt x="2409153" y="611076"/>
                  </a:cubicBezTo>
                  <a:cubicBezTo>
                    <a:pt x="2419001" y="620907"/>
                    <a:pt x="2438697" y="620907"/>
                    <a:pt x="2448545" y="630738"/>
                  </a:cubicBezTo>
                  <a:cubicBezTo>
                    <a:pt x="2438697" y="660232"/>
                    <a:pt x="2438697" y="699558"/>
                    <a:pt x="2448545" y="729052"/>
                  </a:cubicBezTo>
                  <a:cubicBezTo>
                    <a:pt x="2468240" y="797872"/>
                    <a:pt x="2478088" y="886354"/>
                    <a:pt x="2428849" y="945342"/>
                  </a:cubicBezTo>
                  <a:cubicBezTo>
                    <a:pt x="2409153" y="974836"/>
                    <a:pt x="2379609" y="984668"/>
                    <a:pt x="2359914" y="994499"/>
                  </a:cubicBezTo>
                  <a:cubicBezTo>
                    <a:pt x="2310674" y="1014162"/>
                    <a:pt x="2271283" y="1023993"/>
                    <a:pt x="2222043" y="1033824"/>
                  </a:cubicBezTo>
                  <a:cubicBezTo>
                    <a:pt x="2182652" y="1053487"/>
                    <a:pt x="2143260" y="1063318"/>
                    <a:pt x="2094021" y="1073150"/>
                  </a:cubicBezTo>
                  <a:cubicBezTo>
                    <a:pt x="2094021" y="1073150"/>
                    <a:pt x="2094021" y="1063318"/>
                    <a:pt x="2084173" y="1063318"/>
                  </a:cubicBezTo>
                  <a:cubicBezTo>
                    <a:pt x="2094021" y="1053487"/>
                    <a:pt x="2094021" y="1053487"/>
                    <a:pt x="2094021" y="1053487"/>
                  </a:cubicBezTo>
                  <a:cubicBezTo>
                    <a:pt x="2133412" y="1033824"/>
                    <a:pt x="2182652" y="1014162"/>
                    <a:pt x="2231891" y="1004330"/>
                  </a:cubicBezTo>
                  <a:cubicBezTo>
                    <a:pt x="2251587" y="994499"/>
                    <a:pt x="2271283" y="994499"/>
                    <a:pt x="2290978" y="984668"/>
                  </a:cubicBezTo>
                  <a:cubicBezTo>
                    <a:pt x="2330370" y="945342"/>
                    <a:pt x="2330370" y="945342"/>
                    <a:pt x="2330370" y="945342"/>
                  </a:cubicBezTo>
                  <a:cubicBezTo>
                    <a:pt x="2359914" y="906017"/>
                    <a:pt x="2369762" y="866691"/>
                    <a:pt x="2379609" y="817534"/>
                  </a:cubicBezTo>
                  <a:cubicBezTo>
                    <a:pt x="2369762" y="778209"/>
                    <a:pt x="2369762" y="729052"/>
                    <a:pt x="2379609" y="689726"/>
                  </a:cubicBezTo>
                  <a:cubicBezTo>
                    <a:pt x="2379609" y="679895"/>
                    <a:pt x="2359914" y="689726"/>
                    <a:pt x="2350066" y="679895"/>
                  </a:cubicBezTo>
                  <a:cubicBezTo>
                    <a:pt x="2330370" y="679895"/>
                    <a:pt x="2330370" y="679895"/>
                    <a:pt x="2330370" y="679895"/>
                  </a:cubicBezTo>
                  <a:cubicBezTo>
                    <a:pt x="2271283" y="650401"/>
                    <a:pt x="2222043" y="611076"/>
                    <a:pt x="2162956" y="620907"/>
                  </a:cubicBezTo>
                  <a:cubicBezTo>
                    <a:pt x="2143260" y="611076"/>
                    <a:pt x="2123565" y="620907"/>
                    <a:pt x="2113717" y="620907"/>
                  </a:cubicBezTo>
                  <a:cubicBezTo>
                    <a:pt x="2054629" y="640570"/>
                    <a:pt x="2025086" y="699558"/>
                    <a:pt x="1975846" y="729052"/>
                  </a:cubicBezTo>
                  <a:cubicBezTo>
                    <a:pt x="1926607" y="788040"/>
                    <a:pt x="1926607" y="788040"/>
                    <a:pt x="1926607" y="788040"/>
                  </a:cubicBezTo>
                  <a:cubicBezTo>
                    <a:pt x="1926607" y="788040"/>
                    <a:pt x="1916759" y="788040"/>
                    <a:pt x="1916759" y="788040"/>
                  </a:cubicBezTo>
                  <a:cubicBezTo>
                    <a:pt x="1906911" y="788040"/>
                    <a:pt x="1897063" y="778209"/>
                    <a:pt x="1906911" y="768377"/>
                  </a:cubicBezTo>
                  <a:cubicBezTo>
                    <a:pt x="1965998" y="699558"/>
                    <a:pt x="2025086" y="640570"/>
                    <a:pt x="2094021" y="571750"/>
                  </a:cubicBezTo>
                  <a:cubicBezTo>
                    <a:pt x="2130950" y="549629"/>
                    <a:pt x="2167880" y="527509"/>
                    <a:pt x="2208964" y="526126"/>
                  </a:cubicBezTo>
                  <a:close/>
                  <a:moveTo>
                    <a:pt x="1680210" y="501650"/>
                  </a:moveTo>
                  <a:cubicBezTo>
                    <a:pt x="1690053" y="501650"/>
                    <a:pt x="1690053" y="511572"/>
                    <a:pt x="1690053" y="511572"/>
                  </a:cubicBezTo>
                  <a:cubicBezTo>
                    <a:pt x="1699896" y="521494"/>
                    <a:pt x="1690053" y="531416"/>
                    <a:pt x="1680210" y="551259"/>
                  </a:cubicBezTo>
                  <a:cubicBezTo>
                    <a:pt x="1670368" y="571103"/>
                    <a:pt x="1709738" y="590947"/>
                    <a:pt x="1690053" y="620713"/>
                  </a:cubicBezTo>
                  <a:cubicBezTo>
                    <a:pt x="1670368" y="610791"/>
                    <a:pt x="1670368" y="581025"/>
                    <a:pt x="1660525" y="561181"/>
                  </a:cubicBezTo>
                  <a:cubicBezTo>
                    <a:pt x="1660525" y="541338"/>
                    <a:pt x="1670368" y="511572"/>
                    <a:pt x="1680210" y="501650"/>
                  </a:cubicBezTo>
                  <a:close/>
                  <a:moveTo>
                    <a:pt x="973455" y="501650"/>
                  </a:moveTo>
                  <a:cubicBezTo>
                    <a:pt x="993141" y="501650"/>
                    <a:pt x="1002983" y="511541"/>
                    <a:pt x="1002983" y="521433"/>
                  </a:cubicBezTo>
                  <a:cubicBezTo>
                    <a:pt x="1012826" y="560998"/>
                    <a:pt x="1002983" y="590672"/>
                    <a:pt x="993141" y="620346"/>
                  </a:cubicBezTo>
                  <a:cubicBezTo>
                    <a:pt x="983298" y="630238"/>
                    <a:pt x="973455" y="630238"/>
                    <a:pt x="963613" y="630238"/>
                  </a:cubicBezTo>
                  <a:cubicBezTo>
                    <a:pt x="963613" y="630238"/>
                    <a:pt x="973455" y="620346"/>
                    <a:pt x="973455" y="610455"/>
                  </a:cubicBezTo>
                  <a:cubicBezTo>
                    <a:pt x="973455" y="580781"/>
                    <a:pt x="973455" y="560998"/>
                    <a:pt x="963613" y="541215"/>
                  </a:cubicBezTo>
                  <a:cubicBezTo>
                    <a:pt x="963613" y="521433"/>
                    <a:pt x="973455" y="511541"/>
                    <a:pt x="973455" y="501650"/>
                  </a:cubicBezTo>
                  <a:close/>
                  <a:moveTo>
                    <a:pt x="2198945" y="499810"/>
                  </a:moveTo>
                  <a:cubicBezTo>
                    <a:pt x="2212617" y="498888"/>
                    <a:pt x="2226751" y="499503"/>
                    <a:pt x="2241500" y="501962"/>
                  </a:cubicBezTo>
                  <a:cubicBezTo>
                    <a:pt x="2280829" y="511799"/>
                    <a:pt x="2320158" y="521637"/>
                    <a:pt x="2349654" y="551149"/>
                  </a:cubicBezTo>
                  <a:cubicBezTo>
                    <a:pt x="2369319" y="560986"/>
                    <a:pt x="2379151" y="580661"/>
                    <a:pt x="2398816" y="580661"/>
                  </a:cubicBezTo>
                  <a:cubicBezTo>
                    <a:pt x="2408648" y="590498"/>
                    <a:pt x="2438145" y="600335"/>
                    <a:pt x="2457809" y="610172"/>
                  </a:cubicBezTo>
                  <a:cubicBezTo>
                    <a:pt x="2457809" y="610172"/>
                    <a:pt x="2467641" y="620010"/>
                    <a:pt x="2477474" y="620010"/>
                  </a:cubicBezTo>
                  <a:cubicBezTo>
                    <a:pt x="2467641" y="649522"/>
                    <a:pt x="2477474" y="679033"/>
                    <a:pt x="2467641" y="698708"/>
                  </a:cubicBezTo>
                  <a:cubicBezTo>
                    <a:pt x="2477474" y="738057"/>
                    <a:pt x="2487306" y="777406"/>
                    <a:pt x="2497138" y="826593"/>
                  </a:cubicBezTo>
                  <a:cubicBezTo>
                    <a:pt x="2497138" y="856105"/>
                    <a:pt x="2487306" y="895454"/>
                    <a:pt x="2467641" y="924966"/>
                  </a:cubicBezTo>
                  <a:cubicBezTo>
                    <a:pt x="2457809" y="964315"/>
                    <a:pt x="2418480" y="983990"/>
                    <a:pt x="2398816" y="1003664"/>
                  </a:cubicBezTo>
                  <a:cubicBezTo>
                    <a:pt x="2339822" y="1033176"/>
                    <a:pt x="2270996" y="1043013"/>
                    <a:pt x="2212003" y="1062688"/>
                  </a:cubicBezTo>
                  <a:cubicBezTo>
                    <a:pt x="2172674" y="1082363"/>
                    <a:pt x="2143177" y="1082363"/>
                    <a:pt x="2103848" y="1092200"/>
                  </a:cubicBezTo>
                  <a:cubicBezTo>
                    <a:pt x="2123512" y="1082363"/>
                    <a:pt x="2153009" y="1072525"/>
                    <a:pt x="2172674" y="1062688"/>
                  </a:cubicBezTo>
                  <a:cubicBezTo>
                    <a:pt x="2241500" y="1043013"/>
                    <a:pt x="2300493" y="1023339"/>
                    <a:pt x="2369319" y="1003664"/>
                  </a:cubicBezTo>
                  <a:cubicBezTo>
                    <a:pt x="2418480" y="983990"/>
                    <a:pt x="2447977" y="944640"/>
                    <a:pt x="2467641" y="905291"/>
                  </a:cubicBezTo>
                  <a:cubicBezTo>
                    <a:pt x="2487306" y="856105"/>
                    <a:pt x="2487306" y="806918"/>
                    <a:pt x="2467641" y="757732"/>
                  </a:cubicBezTo>
                  <a:cubicBezTo>
                    <a:pt x="2457809" y="718383"/>
                    <a:pt x="2447977" y="669196"/>
                    <a:pt x="2457809" y="629847"/>
                  </a:cubicBezTo>
                  <a:cubicBezTo>
                    <a:pt x="2457809" y="620010"/>
                    <a:pt x="2447977" y="620010"/>
                    <a:pt x="2438145" y="610172"/>
                  </a:cubicBezTo>
                  <a:cubicBezTo>
                    <a:pt x="2408648" y="600335"/>
                    <a:pt x="2388983" y="590498"/>
                    <a:pt x="2359487" y="570823"/>
                  </a:cubicBezTo>
                  <a:cubicBezTo>
                    <a:pt x="2349654" y="560986"/>
                    <a:pt x="2329990" y="560986"/>
                    <a:pt x="2320158" y="551149"/>
                  </a:cubicBezTo>
                  <a:cubicBezTo>
                    <a:pt x="2290661" y="521637"/>
                    <a:pt x="2261164" y="521637"/>
                    <a:pt x="2221835" y="511799"/>
                  </a:cubicBezTo>
                  <a:cubicBezTo>
                    <a:pt x="2192338" y="511799"/>
                    <a:pt x="2153009" y="521637"/>
                    <a:pt x="2133345" y="541311"/>
                  </a:cubicBezTo>
                  <a:cubicBezTo>
                    <a:pt x="2094016" y="551149"/>
                    <a:pt x="2064519" y="590498"/>
                    <a:pt x="2025190" y="620010"/>
                  </a:cubicBezTo>
                  <a:cubicBezTo>
                    <a:pt x="1976029" y="659359"/>
                    <a:pt x="1936700" y="718383"/>
                    <a:pt x="1887538" y="767569"/>
                  </a:cubicBezTo>
                  <a:cubicBezTo>
                    <a:pt x="1887538" y="767569"/>
                    <a:pt x="1887538" y="757732"/>
                    <a:pt x="1887538" y="757732"/>
                  </a:cubicBezTo>
                  <a:cubicBezTo>
                    <a:pt x="1897371" y="747895"/>
                    <a:pt x="1897371" y="747895"/>
                    <a:pt x="1897371" y="747895"/>
                  </a:cubicBezTo>
                  <a:cubicBezTo>
                    <a:pt x="1936700" y="688871"/>
                    <a:pt x="1995693" y="629847"/>
                    <a:pt x="2044854" y="580661"/>
                  </a:cubicBezTo>
                  <a:cubicBezTo>
                    <a:pt x="2084183" y="541311"/>
                    <a:pt x="2084183" y="541311"/>
                    <a:pt x="2084183" y="541311"/>
                  </a:cubicBezTo>
                  <a:cubicBezTo>
                    <a:pt x="2121054" y="519177"/>
                    <a:pt x="2157925" y="502577"/>
                    <a:pt x="2198945" y="499810"/>
                  </a:cubicBezTo>
                  <a:close/>
                  <a:moveTo>
                    <a:pt x="772671" y="499566"/>
                  </a:moveTo>
                  <a:cubicBezTo>
                    <a:pt x="777211" y="501427"/>
                    <a:pt x="779026" y="514449"/>
                    <a:pt x="786289" y="521891"/>
                  </a:cubicBezTo>
                  <a:cubicBezTo>
                    <a:pt x="795973" y="521891"/>
                    <a:pt x="805657" y="531813"/>
                    <a:pt x="795973" y="551656"/>
                  </a:cubicBezTo>
                  <a:cubicBezTo>
                    <a:pt x="795973" y="561578"/>
                    <a:pt x="815341" y="581422"/>
                    <a:pt x="834708" y="591344"/>
                  </a:cubicBezTo>
                  <a:cubicBezTo>
                    <a:pt x="834708" y="591344"/>
                    <a:pt x="854076" y="601266"/>
                    <a:pt x="854076" y="611188"/>
                  </a:cubicBezTo>
                  <a:cubicBezTo>
                    <a:pt x="834708" y="611188"/>
                    <a:pt x="825024" y="601266"/>
                    <a:pt x="815341" y="601266"/>
                  </a:cubicBezTo>
                  <a:cubicBezTo>
                    <a:pt x="795973" y="601266"/>
                    <a:pt x="786289" y="581422"/>
                    <a:pt x="766922" y="561578"/>
                  </a:cubicBezTo>
                  <a:cubicBezTo>
                    <a:pt x="766922" y="541734"/>
                    <a:pt x="757238" y="521891"/>
                    <a:pt x="766922" y="502047"/>
                  </a:cubicBezTo>
                  <a:cubicBezTo>
                    <a:pt x="769343" y="499566"/>
                    <a:pt x="771158" y="498946"/>
                    <a:pt x="772671" y="499566"/>
                  </a:cubicBezTo>
                  <a:close/>
                  <a:moveTo>
                    <a:pt x="1926908" y="492125"/>
                  </a:moveTo>
                  <a:cubicBezTo>
                    <a:pt x="1926908" y="492125"/>
                    <a:pt x="1936750" y="492125"/>
                    <a:pt x="1936750" y="492125"/>
                  </a:cubicBezTo>
                  <a:cubicBezTo>
                    <a:pt x="1926908" y="531636"/>
                    <a:pt x="1907223" y="561269"/>
                    <a:pt x="1877695" y="571147"/>
                  </a:cubicBezTo>
                  <a:cubicBezTo>
                    <a:pt x="1858010" y="571147"/>
                    <a:pt x="1848168" y="581025"/>
                    <a:pt x="1838325" y="581025"/>
                  </a:cubicBezTo>
                  <a:cubicBezTo>
                    <a:pt x="1838325" y="581025"/>
                    <a:pt x="1838325" y="571147"/>
                    <a:pt x="1838325" y="561269"/>
                  </a:cubicBezTo>
                  <a:cubicBezTo>
                    <a:pt x="1858010" y="551392"/>
                    <a:pt x="1867853" y="531636"/>
                    <a:pt x="1877695" y="511880"/>
                  </a:cubicBezTo>
                  <a:cubicBezTo>
                    <a:pt x="1897380" y="511880"/>
                    <a:pt x="1907223" y="502003"/>
                    <a:pt x="1926908" y="492125"/>
                  </a:cubicBezTo>
                  <a:close/>
                  <a:moveTo>
                    <a:pt x="1642269" y="482600"/>
                  </a:moveTo>
                  <a:cubicBezTo>
                    <a:pt x="1652059" y="482600"/>
                    <a:pt x="1642269" y="492491"/>
                    <a:pt x="1652059" y="492491"/>
                  </a:cubicBezTo>
                  <a:cubicBezTo>
                    <a:pt x="1671638" y="502383"/>
                    <a:pt x="1652059" y="522165"/>
                    <a:pt x="1652059" y="541948"/>
                  </a:cubicBezTo>
                  <a:cubicBezTo>
                    <a:pt x="1652059" y="561731"/>
                    <a:pt x="1652059" y="581514"/>
                    <a:pt x="1661849" y="611188"/>
                  </a:cubicBezTo>
                  <a:cubicBezTo>
                    <a:pt x="1642269" y="601296"/>
                    <a:pt x="1642269" y="581514"/>
                    <a:pt x="1632480" y="571622"/>
                  </a:cubicBezTo>
                  <a:cubicBezTo>
                    <a:pt x="1622690" y="541948"/>
                    <a:pt x="1612900" y="502383"/>
                    <a:pt x="1642269" y="482600"/>
                  </a:cubicBezTo>
                  <a:close/>
                  <a:moveTo>
                    <a:pt x="1847624" y="463550"/>
                  </a:moveTo>
                  <a:cubicBezTo>
                    <a:pt x="1857376" y="473364"/>
                    <a:pt x="1857376" y="492991"/>
                    <a:pt x="1857376" y="512618"/>
                  </a:cubicBezTo>
                  <a:cubicBezTo>
                    <a:pt x="1847624" y="542059"/>
                    <a:pt x="1818369" y="561686"/>
                    <a:pt x="1789113" y="571500"/>
                  </a:cubicBezTo>
                  <a:cubicBezTo>
                    <a:pt x="1789113" y="571500"/>
                    <a:pt x="1789113" y="561686"/>
                    <a:pt x="1789113" y="561686"/>
                  </a:cubicBezTo>
                  <a:cubicBezTo>
                    <a:pt x="1789113" y="542059"/>
                    <a:pt x="1808617" y="542059"/>
                    <a:pt x="1828121" y="532245"/>
                  </a:cubicBezTo>
                  <a:cubicBezTo>
                    <a:pt x="1847624" y="512618"/>
                    <a:pt x="1818369" y="483177"/>
                    <a:pt x="1847624" y="463550"/>
                  </a:cubicBezTo>
                  <a:close/>
                  <a:moveTo>
                    <a:pt x="859518" y="459856"/>
                  </a:moveTo>
                  <a:cubicBezTo>
                    <a:pt x="864507" y="462328"/>
                    <a:pt x="869496" y="467274"/>
                    <a:pt x="874485" y="472220"/>
                  </a:cubicBezTo>
                  <a:cubicBezTo>
                    <a:pt x="884464" y="472220"/>
                    <a:pt x="894443" y="482111"/>
                    <a:pt x="894443" y="492002"/>
                  </a:cubicBezTo>
                  <a:cubicBezTo>
                    <a:pt x="904421" y="521677"/>
                    <a:pt x="904421" y="521677"/>
                    <a:pt x="904421" y="521677"/>
                  </a:cubicBezTo>
                  <a:cubicBezTo>
                    <a:pt x="914400" y="541459"/>
                    <a:pt x="914400" y="561242"/>
                    <a:pt x="904421" y="581025"/>
                  </a:cubicBezTo>
                  <a:cubicBezTo>
                    <a:pt x="874485" y="571133"/>
                    <a:pt x="904421" y="541459"/>
                    <a:pt x="884464" y="511785"/>
                  </a:cubicBezTo>
                  <a:cubicBezTo>
                    <a:pt x="874485" y="511785"/>
                    <a:pt x="874485" y="501894"/>
                    <a:pt x="864507" y="492002"/>
                  </a:cubicBezTo>
                  <a:cubicBezTo>
                    <a:pt x="844550" y="462328"/>
                    <a:pt x="844550" y="462328"/>
                    <a:pt x="844550" y="462328"/>
                  </a:cubicBezTo>
                  <a:cubicBezTo>
                    <a:pt x="849539" y="457383"/>
                    <a:pt x="854528" y="457383"/>
                    <a:pt x="859518" y="459856"/>
                  </a:cubicBezTo>
                  <a:close/>
                  <a:moveTo>
                    <a:pt x="1376363" y="442912"/>
                  </a:moveTo>
                  <a:cubicBezTo>
                    <a:pt x="1376363" y="452754"/>
                    <a:pt x="1376363" y="452754"/>
                    <a:pt x="1376363" y="462597"/>
                  </a:cubicBezTo>
                  <a:cubicBezTo>
                    <a:pt x="1376363" y="492124"/>
                    <a:pt x="1356783" y="511809"/>
                    <a:pt x="1346994" y="531494"/>
                  </a:cubicBezTo>
                  <a:cubicBezTo>
                    <a:pt x="1337204" y="531494"/>
                    <a:pt x="1337204" y="541337"/>
                    <a:pt x="1327414" y="541337"/>
                  </a:cubicBezTo>
                  <a:cubicBezTo>
                    <a:pt x="1317625" y="511809"/>
                    <a:pt x="1366573" y="501967"/>
                    <a:pt x="1366573" y="472439"/>
                  </a:cubicBezTo>
                  <a:cubicBezTo>
                    <a:pt x="1366573" y="462597"/>
                    <a:pt x="1356783" y="452754"/>
                    <a:pt x="1376363" y="442912"/>
                  </a:cubicBezTo>
                  <a:close/>
                  <a:moveTo>
                    <a:pt x="1218407" y="442912"/>
                  </a:moveTo>
                  <a:cubicBezTo>
                    <a:pt x="1218407" y="442912"/>
                    <a:pt x="1228328" y="452754"/>
                    <a:pt x="1228328" y="452754"/>
                  </a:cubicBezTo>
                  <a:cubicBezTo>
                    <a:pt x="1218407" y="492124"/>
                    <a:pt x="1277938" y="501967"/>
                    <a:pt x="1268016" y="541337"/>
                  </a:cubicBezTo>
                  <a:cubicBezTo>
                    <a:pt x="1258094" y="541337"/>
                    <a:pt x="1258094" y="541337"/>
                    <a:pt x="1258094" y="541337"/>
                  </a:cubicBezTo>
                  <a:cubicBezTo>
                    <a:pt x="1238250" y="511809"/>
                    <a:pt x="1198563" y="482282"/>
                    <a:pt x="1218407" y="442912"/>
                  </a:cubicBezTo>
                  <a:close/>
                  <a:moveTo>
                    <a:pt x="1159192" y="442912"/>
                  </a:moveTo>
                  <a:cubicBezTo>
                    <a:pt x="1169035" y="442912"/>
                    <a:pt x="1178877" y="452726"/>
                    <a:pt x="1188720" y="462539"/>
                  </a:cubicBezTo>
                  <a:cubicBezTo>
                    <a:pt x="1208405" y="462539"/>
                    <a:pt x="1198562" y="482166"/>
                    <a:pt x="1208405" y="491980"/>
                  </a:cubicBezTo>
                  <a:cubicBezTo>
                    <a:pt x="1218247" y="511607"/>
                    <a:pt x="1228090" y="531235"/>
                    <a:pt x="1247775" y="541048"/>
                  </a:cubicBezTo>
                  <a:cubicBezTo>
                    <a:pt x="1247775" y="550862"/>
                    <a:pt x="1237932" y="550862"/>
                    <a:pt x="1228090" y="550862"/>
                  </a:cubicBezTo>
                  <a:cubicBezTo>
                    <a:pt x="1198562" y="541048"/>
                    <a:pt x="1169035" y="531235"/>
                    <a:pt x="1159192" y="501794"/>
                  </a:cubicBezTo>
                  <a:cubicBezTo>
                    <a:pt x="1159192" y="482166"/>
                    <a:pt x="1149350" y="462539"/>
                    <a:pt x="1159192" y="442912"/>
                  </a:cubicBezTo>
                  <a:close/>
                  <a:moveTo>
                    <a:pt x="1425178" y="433387"/>
                  </a:moveTo>
                  <a:cubicBezTo>
                    <a:pt x="1435100" y="433387"/>
                    <a:pt x="1435100" y="443176"/>
                    <a:pt x="1435100" y="452966"/>
                  </a:cubicBezTo>
                  <a:cubicBezTo>
                    <a:pt x="1435100" y="472545"/>
                    <a:pt x="1415256" y="492124"/>
                    <a:pt x="1405335" y="511704"/>
                  </a:cubicBezTo>
                  <a:cubicBezTo>
                    <a:pt x="1395413" y="511704"/>
                    <a:pt x="1385491" y="521493"/>
                    <a:pt x="1385491" y="531283"/>
                  </a:cubicBezTo>
                  <a:cubicBezTo>
                    <a:pt x="1375569" y="531283"/>
                    <a:pt x="1365647" y="550862"/>
                    <a:pt x="1355725" y="541072"/>
                  </a:cubicBezTo>
                  <a:cubicBezTo>
                    <a:pt x="1375569" y="511704"/>
                    <a:pt x="1395413" y="492124"/>
                    <a:pt x="1395413" y="462756"/>
                  </a:cubicBezTo>
                  <a:cubicBezTo>
                    <a:pt x="1425178" y="433387"/>
                    <a:pt x="1425178" y="433387"/>
                    <a:pt x="1425178" y="433387"/>
                  </a:cubicBezTo>
                  <a:close/>
                  <a:moveTo>
                    <a:pt x="786448" y="433387"/>
                  </a:moveTo>
                  <a:cubicBezTo>
                    <a:pt x="806133" y="433387"/>
                    <a:pt x="825818" y="453117"/>
                    <a:pt x="835660" y="472848"/>
                  </a:cubicBezTo>
                  <a:cubicBezTo>
                    <a:pt x="855345" y="502443"/>
                    <a:pt x="865188" y="532039"/>
                    <a:pt x="865188" y="561635"/>
                  </a:cubicBezTo>
                  <a:cubicBezTo>
                    <a:pt x="855345" y="541904"/>
                    <a:pt x="845503" y="502443"/>
                    <a:pt x="825818" y="482713"/>
                  </a:cubicBezTo>
                  <a:cubicBezTo>
                    <a:pt x="815975" y="482713"/>
                    <a:pt x="806133" y="492578"/>
                    <a:pt x="806133" y="492578"/>
                  </a:cubicBezTo>
                  <a:cubicBezTo>
                    <a:pt x="806133" y="512309"/>
                    <a:pt x="815975" y="512309"/>
                    <a:pt x="815975" y="522174"/>
                  </a:cubicBezTo>
                  <a:cubicBezTo>
                    <a:pt x="825818" y="541904"/>
                    <a:pt x="845503" y="551769"/>
                    <a:pt x="855345" y="571500"/>
                  </a:cubicBezTo>
                  <a:cubicBezTo>
                    <a:pt x="835660" y="561635"/>
                    <a:pt x="815975" y="551769"/>
                    <a:pt x="806133" y="532039"/>
                  </a:cubicBezTo>
                  <a:cubicBezTo>
                    <a:pt x="796290" y="502443"/>
                    <a:pt x="766763" y="482713"/>
                    <a:pt x="766763" y="453117"/>
                  </a:cubicBezTo>
                  <a:cubicBezTo>
                    <a:pt x="776605" y="443252"/>
                    <a:pt x="786448" y="443252"/>
                    <a:pt x="786448" y="433387"/>
                  </a:cubicBezTo>
                  <a:close/>
                  <a:moveTo>
                    <a:pt x="678440" y="433387"/>
                  </a:moveTo>
                  <a:cubicBezTo>
                    <a:pt x="698067" y="433387"/>
                    <a:pt x="698067" y="443201"/>
                    <a:pt x="707881" y="453014"/>
                  </a:cubicBezTo>
                  <a:cubicBezTo>
                    <a:pt x="727508" y="472641"/>
                    <a:pt x="737322" y="472641"/>
                    <a:pt x="756949" y="482455"/>
                  </a:cubicBezTo>
                  <a:cubicBezTo>
                    <a:pt x="766763" y="482455"/>
                    <a:pt x="766763" y="482455"/>
                    <a:pt x="766763" y="482455"/>
                  </a:cubicBezTo>
                  <a:cubicBezTo>
                    <a:pt x="747135" y="502082"/>
                    <a:pt x="747135" y="521710"/>
                    <a:pt x="747135" y="541337"/>
                  </a:cubicBezTo>
                  <a:cubicBezTo>
                    <a:pt x="707881" y="541337"/>
                    <a:pt x="678440" y="531523"/>
                    <a:pt x="658813" y="502082"/>
                  </a:cubicBezTo>
                  <a:cubicBezTo>
                    <a:pt x="658813" y="492269"/>
                    <a:pt x="658813" y="482455"/>
                    <a:pt x="658813" y="462828"/>
                  </a:cubicBezTo>
                  <a:cubicBezTo>
                    <a:pt x="668626" y="453014"/>
                    <a:pt x="668626" y="443201"/>
                    <a:pt x="678440" y="433387"/>
                  </a:cubicBezTo>
                  <a:close/>
                  <a:moveTo>
                    <a:pt x="1292887" y="429980"/>
                  </a:moveTo>
                  <a:cubicBezTo>
                    <a:pt x="1297782" y="428757"/>
                    <a:pt x="1302677" y="428757"/>
                    <a:pt x="1307571" y="433651"/>
                  </a:cubicBezTo>
                  <a:cubicBezTo>
                    <a:pt x="1317361" y="433651"/>
                    <a:pt x="1317361" y="443441"/>
                    <a:pt x="1317361" y="453231"/>
                  </a:cubicBezTo>
                  <a:cubicBezTo>
                    <a:pt x="1327151" y="482599"/>
                    <a:pt x="1327151" y="511968"/>
                    <a:pt x="1307571" y="541337"/>
                  </a:cubicBezTo>
                  <a:cubicBezTo>
                    <a:pt x="1297782" y="541337"/>
                    <a:pt x="1297782" y="541337"/>
                    <a:pt x="1287992" y="541337"/>
                  </a:cubicBezTo>
                  <a:cubicBezTo>
                    <a:pt x="1278202" y="541337"/>
                    <a:pt x="1278202" y="531547"/>
                    <a:pt x="1278202" y="521758"/>
                  </a:cubicBezTo>
                  <a:cubicBezTo>
                    <a:pt x="1278202" y="492389"/>
                    <a:pt x="1268413" y="463020"/>
                    <a:pt x="1278202" y="433651"/>
                  </a:cubicBezTo>
                  <a:cubicBezTo>
                    <a:pt x="1283097" y="433651"/>
                    <a:pt x="1287992" y="431204"/>
                    <a:pt x="1292887" y="429980"/>
                  </a:cubicBezTo>
                  <a:close/>
                  <a:moveTo>
                    <a:pt x="1741375" y="422870"/>
                  </a:moveTo>
                  <a:cubicBezTo>
                    <a:pt x="1750106" y="419213"/>
                    <a:pt x="1760085" y="419213"/>
                    <a:pt x="1770063" y="424089"/>
                  </a:cubicBezTo>
                  <a:cubicBezTo>
                    <a:pt x="1770063" y="433840"/>
                    <a:pt x="1760085" y="443592"/>
                    <a:pt x="1760085" y="453344"/>
                  </a:cubicBezTo>
                  <a:cubicBezTo>
                    <a:pt x="1740128" y="463096"/>
                    <a:pt x="1730149" y="463096"/>
                    <a:pt x="1730149" y="482599"/>
                  </a:cubicBezTo>
                  <a:cubicBezTo>
                    <a:pt x="1730149" y="492351"/>
                    <a:pt x="1730149" y="511855"/>
                    <a:pt x="1730149" y="531358"/>
                  </a:cubicBezTo>
                  <a:cubicBezTo>
                    <a:pt x="1730149" y="541110"/>
                    <a:pt x="1720170" y="550862"/>
                    <a:pt x="1710192" y="550862"/>
                  </a:cubicBezTo>
                  <a:cubicBezTo>
                    <a:pt x="1700213" y="511855"/>
                    <a:pt x="1700213" y="472848"/>
                    <a:pt x="1720170" y="443592"/>
                  </a:cubicBezTo>
                  <a:cubicBezTo>
                    <a:pt x="1725159" y="433840"/>
                    <a:pt x="1732643" y="426527"/>
                    <a:pt x="1741375" y="422870"/>
                  </a:cubicBezTo>
                  <a:close/>
                  <a:moveTo>
                    <a:pt x="1808339" y="403225"/>
                  </a:moveTo>
                  <a:cubicBezTo>
                    <a:pt x="1828095" y="403225"/>
                    <a:pt x="1837972" y="413116"/>
                    <a:pt x="1837972" y="423008"/>
                  </a:cubicBezTo>
                  <a:cubicBezTo>
                    <a:pt x="1847850" y="462573"/>
                    <a:pt x="1808339" y="492247"/>
                    <a:pt x="1788584" y="521921"/>
                  </a:cubicBezTo>
                  <a:cubicBezTo>
                    <a:pt x="1788584" y="521921"/>
                    <a:pt x="1778706" y="531813"/>
                    <a:pt x="1778706" y="531813"/>
                  </a:cubicBezTo>
                  <a:cubicBezTo>
                    <a:pt x="1788584" y="512030"/>
                    <a:pt x="1808339" y="492247"/>
                    <a:pt x="1808339" y="462573"/>
                  </a:cubicBezTo>
                  <a:cubicBezTo>
                    <a:pt x="1808339" y="462573"/>
                    <a:pt x="1808339" y="452682"/>
                    <a:pt x="1798461" y="452682"/>
                  </a:cubicBezTo>
                  <a:cubicBezTo>
                    <a:pt x="1778706" y="462573"/>
                    <a:pt x="1768828" y="492247"/>
                    <a:pt x="1758950" y="521921"/>
                  </a:cubicBezTo>
                  <a:cubicBezTo>
                    <a:pt x="1758950" y="472465"/>
                    <a:pt x="1768828" y="423008"/>
                    <a:pt x="1808339" y="403225"/>
                  </a:cubicBezTo>
                  <a:close/>
                  <a:moveTo>
                    <a:pt x="913607" y="403225"/>
                  </a:moveTo>
                  <a:cubicBezTo>
                    <a:pt x="933450" y="403225"/>
                    <a:pt x="953294" y="423008"/>
                    <a:pt x="963216" y="442790"/>
                  </a:cubicBezTo>
                  <a:cubicBezTo>
                    <a:pt x="973138" y="472465"/>
                    <a:pt x="963216" y="502139"/>
                    <a:pt x="953294" y="531813"/>
                  </a:cubicBezTo>
                  <a:cubicBezTo>
                    <a:pt x="933450" y="521921"/>
                    <a:pt x="923528" y="512030"/>
                    <a:pt x="913607" y="512030"/>
                  </a:cubicBezTo>
                  <a:cubicBezTo>
                    <a:pt x="913607" y="492247"/>
                    <a:pt x="903685" y="482356"/>
                    <a:pt x="893763" y="462573"/>
                  </a:cubicBezTo>
                  <a:cubicBezTo>
                    <a:pt x="903685" y="442790"/>
                    <a:pt x="903685" y="423008"/>
                    <a:pt x="913607" y="403225"/>
                  </a:cubicBezTo>
                  <a:close/>
                  <a:moveTo>
                    <a:pt x="1690235" y="384175"/>
                  </a:moveTo>
                  <a:cubicBezTo>
                    <a:pt x="1690235" y="403754"/>
                    <a:pt x="1699986" y="423333"/>
                    <a:pt x="1709738" y="442912"/>
                  </a:cubicBezTo>
                  <a:cubicBezTo>
                    <a:pt x="1690235" y="482071"/>
                    <a:pt x="1690235" y="482071"/>
                    <a:pt x="1690235" y="482071"/>
                  </a:cubicBezTo>
                  <a:cubicBezTo>
                    <a:pt x="1680483" y="482071"/>
                    <a:pt x="1670731" y="501650"/>
                    <a:pt x="1660979" y="491860"/>
                  </a:cubicBezTo>
                  <a:cubicBezTo>
                    <a:pt x="1660979" y="472281"/>
                    <a:pt x="1641475" y="452702"/>
                    <a:pt x="1651227" y="423333"/>
                  </a:cubicBezTo>
                  <a:cubicBezTo>
                    <a:pt x="1660979" y="413544"/>
                    <a:pt x="1670731" y="384175"/>
                    <a:pt x="1690235" y="384175"/>
                  </a:cubicBezTo>
                  <a:close/>
                  <a:moveTo>
                    <a:pt x="1916748" y="365125"/>
                  </a:moveTo>
                  <a:cubicBezTo>
                    <a:pt x="1936433" y="384663"/>
                    <a:pt x="1946275" y="413971"/>
                    <a:pt x="1946275" y="433509"/>
                  </a:cubicBezTo>
                  <a:cubicBezTo>
                    <a:pt x="1946275" y="453048"/>
                    <a:pt x="1926590" y="462817"/>
                    <a:pt x="1916748" y="482356"/>
                  </a:cubicBezTo>
                  <a:cubicBezTo>
                    <a:pt x="1906905" y="482356"/>
                    <a:pt x="1887220" y="492125"/>
                    <a:pt x="1877378" y="492125"/>
                  </a:cubicBezTo>
                  <a:cubicBezTo>
                    <a:pt x="1867535" y="492125"/>
                    <a:pt x="1877378" y="482356"/>
                    <a:pt x="1867535" y="482356"/>
                  </a:cubicBezTo>
                  <a:cubicBezTo>
                    <a:pt x="1867535" y="462817"/>
                    <a:pt x="1857693" y="462817"/>
                    <a:pt x="1857693" y="453048"/>
                  </a:cubicBezTo>
                  <a:cubicBezTo>
                    <a:pt x="1847850" y="423740"/>
                    <a:pt x="1877378" y="423740"/>
                    <a:pt x="1887220" y="404202"/>
                  </a:cubicBezTo>
                  <a:cubicBezTo>
                    <a:pt x="1897063" y="394433"/>
                    <a:pt x="1906905" y="374894"/>
                    <a:pt x="1916748" y="365125"/>
                  </a:cubicBezTo>
                  <a:close/>
                  <a:moveTo>
                    <a:pt x="845790" y="352083"/>
                  </a:moveTo>
                  <a:cubicBezTo>
                    <a:pt x="863947" y="354409"/>
                    <a:pt x="876657" y="369292"/>
                    <a:pt x="883920" y="384175"/>
                  </a:cubicBezTo>
                  <a:cubicBezTo>
                    <a:pt x="903288" y="413940"/>
                    <a:pt x="893604" y="433784"/>
                    <a:pt x="883920" y="453628"/>
                  </a:cubicBezTo>
                  <a:cubicBezTo>
                    <a:pt x="874236" y="463550"/>
                    <a:pt x="864553" y="443706"/>
                    <a:pt x="845185" y="443706"/>
                  </a:cubicBezTo>
                  <a:cubicBezTo>
                    <a:pt x="835501" y="453628"/>
                    <a:pt x="825817" y="443706"/>
                    <a:pt x="816134" y="433784"/>
                  </a:cubicBezTo>
                  <a:cubicBezTo>
                    <a:pt x="816134" y="404018"/>
                    <a:pt x="816134" y="384175"/>
                    <a:pt x="806450" y="364331"/>
                  </a:cubicBezTo>
                  <a:cubicBezTo>
                    <a:pt x="806450" y="354409"/>
                    <a:pt x="816134" y="354409"/>
                    <a:pt x="825817" y="354409"/>
                  </a:cubicBezTo>
                  <a:cubicBezTo>
                    <a:pt x="833080" y="351928"/>
                    <a:pt x="839738" y="351308"/>
                    <a:pt x="845790" y="352083"/>
                  </a:cubicBezTo>
                  <a:close/>
                  <a:moveTo>
                    <a:pt x="2124473" y="350639"/>
                  </a:moveTo>
                  <a:cubicBezTo>
                    <a:pt x="2133134" y="351869"/>
                    <a:pt x="2143032" y="354329"/>
                    <a:pt x="2152931" y="354329"/>
                  </a:cubicBezTo>
                  <a:cubicBezTo>
                    <a:pt x="2172728" y="364172"/>
                    <a:pt x="2202424" y="374014"/>
                    <a:pt x="2222221" y="374014"/>
                  </a:cubicBezTo>
                  <a:cubicBezTo>
                    <a:pt x="2232119" y="383857"/>
                    <a:pt x="2232119" y="393700"/>
                    <a:pt x="2232119" y="403542"/>
                  </a:cubicBezTo>
                  <a:cubicBezTo>
                    <a:pt x="2242018" y="423227"/>
                    <a:pt x="2271713" y="452755"/>
                    <a:pt x="2261815" y="492125"/>
                  </a:cubicBezTo>
                  <a:cubicBezTo>
                    <a:pt x="2232119" y="492125"/>
                    <a:pt x="2212322" y="482282"/>
                    <a:pt x="2192525" y="482282"/>
                  </a:cubicBezTo>
                  <a:cubicBezTo>
                    <a:pt x="2192525" y="462597"/>
                    <a:pt x="2182626" y="442912"/>
                    <a:pt x="2162829" y="433070"/>
                  </a:cubicBezTo>
                  <a:cubicBezTo>
                    <a:pt x="2152931" y="423227"/>
                    <a:pt x="2133134" y="413385"/>
                    <a:pt x="2113337" y="413385"/>
                  </a:cubicBezTo>
                  <a:cubicBezTo>
                    <a:pt x="2113337" y="393700"/>
                    <a:pt x="2113337" y="374014"/>
                    <a:pt x="2103438" y="354329"/>
                  </a:cubicBezTo>
                  <a:cubicBezTo>
                    <a:pt x="2108388" y="349408"/>
                    <a:pt x="2115811" y="349408"/>
                    <a:pt x="2124473" y="350639"/>
                  </a:cubicBezTo>
                  <a:close/>
                  <a:moveTo>
                    <a:pt x="727075" y="344487"/>
                  </a:moveTo>
                  <a:cubicBezTo>
                    <a:pt x="756841" y="344487"/>
                    <a:pt x="786607" y="354409"/>
                    <a:pt x="796529" y="374253"/>
                  </a:cubicBezTo>
                  <a:cubicBezTo>
                    <a:pt x="796529" y="384175"/>
                    <a:pt x="806451" y="404018"/>
                    <a:pt x="806451" y="423862"/>
                  </a:cubicBezTo>
                  <a:cubicBezTo>
                    <a:pt x="806451" y="423862"/>
                    <a:pt x="786607" y="423862"/>
                    <a:pt x="786607" y="423862"/>
                  </a:cubicBezTo>
                  <a:cubicBezTo>
                    <a:pt x="766763" y="433784"/>
                    <a:pt x="756841" y="433784"/>
                    <a:pt x="756841" y="453628"/>
                  </a:cubicBezTo>
                  <a:cubicBezTo>
                    <a:pt x="756841" y="463550"/>
                    <a:pt x="756841" y="463550"/>
                    <a:pt x="756841" y="463550"/>
                  </a:cubicBezTo>
                  <a:cubicBezTo>
                    <a:pt x="727075" y="463550"/>
                    <a:pt x="697310" y="433784"/>
                    <a:pt x="687388" y="413940"/>
                  </a:cubicBezTo>
                  <a:cubicBezTo>
                    <a:pt x="687388" y="394096"/>
                    <a:pt x="687388" y="374253"/>
                    <a:pt x="697310" y="364331"/>
                  </a:cubicBezTo>
                  <a:cubicBezTo>
                    <a:pt x="707232" y="354409"/>
                    <a:pt x="717154" y="344487"/>
                    <a:pt x="727075" y="344487"/>
                  </a:cubicBezTo>
                  <a:close/>
                  <a:moveTo>
                    <a:pt x="1337204" y="334962"/>
                  </a:moveTo>
                  <a:cubicBezTo>
                    <a:pt x="1356783" y="334962"/>
                    <a:pt x="1366573" y="354745"/>
                    <a:pt x="1366573" y="374527"/>
                  </a:cubicBezTo>
                  <a:cubicBezTo>
                    <a:pt x="1376363" y="404202"/>
                    <a:pt x="1366573" y="443767"/>
                    <a:pt x="1337204" y="463550"/>
                  </a:cubicBezTo>
                  <a:cubicBezTo>
                    <a:pt x="1337204" y="453658"/>
                    <a:pt x="1317625" y="433876"/>
                    <a:pt x="1337204" y="414093"/>
                  </a:cubicBezTo>
                  <a:cubicBezTo>
                    <a:pt x="1337204" y="404202"/>
                    <a:pt x="1346994" y="394310"/>
                    <a:pt x="1337204" y="374527"/>
                  </a:cubicBezTo>
                  <a:cubicBezTo>
                    <a:pt x="1317625" y="364636"/>
                    <a:pt x="1337204" y="344853"/>
                    <a:pt x="1337204" y="334962"/>
                  </a:cubicBezTo>
                  <a:close/>
                  <a:moveTo>
                    <a:pt x="2103756" y="325437"/>
                  </a:moveTo>
                  <a:cubicBezTo>
                    <a:pt x="2152968" y="325437"/>
                    <a:pt x="2192338" y="354806"/>
                    <a:pt x="2231708" y="354806"/>
                  </a:cubicBezTo>
                  <a:cubicBezTo>
                    <a:pt x="2271078" y="345016"/>
                    <a:pt x="2251393" y="384175"/>
                    <a:pt x="2261236" y="403754"/>
                  </a:cubicBezTo>
                  <a:cubicBezTo>
                    <a:pt x="2280921" y="423333"/>
                    <a:pt x="2280921" y="442912"/>
                    <a:pt x="2290763" y="462491"/>
                  </a:cubicBezTo>
                  <a:cubicBezTo>
                    <a:pt x="2290763" y="482071"/>
                    <a:pt x="2290763" y="491860"/>
                    <a:pt x="2280921" y="491860"/>
                  </a:cubicBezTo>
                  <a:cubicBezTo>
                    <a:pt x="2280921" y="501650"/>
                    <a:pt x="2280921" y="501650"/>
                    <a:pt x="2271078" y="491860"/>
                  </a:cubicBezTo>
                  <a:cubicBezTo>
                    <a:pt x="2271078" y="482071"/>
                    <a:pt x="2271078" y="472281"/>
                    <a:pt x="2271078" y="462491"/>
                  </a:cubicBezTo>
                  <a:cubicBezTo>
                    <a:pt x="2271078" y="433123"/>
                    <a:pt x="2241551" y="403754"/>
                    <a:pt x="2241551" y="364595"/>
                  </a:cubicBezTo>
                  <a:cubicBezTo>
                    <a:pt x="2231708" y="354806"/>
                    <a:pt x="2221866" y="364595"/>
                    <a:pt x="2212023" y="364595"/>
                  </a:cubicBezTo>
                  <a:cubicBezTo>
                    <a:pt x="2172653" y="354806"/>
                    <a:pt x="2143126" y="325437"/>
                    <a:pt x="2103756" y="345016"/>
                  </a:cubicBezTo>
                  <a:cubicBezTo>
                    <a:pt x="2103756" y="345016"/>
                    <a:pt x="2093913" y="335226"/>
                    <a:pt x="2093913" y="335226"/>
                  </a:cubicBezTo>
                  <a:cubicBezTo>
                    <a:pt x="2093913" y="325437"/>
                    <a:pt x="2103756" y="325437"/>
                    <a:pt x="2103756" y="325437"/>
                  </a:cubicBezTo>
                  <a:close/>
                  <a:moveTo>
                    <a:pt x="1248456" y="325437"/>
                  </a:moveTo>
                  <a:cubicBezTo>
                    <a:pt x="1248456" y="335302"/>
                    <a:pt x="1248456" y="335302"/>
                    <a:pt x="1248456" y="335302"/>
                  </a:cubicBezTo>
                  <a:cubicBezTo>
                    <a:pt x="1248456" y="355033"/>
                    <a:pt x="1248456" y="364898"/>
                    <a:pt x="1238477" y="384628"/>
                  </a:cubicBezTo>
                  <a:cubicBezTo>
                    <a:pt x="1238477" y="404359"/>
                    <a:pt x="1248456" y="424089"/>
                    <a:pt x="1258434" y="443819"/>
                  </a:cubicBezTo>
                  <a:cubicBezTo>
                    <a:pt x="1268413" y="443819"/>
                    <a:pt x="1258434" y="453685"/>
                    <a:pt x="1258434" y="463550"/>
                  </a:cubicBezTo>
                  <a:cubicBezTo>
                    <a:pt x="1228498" y="443819"/>
                    <a:pt x="1198563" y="404359"/>
                    <a:pt x="1208541" y="364898"/>
                  </a:cubicBezTo>
                  <a:cubicBezTo>
                    <a:pt x="1208541" y="345167"/>
                    <a:pt x="1228498" y="325437"/>
                    <a:pt x="1248456" y="325437"/>
                  </a:cubicBezTo>
                  <a:close/>
                  <a:moveTo>
                    <a:pt x="1159669" y="325437"/>
                  </a:moveTo>
                  <a:cubicBezTo>
                    <a:pt x="1169590" y="335226"/>
                    <a:pt x="1179512" y="354806"/>
                    <a:pt x="1199356" y="364595"/>
                  </a:cubicBezTo>
                  <a:cubicBezTo>
                    <a:pt x="1189434" y="393964"/>
                    <a:pt x="1219200" y="423333"/>
                    <a:pt x="1199356" y="442912"/>
                  </a:cubicBezTo>
                  <a:cubicBezTo>
                    <a:pt x="1169590" y="442912"/>
                    <a:pt x="1149747" y="413543"/>
                    <a:pt x="1139825" y="393964"/>
                  </a:cubicBezTo>
                  <a:cubicBezTo>
                    <a:pt x="1139825" y="364595"/>
                    <a:pt x="1139825" y="345016"/>
                    <a:pt x="1159669" y="325437"/>
                  </a:cubicBezTo>
                  <a:close/>
                  <a:moveTo>
                    <a:pt x="1769358" y="315912"/>
                  </a:moveTo>
                  <a:cubicBezTo>
                    <a:pt x="1769358" y="315912"/>
                    <a:pt x="1779235" y="315912"/>
                    <a:pt x="1789113" y="325726"/>
                  </a:cubicBezTo>
                  <a:cubicBezTo>
                    <a:pt x="1769358" y="345353"/>
                    <a:pt x="1779235" y="384607"/>
                    <a:pt x="1769358" y="404235"/>
                  </a:cubicBezTo>
                  <a:cubicBezTo>
                    <a:pt x="1749602" y="404235"/>
                    <a:pt x="1729847" y="414048"/>
                    <a:pt x="1719969" y="423862"/>
                  </a:cubicBezTo>
                  <a:cubicBezTo>
                    <a:pt x="1710091" y="423862"/>
                    <a:pt x="1710091" y="423862"/>
                    <a:pt x="1710091" y="423862"/>
                  </a:cubicBezTo>
                  <a:cubicBezTo>
                    <a:pt x="1700213" y="394421"/>
                    <a:pt x="1700213" y="364980"/>
                    <a:pt x="1719969" y="345353"/>
                  </a:cubicBezTo>
                  <a:cubicBezTo>
                    <a:pt x="1729847" y="325726"/>
                    <a:pt x="1749602" y="315912"/>
                    <a:pt x="1769358" y="315912"/>
                  </a:cubicBezTo>
                  <a:close/>
                  <a:moveTo>
                    <a:pt x="1415371" y="315912"/>
                  </a:moveTo>
                  <a:cubicBezTo>
                    <a:pt x="1415371" y="315912"/>
                    <a:pt x="1425123" y="315912"/>
                    <a:pt x="1425123" y="315912"/>
                  </a:cubicBezTo>
                  <a:cubicBezTo>
                    <a:pt x="1434874" y="325681"/>
                    <a:pt x="1434874" y="345220"/>
                    <a:pt x="1444626" y="364758"/>
                  </a:cubicBezTo>
                  <a:cubicBezTo>
                    <a:pt x="1444626" y="394066"/>
                    <a:pt x="1425123" y="433143"/>
                    <a:pt x="1395867" y="442912"/>
                  </a:cubicBezTo>
                  <a:cubicBezTo>
                    <a:pt x="1376363" y="423373"/>
                    <a:pt x="1376363" y="423373"/>
                    <a:pt x="1376363" y="423373"/>
                  </a:cubicBezTo>
                  <a:cubicBezTo>
                    <a:pt x="1386115" y="413604"/>
                    <a:pt x="1386115" y="384296"/>
                    <a:pt x="1386115" y="364758"/>
                  </a:cubicBezTo>
                  <a:cubicBezTo>
                    <a:pt x="1395867" y="354989"/>
                    <a:pt x="1405619" y="335450"/>
                    <a:pt x="1415371" y="315912"/>
                  </a:cubicBezTo>
                  <a:close/>
                  <a:moveTo>
                    <a:pt x="1852746" y="300236"/>
                  </a:moveTo>
                  <a:cubicBezTo>
                    <a:pt x="1864982" y="300236"/>
                    <a:pt x="1877220" y="305197"/>
                    <a:pt x="1887009" y="315119"/>
                  </a:cubicBezTo>
                  <a:cubicBezTo>
                    <a:pt x="1896799" y="334963"/>
                    <a:pt x="1906588" y="354806"/>
                    <a:pt x="1896799" y="374650"/>
                  </a:cubicBezTo>
                  <a:cubicBezTo>
                    <a:pt x="1887009" y="384572"/>
                    <a:pt x="1877219" y="414338"/>
                    <a:pt x="1847851" y="414338"/>
                  </a:cubicBezTo>
                  <a:cubicBezTo>
                    <a:pt x="1847851" y="404416"/>
                    <a:pt x="1828272" y="384572"/>
                    <a:pt x="1818482" y="394494"/>
                  </a:cubicBezTo>
                  <a:cubicBezTo>
                    <a:pt x="1808692" y="394494"/>
                    <a:pt x="1798903" y="404416"/>
                    <a:pt x="1789113" y="404416"/>
                  </a:cubicBezTo>
                  <a:cubicBezTo>
                    <a:pt x="1789113" y="364728"/>
                    <a:pt x="1789113" y="334963"/>
                    <a:pt x="1818482" y="315119"/>
                  </a:cubicBezTo>
                  <a:cubicBezTo>
                    <a:pt x="1828272" y="305197"/>
                    <a:pt x="1840509" y="300236"/>
                    <a:pt x="1852746" y="300236"/>
                  </a:cubicBezTo>
                  <a:close/>
                  <a:moveTo>
                    <a:pt x="1287462" y="295275"/>
                  </a:moveTo>
                  <a:cubicBezTo>
                    <a:pt x="1297384" y="295275"/>
                    <a:pt x="1307306" y="295275"/>
                    <a:pt x="1307306" y="305166"/>
                  </a:cubicBezTo>
                  <a:cubicBezTo>
                    <a:pt x="1327150" y="344732"/>
                    <a:pt x="1317228" y="384297"/>
                    <a:pt x="1307306" y="413971"/>
                  </a:cubicBezTo>
                  <a:cubicBezTo>
                    <a:pt x="1297384" y="394189"/>
                    <a:pt x="1317228" y="354623"/>
                    <a:pt x="1297384" y="344732"/>
                  </a:cubicBezTo>
                  <a:cubicBezTo>
                    <a:pt x="1287462" y="334840"/>
                    <a:pt x="1277540" y="354623"/>
                    <a:pt x="1277540" y="354623"/>
                  </a:cubicBezTo>
                  <a:cubicBezTo>
                    <a:pt x="1267619" y="374406"/>
                    <a:pt x="1287462" y="394189"/>
                    <a:pt x="1287462" y="423863"/>
                  </a:cubicBezTo>
                  <a:cubicBezTo>
                    <a:pt x="1277540" y="423863"/>
                    <a:pt x="1277540" y="404080"/>
                    <a:pt x="1267619" y="394189"/>
                  </a:cubicBezTo>
                  <a:cubicBezTo>
                    <a:pt x="1267619" y="364515"/>
                    <a:pt x="1247775" y="315058"/>
                    <a:pt x="1287462" y="295275"/>
                  </a:cubicBezTo>
                  <a:close/>
                  <a:moveTo>
                    <a:pt x="1199357" y="227012"/>
                  </a:moveTo>
                  <a:cubicBezTo>
                    <a:pt x="1209080" y="227012"/>
                    <a:pt x="1209080" y="227012"/>
                    <a:pt x="1218804" y="227012"/>
                  </a:cubicBezTo>
                  <a:cubicBezTo>
                    <a:pt x="1218804" y="256320"/>
                    <a:pt x="1228527" y="285627"/>
                    <a:pt x="1238251" y="314935"/>
                  </a:cubicBezTo>
                  <a:cubicBezTo>
                    <a:pt x="1238251" y="314935"/>
                    <a:pt x="1228527" y="314935"/>
                    <a:pt x="1218804" y="324704"/>
                  </a:cubicBezTo>
                  <a:cubicBezTo>
                    <a:pt x="1209080" y="324704"/>
                    <a:pt x="1209080" y="354012"/>
                    <a:pt x="1189633" y="344243"/>
                  </a:cubicBezTo>
                  <a:cubicBezTo>
                    <a:pt x="1170186" y="324704"/>
                    <a:pt x="1160463" y="305166"/>
                    <a:pt x="1160463" y="275858"/>
                  </a:cubicBezTo>
                  <a:cubicBezTo>
                    <a:pt x="1170186" y="256320"/>
                    <a:pt x="1179910" y="227012"/>
                    <a:pt x="1199357" y="227012"/>
                  </a:cubicBezTo>
                  <a:close/>
                  <a:moveTo>
                    <a:pt x="1371600" y="224801"/>
                  </a:moveTo>
                  <a:cubicBezTo>
                    <a:pt x="1379009" y="227239"/>
                    <a:pt x="1386417" y="232115"/>
                    <a:pt x="1396295" y="236990"/>
                  </a:cubicBezTo>
                  <a:cubicBezTo>
                    <a:pt x="1416050" y="275998"/>
                    <a:pt x="1406172" y="315005"/>
                    <a:pt x="1386417" y="344260"/>
                  </a:cubicBezTo>
                  <a:cubicBezTo>
                    <a:pt x="1376539" y="344260"/>
                    <a:pt x="1376539" y="354012"/>
                    <a:pt x="1376539" y="354012"/>
                  </a:cubicBezTo>
                  <a:cubicBezTo>
                    <a:pt x="1366661" y="344260"/>
                    <a:pt x="1366661" y="334508"/>
                    <a:pt x="1356783" y="334508"/>
                  </a:cubicBezTo>
                  <a:cubicBezTo>
                    <a:pt x="1346905" y="324757"/>
                    <a:pt x="1337028" y="324757"/>
                    <a:pt x="1327150" y="315005"/>
                  </a:cubicBezTo>
                  <a:cubicBezTo>
                    <a:pt x="1346905" y="285749"/>
                    <a:pt x="1346905" y="256494"/>
                    <a:pt x="1346905" y="227239"/>
                  </a:cubicBezTo>
                  <a:cubicBezTo>
                    <a:pt x="1356783" y="222363"/>
                    <a:pt x="1364191" y="222363"/>
                    <a:pt x="1371600" y="224801"/>
                  </a:cubicBezTo>
                  <a:close/>
                  <a:moveTo>
                    <a:pt x="815373" y="217487"/>
                  </a:moveTo>
                  <a:cubicBezTo>
                    <a:pt x="844933" y="217487"/>
                    <a:pt x="884347" y="217487"/>
                    <a:pt x="904054" y="227324"/>
                  </a:cubicBezTo>
                  <a:cubicBezTo>
                    <a:pt x="943468" y="246997"/>
                    <a:pt x="963175" y="276508"/>
                    <a:pt x="982882" y="315855"/>
                  </a:cubicBezTo>
                  <a:cubicBezTo>
                    <a:pt x="1012442" y="404387"/>
                    <a:pt x="1042002" y="492918"/>
                    <a:pt x="1071563" y="581450"/>
                  </a:cubicBezTo>
                  <a:cubicBezTo>
                    <a:pt x="1071563" y="581450"/>
                    <a:pt x="1071563" y="591287"/>
                    <a:pt x="1061709" y="591287"/>
                  </a:cubicBezTo>
                  <a:cubicBezTo>
                    <a:pt x="1061709" y="601124"/>
                    <a:pt x="1051856" y="591287"/>
                    <a:pt x="1051856" y="581450"/>
                  </a:cubicBezTo>
                  <a:cubicBezTo>
                    <a:pt x="1022296" y="522429"/>
                    <a:pt x="1002589" y="453571"/>
                    <a:pt x="982882" y="394550"/>
                  </a:cubicBezTo>
                  <a:cubicBezTo>
                    <a:pt x="963175" y="365039"/>
                    <a:pt x="943468" y="345366"/>
                    <a:pt x="913908" y="325692"/>
                  </a:cubicBezTo>
                  <a:cubicBezTo>
                    <a:pt x="844933" y="296182"/>
                    <a:pt x="766106" y="315855"/>
                    <a:pt x="697132" y="306018"/>
                  </a:cubicBezTo>
                  <a:cubicBezTo>
                    <a:pt x="697132" y="306018"/>
                    <a:pt x="687278" y="296182"/>
                    <a:pt x="677425" y="306018"/>
                  </a:cubicBezTo>
                  <a:cubicBezTo>
                    <a:pt x="677425" y="355203"/>
                    <a:pt x="647864" y="404387"/>
                    <a:pt x="628158" y="463408"/>
                  </a:cubicBezTo>
                  <a:cubicBezTo>
                    <a:pt x="618304" y="492918"/>
                    <a:pt x="608451" y="532266"/>
                    <a:pt x="628158" y="561776"/>
                  </a:cubicBezTo>
                  <a:cubicBezTo>
                    <a:pt x="638011" y="601124"/>
                    <a:pt x="677425" y="630634"/>
                    <a:pt x="706985" y="660145"/>
                  </a:cubicBezTo>
                  <a:cubicBezTo>
                    <a:pt x="726692" y="689655"/>
                    <a:pt x="756252" y="719166"/>
                    <a:pt x="795666" y="748676"/>
                  </a:cubicBezTo>
                  <a:cubicBezTo>
                    <a:pt x="795666" y="758513"/>
                    <a:pt x="785813" y="768350"/>
                    <a:pt x="775959" y="768350"/>
                  </a:cubicBezTo>
                  <a:cubicBezTo>
                    <a:pt x="756252" y="768350"/>
                    <a:pt x="756252" y="748676"/>
                    <a:pt x="736546" y="738839"/>
                  </a:cubicBezTo>
                  <a:cubicBezTo>
                    <a:pt x="608451" y="620797"/>
                    <a:pt x="608451" y="620797"/>
                    <a:pt x="608451" y="620797"/>
                  </a:cubicBezTo>
                  <a:cubicBezTo>
                    <a:pt x="578890" y="591287"/>
                    <a:pt x="549330" y="551939"/>
                    <a:pt x="539477" y="512592"/>
                  </a:cubicBezTo>
                  <a:cubicBezTo>
                    <a:pt x="500063" y="453571"/>
                    <a:pt x="549330" y="384713"/>
                    <a:pt x="578890" y="335529"/>
                  </a:cubicBezTo>
                  <a:cubicBezTo>
                    <a:pt x="598597" y="306018"/>
                    <a:pt x="618304" y="276508"/>
                    <a:pt x="638011" y="237161"/>
                  </a:cubicBezTo>
                  <a:cubicBezTo>
                    <a:pt x="697132" y="237161"/>
                    <a:pt x="766106" y="237161"/>
                    <a:pt x="815373" y="217487"/>
                  </a:cubicBezTo>
                  <a:close/>
                  <a:moveTo>
                    <a:pt x="834794" y="187325"/>
                  </a:moveTo>
                  <a:cubicBezTo>
                    <a:pt x="893829" y="187325"/>
                    <a:pt x="952864" y="216862"/>
                    <a:pt x="992221" y="275936"/>
                  </a:cubicBezTo>
                  <a:cubicBezTo>
                    <a:pt x="1002060" y="295628"/>
                    <a:pt x="1002060" y="295628"/>
                    <a:pt x="1002060" y="295628"/>
                  </a:cubicBezTo>
                  <a:cubicBezTo>
                    <a:pt x="1031578" y="354702"/>
                    <a:pt x="1041417" y="423622"/>
                    <a:pt x="1070934" y="492542"/>
                  </a:cubicBezTo>
                  <a:cubicBezTo>
                    <a:pt x="1070934" y="522079"/>
                    <a:pt x="1090613" y="551616"/>
                    <a:pt x="1090613" y="581153"/>
                  </a:cubicBezTo>
                  <a:cubicBezTo>
                    <a:pt x="1090613" y="581153"/>
                    <a:pt x="1080774" y="581153"/>
                    <a:pt x="1080774" y="581153"/>
                  </a:cubicBezTo>
                  <a:cubicBezTo>
                    <a:pt x="1070934" y="541770"/>
                    <a:pt x="1061095" y="502387"/>
                    <a:pt x="1041417" y="463005"/>
                  </a:cubicBezTo>
                  <a:cubicBezTo>
                    <a:pt x="1031578" y="413776"/>
                    <a:pt x="1011899" y="364548"/>
                    <a:pt x="1002060" y="315319"/>
                  </a:cubicBezTo>
                  <a:cubicBezTo>
                    <a:pt x="982382" y="285782"/>
                    <a:pt x="962703" y="256245"/>
                    <a:pt x="933186" y="236553"/>
                  </a:cubicBezTo>
                  <a:cubicBezTo>
                    <a:pt x="913507" y="216862"/>
                    <a:pt x="893829" y="207016"/>
                    <a:pt x="864311" y="207016"/>
                  </a:cubicBezTo>
                  <a:cubicBezTo>
                    <a:pt x="795437" y="197171"/>
                    <a:pt x="736402" y="236553"/>
                    <a:pt x="667527" y="226708"/>
                  </a:cubicBezTo>
                  <a:cubicBezTo>
                    <a:pt x="657688" y="226708"/>
                    <a:pt x="647849" y="226708"/>
                    <a:pt x="638010" y="216862"/>
                  </a:cubicBezTo>
                  <a:cubicBezTo>
                    <a:pt x="618331" y="236553"/>
                    <a:pt x="608492" y="266091"/>
                    <a:pt x="598653" y="285782"/>
                  </a:cubicBezTo>
                  <a:cubicBezTo>
                    <a:pt x="559296" y="335010"/>
                    <a:pt x="539618" y="384239"/>
                    <a:pt x="510100" y="443313"/>
                  </a:cubicBezTo>
                  <a:cubicBezTo>
                    <a:pt x="510100" y="492542"/>
                    <a:pt x="529778" y="531925"/>
                    <a:pt x="549457" y="571307"/>
                  </a:cubicBezTo>
                  <a:cubicBezTo>
                    <a:pt x="578974" y="610690"/>
                    <a:pt x="608492" y="640227"/>
                    <a:pt x="647849" y="669765"/>
                  </a:cubicBezTo>
                  <a:cubicBezTo>
                    <a:pt x="687206" y="709147"/>
                    <a:pt x="726562" y="748530"/>
                    <a:pt x="765919" y="787913"/>
                  </a:cubicBezTo>
                  <a:cubicBezTo>
                    <a:pt x="756080" y="787913"/>
                    <a:pt x="736402" y="778067"/>
                    <a:pt x="726562" y="768222"/>
                  </a:cubicBezTo>
                  <a:cubicBezTo>
                    <a:pt x="687206" y="728839"/>
                    <a:pt x="628170" y="679610"/>
                    <a:pt x="578974" y="640227"/>
                  </a:cubicBezTo>
                  <a:cubicBezTo>
                    <a:pt x="549457" y="600845"/>
                    <a:pt x="519939" y="561462"/>
                    <a:pt x="510100" y="522079"/>
                  </a:cubicBezTo>
                  <a:cubicBezTo>
                    <a:pt x="500261" y="522079"/>
                    <a:pt x="510100" y="512233"/>
                    <a:pt x="510100" y="512233"/>
                  </a:cubicBezTo>
                  <a:cubicBezTo>
                    <a:pt x="500261" y="492542"/>
                    <a:pt x="500261" y="482696"/>
                    <a:pt x="500261" y="463005"/>
                  </a:cubicBezTo>
                  <a:cubicBezTo>
                    <a:pt x="490422" y="463005"/>
                    <a:pt x="490422" y="472850"/>
                    <a:pt x="490422" y="472850"/>
                  </a:cubicBezTo>
                  <a:cubicBezTo>
                    <a:pt x="490422" y="492542"/>
                    <a:pt x="490422" y="502387"/>
                    <a:pt x="500261" y="512233"/>
                  </a:cubicBezTo>
                  <a:cubicBezTo>
                    <a:pt x="500261" y="522079"/>
                    <a:pt x="480582" y="522079"/>
                    <a:pt x="480582" y="531925"/>
                  </a:cubicBezTo>
                  <a:cubicBezTo>
                    <a:pt x="470743" y="541770"/>
                    <a:pt x="451065" y="551616"/>
                    <a:pt x="460904" y="561462"/>
                  </a:cubicBezTo>
                  <a:cubicBezTo>
                    <a:pt x="460904" y="571307"/>
                    <a:pt x="460904" y="571307"/>
                    <a:pt x="460904" y="581153"/>
                  </a:cubicBezTo>
                  <a:cubicBezTo>
                    <a:pt x="490422" y="581153"/>
                    <a:pt x="500261" y="590999"/>
                    <a:pt x="519939" y="600845"/>
                  </a:cubicBezTo>
                  <a:cubicBezTo>
                    <a:pt x="539618" y="610690"/>
                    <a:pt x="539618" y="610690"/>
                    <a:pt x="539618" y="610690"/>
                  </a:cubicBezTo>
                  <a:cubicBezTo>
                    <a:pt x="608492" y="669765"/>
                    <a:pt x="677366" y="738684"/>
                    <a:pt x="746241" y="797759"/>
                  </a:cubicBezTo>
                  <a:cubicBezTo>
                    <a:pt x="746241" y="797759"/>
                    <a:pt x="746241" y="807604"/>
                    <a:pt x="746241" y="807604"/>
                  </a:cubicBezTo>
                  <a:cubicBezTo>
                    <a:pt x="726562" y="797759"/>
                    <a:pt x="726562" y="797759"/>
                    <a:pt x="726562" y="797759"/>
                  </a:cubicBezTo>
                  <a:cubicBezTo>
                    <a:pt x="677366" y="748530"/>
                    <a:pt x="608492" y="699302"/>
                    <a:pt x="559296" y="650073"/>
                  </a:cubicBezTo>
                  <a:cubicBezTo>
                    <a:pt x="529778" y="620536"/>
                    <a:pt x="500261" y="600845"/>
                    <a:pt x="460904" y="590999"/>
                  </a:cubicBezTo>
                  <a:cubicBezTo>
                    <a:pt x="431387" y="590999"/>
                    <a:pt x="401869" y="590999"/>
                    <a:pt x="372351" y="590999"/>
                  </a:cubicBezTo>
                  <a:cubicBezTo>
                    <a:pt x="323155" y="590999"/>
                    <a:pt x="293638" y="630382"/>
                    <a:pt x="254281" y="659919"/>
                  </a:cubicBezTo>
                  <a:cubicBezTo>
                    <a:pt x="224763" y="679610"/>
                    <a:pt x="195246" y="709147"/>
                    <a:pt x="165728" y="728839"/>
                  </a:cubicBezTo>
                  <a:cubicBezTo>
                    <a:pt x="155889" y="738684"/>
                    <a:pt x="165728" y="748530"/>
                    <a:pt x="165728" y="748530"/>
                  </a:cubicBezTo>
                  <a:cubicBezTo>
                    <a:pt x="165728" y="807604"/>
                    <a:pt x="155889" y="866679"/>
                    <a:pt x="165728" y="915907"/>
                  </a:cubicBezTo>
                  <a:cubicBezTo>
                    <a:pt x="165728" y="984827"/>
                    <a:pt x="205085" y="1034056"/>
                    <a:pt x="264120" y="1063593"/>
                  </a:cubicBezTo>
                  <a:cubicBezTo>
                    <a:pt x="352673" y="1112821"/>
                    <a:pt x="460904" y="1122667"/>
                    <a:pt x="559296" y="1152204"/>
                  </a:cubicBezTo>
                  <a:cubicBezTo>
                    <a:pt x="559296" y="1162050"/>
                    <a:pt x="549457" y="1162050"/>
                    <a:pt x="549457" y="1162050"/>
                  </a:cubicBezTo>
                  <a:cubicBezTo>
                    <a:pt x="451065" y="1132513"/>
                    <a:pt x="352673" y="1112821"/>
                    <a:pt x="254281" y="1073438"/>
                  </a:cubicBezTo>
                  <a:cubicBezTo>
                    <a:pt x="214924" y="1053747"/>
                    <a:pt x="175567" y="1024210"/>
                    <a:pt x="165728" y="974981"/>
                  </a:cubicBezTo>
                  <a:cubicBezTo>
                    <a:pt x="155889" y="955290"/>
                    <a:pt x="146050" y="925753"/>
                    <a:pt x="146050" y="896216"/>
                  </a:cubicBezTo>
                  <a:cubicBezTo>
                    <a:pt x="146050" y="876524"/>
                    <a:pt x="146050" y="846987"/>
                    <a:pt x="146050" y="827296"/>
                  </a:cubicBezTo>
                  <a:cubicBezTo>
                    <a:pt x="146050" y="807604"/>
                    <a:pt x="146050" y="778067"/>
                    <a:pt x="146050" y="758376"/>
                  </a:cubicBezTo>
                  <a:cubicBezTo>
                    <a:pt x="146050" y="748530"/>
                    <a:pt x="146050" y="728839"/>
                    <a:pt x="146050" y="718993"/>
                  </a:cubicBezTo>
                  <a:cubicBezTo>
                    <a:pt x="165728" y="709147"/>
                    <a:pt x="195246" y="689456"/>
                    <a:pt x="214924" y="679610"/>
                  </a:cubicBezTo>
                  <a:cubicBezTo>
                    <a:pt x="254281" y="640227"/>
                    <a:pt x="293638" y="600845"/>
                    <a:pt x="342834" y="581153"/>
                  </a:cubicBezTo>
                  <a:cubicBezTo>
                    <a:pt x="352673" y="571307"/>
                    <a:pt x="342834" y="571307"/>
                    <a:pt x="352673" y="561462"/>
                  </a:cubicBezTo>
                  <a:cubicBezTo>
                    <a:pt x="342834" y="522079"/>
                    <a:pt x="372351" y="492542"/>
                    <a:pt x="372351" y="453159"/>
                  </a:cubicBezTo>
                  <a:cubicBezTo>
                    <a:pt x="421547" y="443313"/>
                    <a:pt x="421547" y="443313"/>
                    <a:pt x="421547" y="443313"/>
                  </a:cubicBezTo>
                  <a:cubicBezTo>
                    <a:pt x="441226" y="433468"/>
                    <a:pt x="470743" y="423622"/>
                    <a:pt x="500261" y="423622"/>
                  </a:cubicBezTo>
                  <a:cubicBezTo>
                    <a:pt x="510100" y="423622"/>
                    <a:pt x="510100" y="403930"/>
                    <a:pt x="510100" y="403930"/>
                  </a:cubicBezTo>
                  <a:cubicBezTo>
                    <a:pt x="529778" y="364548"/>
                    <a:pt x="549457" y="325165"/>
                    <a:pt x="578974" y="295628"/>
                  </a:cubicBezTo>
                  <a:cubicBezTo>
                    <a:pt x="588814" y="266091"/>
                    <a:pt x="618331" y="236553"/>
                    <a:pt x="618331" y="207016"/>
                  </a:cubicBezTo>
                  <a:cubicBezTo>
                    <a:pt x="628170" y="197171"/>
                    <a:pt x="647849" y="207016"/>
                    <a:pt x="667527" y="207016"/>
                  </a:cubicBezTo>
                  <a:cubicBezTo>
                    <a:pt x="716723" y="216862"/>
                    <a:pt x="775758" y="197171"/>
                    <a:pt x="834794" y="187325"/>
                  </a:cubicBezTo>
                  <a:close/>
                  <a:moveTo>
                    <a:pt x="1749743" y="177800"/>
                  </a:moveTo>
                  <a:cubicBezTo>
                    <a:pt x="1808798" y="177800"/>
                    <a:pt x="1877696" y="197474"/>
                    <a:pt x="1936751" y="177800"/>
                  </a:cubicBezTo>
                  <a:cubicBezTo>
                    <a:pt x="1946593" y="187637"/>
                    <a:pt x="1946593" y="197474"/>
                    <a:pt x="1956436" y="207310"/>
                  </a:cubicBezTo>
                  <a:cubicBezTo>
                    <a:pt x="1985963" y="256495"/>
                    <a:pt x="2035176" y="295842"/>
                    <a:pt x="2064703" y="354863"/>
                  </a:cubicBezTo>
                  <a:cubicBezTo>
                    <a:pt x="2084388" y="413884"/>
                    <a:pt x="2074546" y="482742"/>
                    <a:pt x="2035176" y="531926"/>
                  </a:cubicBezTo>
                  <a:cubicBezTo>
                    <a:pt x="1995806" y="581110"/>
                    <a:pt x="1946593" y="630294"/>
                    <a:pt x="1907223" y="679479"/>
                  </a:cubicBezTo>
                  <a:cubicBezTo>
                    <a:pt x="1897381" y="699152"/>
                    <a:pt x="1877696" y="718826"/>
                    <a:pt x="1858011" y="728663"/>
                  </a:cubicBezTo>
                  <a:cubicBezTo>
                    <a:pt x="1848168" y="728663"/>
                    <a:pt x="1848168" y="728663"/>
                    <a:pt x="1838326" y="718826"/>
                  </a:cubicBezTo>
                  <a:cubicBezTo>
                    <a:pt x="1838326" y="708989"/>
                    <a:pt x="1838326" y="708989"/>
                    <a:pt x="1838326" y="708989"/>
                  </a:cubicBezTo>
                  <a:cubicBezTo>
                    <a:pt x="1887538" y="659805"/>
                    <a:pt x="1917066" y="610621"/>
                    <a:pt x="1966278" y="561437"/>
                  </a:cubicBezTo>
                  <a:cubicBezTo>
                    <a:pt x="1976121" y="531926"/>
                    <a:pt x="1995806" y="502416"/>
                    <a:pt x="1985963" y="472905"/>
                  </a:cubicBezTo>
                  <a:cubicBezTo>
                    <a:pt x="1995806" y="404047"/>
                    <a:pt x="1956436" y="345026"/>
                    <a:pt x="1926908" y="295842"/>
                  </a:cubicBezTo>
                  <a:cubicBezTo>
                    <a:pt x="1917066" y="286005"/>
                    <a:pt x="1907223" y="276168"/>
                    <a:pt x="1907223" y="256495"/>
                  </a:cubicBezTo>
                  <a:cubicBezTo>
                    <a:pt x="1897381" y="246658"/>
                    <a:pt x="1887538" y="266331"/>
                    <a:pt x="1867853" y="266331"/>
                  </a:cubicBezTo>
                  <a:cubicBezTo>
                    <a:pt x="1808798" y="266331"/>
                    <a:pt x="1759585" y="266331"/>
                    <a:pt x="1710373" y="286005"/>
                  </a:cubicBezTo>
                  <a:cubicBezTo>
                    <a:pt x="1680845" y="295842"/>
                    <a:pt x="1661160" y="315516"/>
                    <a:pt x="1641475" y="335189"/>
                  </a:cubicBezTo>
                  <a:cubicBezTo>
                    <a:pt x="1621790" y="364700"/>
                    <a:pt x="1621790" y="394210"/>
                    <a:pt x="1602105" y="433558"/>
                  </a:cubicBezTo>
                  <a:cubicBezTo>
                    <a:pt x="1602105" y="482742"/>
                    <a:pt x="1572578" y="522089"/>
                    <a:pt x="1572578" y="571273"/>
                  </a:cubicBezTo>
                  <a:cubicBezTo>
                    <a:pt x="1562735" y="581110"/>
                    <a:pt x="1552893" y="571273"/>
                    <a:pt x="1543050" y="571273"/>
                  </a:cubicBezTo>
                  <a:cubicBezTo>
                    <a:pt x="1543050" y="561437"/>
                    <a:pt x="1543050" y="561437"/>
                    <a:pt x="1543050" y="561437"/>
                  </a:cubicBezTo>
                  <a:cubicBezTo>
                    <a:pt x="1562735" y="472905"/>
                    <a:pt x="1562735" y="472905"/>
                    <a:pt x="1562735" y="472905"/>
                  </a:cubicBezTo>
                  <a:cubicBezTo>
                    <a:pt x="1572578" y="413884"/>
                    <a:pt x="1582420" y="364700"/>
                    <a:pt x="1592263" y="315516"/>
                  </a:cubicBezTo>
                  <a:cubicBezTo>
                    <a:pt x="1621790" y="256495"/>
                    <a:pt x="1671003" y="187637"/>
                    <a:pt x="1749743" y="177800"/>
                  </a:cubicBezTo>
                  <a:close/>
                  <a:moveTo>
                    <a:pt x="1277937" y="177800"/>
                  </a:moveTo>
                  <a:cubicBezTo>
                    <a:pt x="1297516" y="177800"/>
                    <a:pt x="1317096" y="187569"/>
                    <a:pt x="1326885" y="207108"/>
                  </a:cubicBezTo>
                  <a:cubicBezTo>
                    <a:pt x="1336675" y="226646"/>
                    <a:pt x="1336675" y="265723"/>
                    <a:pt x="1326885" y="295031"/>
                  </a:cubicBezTo>
                  <a:cubicBezTo>
                    <a:pt x="1317096" y="295031"/>
                    <a:pt x="1307306" y="285261"/>
                    <a:pt x="1297516" y="285261"/>
                  </a:cubicBezTo>
                  <a:cubicBezTo>
                    <a:pt x="1277937" y="275492"/>
                    <a:pt x="1268148" y="295031"/>
                    <a:pt x="1258358" y="304800"/>
                  </a:cubicBezTo>
                  <a:cubicBezTo>
                    <a:pt x="1238779" y="275492"/>
                    <a:pt x="1219200" y="246184"/>
                    <a:pt x="1228989" y="207108"/>
                  </a:cubicBezTo>
                  <a:cubicBezTo>
                    <a:pt x="1248569" y="197338"/>
                    <a:pt x="1258358" y="177800"/>
                    <a:pt x="1277937" y="177800"/>
                  </a:cubicBezTo>
                  <a:close/>
                  <a:moveTo>
                    <a:pt x="1956123" y="147637"/>
                  </a:moveTo>
                  <a:cubicBezTo>
                    <a:pt x="1965944" y="177149"/>
                    <a:pt x="1995407" y="216498"/>
                    <a:pt x="2015049" y="246010"/>
                  </a:cubicBezTo>
                  <a:cubicBezTo>
                    <a:pt x="2044512" y="275522"/>
                    <a:pt x="2083796" y="305034"/>
                    <a:pt x="2093617" y="354220"/>
                  </a:cubicBezTo>
                  <a:cubicBezTo>
                    <a:pt x="2093617" y="383732"/>
                    <a:pt x="2103438" y="413244"/>
                    <a:pt x="2093617" y="442756"/>
                  </a:cubicBezTo>
                  <a:cubicBezTo>
                    <a:pt x="2083796" y="472268"/>
                    <a:pt x="2083796" y="501779"/>
                    <a:pt x="2064154" y="531291"/>
                  </a:cubicBezTo>
                  <a:cubicBezTo>
                    <a:pt x="2054333" y="531291"/>
                    <a:pt x="2054333" y="541129"/>
                    <a:pt x="2054333" y="541129"/>
                  </a:cubicBezTo>
                  <a:cubicBezTo>
                    <a:pt x="2054333" y="550966"/>
                    <a:pt x="2034691" y="570641"/>
                    <a:pt x="2024870" y="580478"/>
                  </a:cubicBezTo>
                  <a:cubicBezTo>
                    <a:pt x="1975765" y="629664"/>
                    <a:pt x="1926661" y="688688"/>
                    <a:pt x="1877556" y="747712"/>
                  </a:cubicBezTo>
                  <a:cubicBezTo>
                    <a:pt x="1867735" y="747712"/>
                    <a:pt x="1867735" y="747712"/>
                    <a:pt x="1867735" y="737875"/>
                  </a:cubicBezTo>
                  <a:cubicBezTo>
                    <a:pt x="1877556" y="728037"/>
                    <a:pt x="1887377" y="718200"/>
                    <a:pt x="1907019" y="698525"/>
                  </a:cubicBezTo>
                  <a:cubicBezTo>
                    <a:pt x="1946303" y="639502"/>
                    <a:pt x="2005228" y="590315"/>
                    <a:pt x="2054333" y="531291"/>
                  </a:cubicBezTo>
                  <a:cubicBezTo>
                    <a:pt x="2073975" y="491942"/>
                    <a:pt x="2083796" y="442756"/>
                    <a:pt x="2083796" y="403407"/>
                  </a:cubicBezTo>
                  <a:cubicBezTo>
                    <a:pt x="2093617" y="344383"/>
                    <a:pt x="2044512" y="295196"/>
                    <a:pt x="2005228" y="246010"/>
                  </a:cubicBezTo>
                  <a:cubicBezTo>
                    <a:pt x="1985586" y="226335"/>
                    <a:pt x="1956123" y="196823"/>
                    <a:pt x="1956123" y="167311"/>
                  </a:cubicBezTo>
                  <a:cubicBezTo>
                    <a:pt x="1946303" y="157474"/>
                    <a:pt x="1936482" y="167311"/>
                    <a:pt x="1936482" y="167311"/>
                  </a:cubicBezTo>
                  <a:cubicBezTo>
                    <a:pt x="1877556" y="186986"/>
                    <a:pt x="1818630" y="167311"/>
                    <a:pt x="1769525" y="167311"/>
                  </a:cubicBezTo>
                  <a:cubicBezTo>
                    <a:pt x="1730241" y="167311"/>
                    <a:pt x="1681136" y="177149"/>
                    <a:pt x="1651673" y="206661"/>
                  </a:cubicBezTo>
                  <a:cubicBezTo>
                    <a:pt x="1612389" y="246010"/>
                    <a:pt x="1592747" y="295196"/>
                    <a:pt x="1582926" y="344383"/>
                  </a:cubicBezTo>
                  <a:cubicBezTo>
                    <a:pt x="1563284" y="423081"/>
                    <a:pt x="1543642" y="491942"/>
                    <a:pt x="1524000" y="560803"/>
                  </a:cubicBezTo>
                  <a:cubicBezTo>
                    <a:pt x="1524000" y="511617"/>
                    <a:pt x="1533821" y="472268"/>
                    <a:pt x="1543642" y="432918"/>
                  </a:cubicBezTo>
                  <a:cubicBezTo>
                    <a:pt x="1553463" y="393569"/>
                    <a:pt x="1553463" y="354220"/>
                    <a:pt x="1573105" y="314871"/>
                  </a:cubicBezTo>
                  <a:cubicBezTo>
                    <a:pt x="1573105" y="275522"/>
                    <a:pt x="1602568" y="246010"/>
                    <a:pt x="1622210" y="216498"/>
                  </a:cubicBezTo>
                  <a:cubicBezTo>
                    <a:pt x="1651673" y="177149"/>
                    <a:pt x="1700778" y="157474"/>
                    <a:pt x="1749883" y="157474"/>
                  </a:cubicBezTo>
                  <a:cubicBezTo>
                    <a:pt x="1818630" y="157474"/>
                    <a:pt x="1897198" y="167311"/>
                    <a:pt x="1956123" y="147637"/>
                  </a:cubicBezTo>
                  <a:close/>
                  <a:moveTo>
                    <a:pt x="952874" y="98425"/>
                  </a:moveTo>
                  <a:cubicBezTo>
                    <a:pt x="982290" y="108267"/>
                    <a:pt x="1021510" y="108267"/>
                    <a:pt x="1050926" y="118110"/>
                  </a:cubicBezTo>
                  <a:cubicBezTo>
                    <a:pt x="1041121" y="137795"/>
                    <a:pt x="1031315" y="157480"/>
                    <a:pt x="1021510" y="167322"/>
                  </a:cubicBezTo>
                  <a:cubicBezTo>
                    <a:pt x="1011705" y="177165"/>
                    <a:pt x="1001900" y="167322"/>
                    <a:pt x="992095" y="167322"/>
                  </a:cubicBezTo>
                  <a:cubicBezTo>
                    <a:pt x="972484" y="177165"/>
                    <a:pt x="952874" y="177165"/>
                    <a:pt x="933264" y="196850"/>
                  </a:cubicBezTo>
                  <a:cubicBezTo>
                    <a:pt x="913653" y="196850"/>
                    <a:pt x="903848" y="187007"/>
                    <a:pt x="884238" y="177165"/>
                  </a:cubicBezTo>
                  <a:cubicBezTo>
                    <a:pt x="884238" y="167322"/>
                    <a:pt x="894043" y="157480"/>
                    <a:pt x="903848" y="157480"/>
                  </a:cubicBezTo>
                  <a:cubicBezTo>
                    <a:pt x="923458" y="137795"/>
                    <a:pt x="943069" y="127952"/>
                    <a:pt x="952874" y="98425"/>
                  </a:cubicBezTo>
                  <a:close/>
                  <a:moveTo>
                    <a:pt x="1611631" y="79375"/>
                  </a:moveTo>
                  <a:cubicBezTo>
                    <a:pt x="1631316" y="89253"/>
                    <a:pt x="1651001" y="99130"/>
                    <a:pt x="1670686" y="109008"/>
                  </a:cubicBezTo>
                  <a:cubicBezTo>
                    <a:pt x="1680528" y="118886"/>
                    <a:pt x="1700213" y="128764"/>
                    <a:pt x="1700213" y="148519"/>
                  </a:cubicBezTo>
                  <a:cubicBezTo>
                    <a:pt x="1690371" y="158397"/>
                    <a:pt x="1670686" y="158397"/>
                    <a:pt x="1660843" y="168275"/>
                  </a:cubicBezTo>
                  <a:cubicBezTo>
                    <a:pt x="1641158" y="168275"/>
                    <a:pt x="1641158" y="158397"/>
                    <a:pt x="1631316" y="158397"/>
                  </a:cubicBezTo>
                  <a:cubicBezTo>
                    <a:pt x="1611631" y="148519"/>
                    <a:pt x="1572261" y="138642"/>
                    <a:pt x="1552576" y="148519"/>
                  </a:cubicBezTo>
                  <a:cubicBezTo>
                    <a:pt x="1532891" y="148519"/>
                    <a:pt x="1532891" y="128764"/>
                    <a:pt x="1523048" y="128764"/>
                  </a:cubicBezTo>
                  <a:cubicBezTo>
                    <a:pt x="1503363" y="109008"/>
                    <a:pt x="1503363" y="109008"/>
                    <a:pt x="1503363" y="109008"/>
                  </a:cubicBezTo>
                  <a:cubicBezTo>
                    <a:pt x="1532891" y="79375"/>
                    <a:pt x="1582103" y="89253"/>
                    <a:pt x="1611631" y="79375"/>
                  </a:cubicBezTo>
                  <a:close/>
                  <a:moveTo>
                    <a:pt x="943251" y="69850"/>
                  </a:moveTo>
                  <a:cubicBezTo>
                    <a:pt x="982732" y="79664"/>
                    <a:pt x="1022212" y="79664"/>
                    <a:pt x="1051822" y="89477"/>
                  </a:cubicBezTo>
                  <a:cubicBezTo>
                    <a:pt x="1061693" y="89477"/>
                    <a:pt x="1071563" y="89477"/>
                    <a:pt x="1071563" y="99291"/>
                  </a:cubicBezTo>
                  <a:cubicBezTo>
                    <a:pt x="1061693" y="118918"/>
                    <a:pt x="1041952" y="89477"/>
                    <a:pt x="1032082" y="99291"/>
                  </a:cubicBezTo>
                  <a:cubicBezTo>
                    <a:pt x="1002472" y="89477"/>
                    <a:pt x="972861" y="89477"/>
                    <a:pt x="953121" y="79664"/>
                  </a:cubicBezTo>
                  <a:cubicBezTo>
                    <a:pt x="943251" y="89477"/>
                    <a:pt x="933381" y="109104"/>
                    <a:pt x="923511" y="109104"/>
                  </a:cubicBezTo>
                  <a:cubicBezTo>
                    <a:pt x="903771" y="128732"/>
                    <a:pt x="884030" y="148359"/>
                    <a:pt x="864290" y="177800"/>
                  </a:cubicBezTo>
                  <a:cubicBezTo>
                    <a:pt x="864290" y="177800"/>
                    <a:pt x="854420" y="177800"/>
                    <a:pt x="854420" y="177800"/>
                  </a:cubicBezTo>
                  <a:cubicBezTo>
                    <a:pt x="844550" y="167986"/>
                    <a:pt x="854420" y="167986"/>
                    <a:pt x="854420" y="158173"/>
                  </a:cubicBezTo>
                  <a:cubicBezTo>
                    <a:pt x="884030" y="138545"/>
                    <a:pt x="903771" y="118918"/>
                    <a:pt x="923511" y="89477"/>
                  </a:cubicBezTo>
                  <a:cubicBezTo>
                    <a:pt x="913641" y="89477"/>
                    <a:pt x="933381" y="89477"/>
                    <a:pt x="933381" y="79664"/>
                  </a:cubicBezTo>
                  <a:cubicBezTo>
                    <a:pt x="943251" y="69850"/>
                    <a:pt x="943251" y="69850"/>
                    <a:pt x="943251" y="69850"/>
                  </a:cubicBezTo>
                  <a:close/>
                  <a:moveTo>
                    <a:pt x="1277620" y="49212"/>
                  </a:moveTo>
                  <a:cubicBezTo>
                    <a:pt x="1287462" y="49212"/>
                    <a:pt x="1297305" y="59066"/>
                    <a:pt x="1316990" y="68921"/>
                  </a:cubicBezTo>
                  <a:cubicBezTo>
                    <a:pt x="1356360" y="78775"/>
                    <a:pt x="1395730" y="88630"/>
                    <a:pt x="1435100" y="118193"/>
                  </a:cubicBezTo>
                  <a:cubicBezTo>
                    <a:pt x="1474470" y="128048"/>
                    <a:pt x="1513840" y="157611"/>
                    <a:pt x="1523683" y="197029"/>
                  </a:cubicBezTo>
                  <a:cubicBezTo>
                    <a:pt x="1533525" y="226593"/>
                    <a:pt x="1533525" y="246302"/>
                    <a:pt x="1533525" y="275865"/>
                  </a:cubicBezTo>
                  <a:cubicBezTo>
                    <a:pt x="1533525" y="305429"/>
                    <a:pt x="1533525" y="305429"/>
                    <a:pt x="1533525" y="305429"/>
                  </a:cubicBezTo>
                  <a:cubicBezTo>
                    <a:pt x="1523683" y="384265"/>
                    <a:pt x="1503998" y="472955"/>
                    <a:pt x="1484313" y="551791"/>
                  </a:cubicBezTo>
                  <a:cubicBezTo>
                    <a:pt x="1474470" y="561645"/>
                    <a:pt x="1464628" y="551791"/>
                    <a:pt x="1454785" y="551791"/>
                  </a:cubicBezTo>
                  <a:cubicBezTo>
                    <a:pt x="1454785" y="532082"/>
                    <a:pt x="1454785" y="522227"/>
                    <a:pt x="1464628" y="512373"/>
                  </a:cubicBezTo>
                  <a:cubicBezTo>
                    <a:pt x="1454785" y="492664"/>
                    <a:pt x="1464628" y="463100"/>
                    <a:pt x="1474470" y="443391"/>
                  </a:cubicBezTo>
                  <a:cubicBezTo>
                    <a:pt x="1474470" y="394119"/>
                    <a:pt x="1494155" y="344847"/>
                    <a:pt x="1484313" y="305429"/>
                  </a:cubicBezTo>
                  <a:cubicBezTo>
                    <a:pt x="1474470" y="275865"/>
                    <a:pt x="1474470" y="256156"/>
                    <a:pt x="1454785" y="236447"/>
                  </a:cubicBezTo>
                  <a:cubicBezTo>
                    <a:pt x="1435100" y="216738"/>
                    <a:pt x="1415415" y="197029"/>
                    <a:pt x="1385888" y="187175"/>
                  </a:cubicBezTo>
                  <a:cubicBezTo>
                    <a:pt x="1366202" y="167466"/>
                    <a:pt x="1336675" y="147757"/>
                    <a:pt x="1307147" y="137902"/>
                  </a:cubicBezTo>
                  <a:cubicBezTo>
                    <a:pt x="1297305" y="128048"/>
                    <a:pt x="1297305" y="118193"/>
                    <a:pt x="1287462" y="118193"/>
                  </a:cubicBezTo>
                  <a:cubicBezTo>
                    <a:pt x="1277620" y="128048"/>
                    <a:pt x="1277620" y="128048"/>
                    <a:pt x="1267777" y="137902"/>
                  </a:cubicBezTo>
                  <a:cubicBezTo>
                    <a:pt x="1208722" y="167466"/>
                    <a:pt x="1139825" y="206884"/>
                    <a:pt x="1120140" y="275865"/>
                  </a:cubicBezTo>
                  <a:cubicBezTo>
                    <a:pt x="1090612" y="344847"/>
                    <a:pt x="1100455" y="413828"/>
                    <a:pt x="1120140" y="482809"/>
                  </a:cubicBezTo>
                  <a:cubicBezTo>
                    <a:pt x="1120140" y="502518"/>
                    <a:pt x="1139825" y="522227"/>
                    <a:pt x="1139825" y="551791"/>
                  </a:cubicBezTo>
                  <a:cubicBezTo>
                    <a:pt x="1139825" y="551791"/>
                    <a:pt x="1149667" y="561645"/>
                    <a:pt x="1139825" y="561645"/>
                  </a:cubicBezTo>
                  <a:cubicBezTo>
                    <a:pt x="1139825" y="571500"/>
                    <a:pt x="1129982" y="571500"/>
                    <a:pt x="1120140" y="571500"/>
                  </a:cubicBezTo>
                  <a:cubicBezTo>
                    <a:pt x="1100455" y="472955"/>
                    <a:pt x="1061085" y="384265"/>
                    <a:pt x="1041400" y="285720"/>
                  </a:cubicBezTo>
                  <a:cubicBezTo>
                    <a:pt x="1041400" y="216738"/>
                    <a:pt x="1070927" y="147757"/>
                    <a:pt x="1129982" y="108339"/>
                  </a:cubicBezTo>
                  <a:cubicBezTo>
                    <a:pt x="1179195" y="88630"/>
                    <a:pt x="1238250" y="78775"/>
                    <a:pt x="1277620" y="49212"/>
                  </a:cubicBezTo>
                  <a:close/>
                  <a:moveTo>
                    <a:pt x="1622109" y="39687"/>
                  </a:moveTo>
                  <a:cubicBezTo>
                    <a:pt x="1641794" y="59314"/>
                    <a:pt x="1641794" y="59314"/>
                    <a:pt x="1641794" y="59314"/>
                  </a:cubicBezTo>
                  <a:cubicBezTo>
                    <a:pt x="1661479" y="88755"/>
                    <a:pt x="1710691" y="88755"/>
                    <a:pt x="1730376" y="137823"/>
                  </a:cubicBezTo>
                  <a:cubicBezTo>
                    <a:pt x="1710691" y="147637"/>
                    <a:pt x="1710691" y="128010"/>
                    <a:pt x="1710691" y="118196"/>
                  </a:cubicBezTo>
                  <a:cubicBezTo>
                    <a:pt x="1681164" y="88755"/>
                    <a:pt x="1651636" y="88755"/>
                    <a:pt x="1622109" y="59314"/>
                  </a:cubicBezTo>
                  <a:cubicBezTo>
                    <a:pt x="1612266" y="59314"/>
                    <a:pt x="1602423" y="69128"/>
                    <a:pt x="1592581" y="69128"/>
                  </a:cubicBezTo>
                  <a:cubicBezTo>
                    <a:pt x="1553211" y="78941"/>
                    <a:pt x="1523683" y="78941"/>
                    <a:pt x="1494156" y="88755"/>
                  </a:cubicBezTo>
                  <a:cubicBezTo>
                    <a:pt x="1484313" y="88755"/>
                    <a:pt x="1484313" y="88755"/>
                    <a:pt x="1484313" y="88755"/>
                  </a:cubicBezTo>
                  <a:cubicBezTo>
                    <a:pt x="1494156" y="69128"/>
                    <a:pt x="1533526" y="69128"/>
                    <a:pt x="1553211" y="59314"/>
                  </a:cubicBezTo>
                  <a:cubicBezTo>
                    <a:pt x="1563053" y="69128"/>
                    <a:pt x="1572896" y="59314"/>
                    <a:pt x="1582738" y="59314"/>
                  </a:cubicBezTo>
                  <a:cubicBezTo>
                    <a:pt x="1602423" y="59314"/>
                    <a:pt x="1612266" y="39687"/>
                    <a:pt x="1622109" y="39687"/>
                  </a:cubicBezTo>
                  <a:close/>
                  <a:moveTo>
                    <a:pt x="1278272" y="0"/>
                  </a:moveTo>
                  <a:cubicBezTo>
                    <a:pt x="1297934" y="19696"/>
                    <a:pt x="1317597" y="39391"/>
                    <a:pt x="1337260" y="49239"/>
                  </a:cubicBezTo>
                  <a:cubicBezTo>
                    <a:pt x="1396249" y="59087"/>
                    <a:pt x="1445405" y="78783"/>
                    <a:pt x="1494562" y="108327"/>
                  </a:cubicBezTo>
                  <a:cubicBezTo>
                    <a:pt x="1553550" y="147718"/>
                    <a:pt x="1573213" y="226501"/>
                    <a:pt x="1563382" y="305284"/>
                  </a:cubicBezTo>
                  <a:cubicBezTo>
                    <a:pt x="1543719" y="384067"/>
                    <a:pt x="1524056" y="472698"/>
                    <a:pt x="1504394" y="551481"/>
                  </a:cubicBezTo>
                  <a:cubicBezTo>
                    <a:pt x="1504394" y="551481"/>
                    <a:pt x="1504394" y="561329"/>
                    <a:pt x="1504394" y="561329"/>
                  </a:cubicBezTo>
                  <a:cubicBezTo>
                    <a:pt x="1494562" y="561329"/>
                    <a:pt x="1494562" y="551481"/>
                    <a:pt x="1494562" y="551481"/>
                  </a:cubicBezTo>
                  <a:cubicBezTo>
                    <a:pt x="1514225" y="472698"/>
                    <a:pt x="1524056" y="393915"/>
                    <a:pt x="1543719" y="315132"/>
                  </a:cubicBezTo>
                  <a:cubicBezTo>
                    <a:pt x="1553550" y="265893"/>
                    <a:pt x="1553550" y="206805"/>
                    <a:pt x="1524056" y="157566"/>
                  </a:cubicBezTo>
                  <a:cubicBezTo>
                    <a:pt x="1494562" y="118174"/>
                    <a:pt x="1435574" y="98479"/>
                    <a:pt x="1386417" y="78783"/>
                  </a:cubicBezTo>
                  <a:cubicBezTo>
                    <a:pt x="1356923" y="68935"/>
                    <a:pt x="1307766" y="59087"/>
                    <a:pt x="1278272" y="29544"/>
                  </a:cubicBezTo>
                  <a:cubicBezTo>
                    <a:pt x="1268440" y="39391"/>
                    <a:pt x="1258609" y="49239"/>
                    <a:pt x="1248778" y="49239"/>
                  </a:cubicBezTo>
                  <a:cubicBezTo>
                    <a:pt x="1209452" y="78783"/>
                    <a:pt x="1160295" y="78783"/>
                    <a:pt x="1111138" y="108327"/>
                  </a:cubicBezTo>
                  <a:cubicBezTo>
                    <a:pt x="1101307" y="118174"/>
                    <a:pt x="1091476" y="118174"/>
                    <a:pt x="1081644" y="128022"/>
                  </a:cubicBezTo>
                  <a:cubicBezTo>
                    <a:pt x="1032487" y="196957"/>
                    <a:pt x="1012825" y="295436"/>
                    <a:pt x="1052150" y="364371"/>
                  </a:cubicBezTo>
                  <a:cubicBezTo>
                    <a:pt x="1071813" y="413611"/>
                    <a:pt x="1071813" y="453002"/>
                    <a:pt x="1091476" y="492394"/>
                  </a:cubicBezTo>
                  <a:cubicBezTo>
                    <a:pt x="1101307" y="521938"/>
                    <a:pt x="1101307" y="551481"/>
                    <a:pt x="1111138" y="571177"/>
                  </a:cubicBezTo>
                  <a:cubicBezTo>
                    <a:pt x="1101307" y="541633"/>
                    <a:pt x="1091476" y="521938"/>
                    <a:pt x="1081644" y="482546"/>
                  </a:cubicBezTo>
                  <a:cubicBezTo>
                    <a:pt x="1061982" y="443155"/>
                    <a:pt x="1052150" y="393915"/>
                    <a:pt x="1032487" y="354524"/>
                  </a:cubicBezTo>
                  <a:cubicBezTo>
                    <a:pt x="1022656" y="315132"/>
                    <a:pt x="1012825" y="275741"/>
                    <a:pt x="1022656" y="226501"/>
                  </a:cubicBezTo>
                  <a:cubicBezTo>
                    <a:pt x="1022656" y="167414"/>
                    <a:pt x="1071813" y="108327"/>
                    <a:pt x="1130801" y="78783"/>
                  </a:cubicBezTo>
                  <a:cubicBezTo>
                    <a:pt x="1179958" y="59087"/>
                    <a:pt x="1238946" y="49239"/>
                    <a:pt x="127827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t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10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</a:p>
          </p:txBody>
        </p:sp>
        <p:sp>
          <p:nvSpPr>
            <p:cNvPr id="12" name="文本框 11"/>
            <p:cNvSpPr txBox="1">
              <a:spLocks noChangeArrowheads="1"/>
            </p:cNvSpPr>
            <p:nvPr/>
          </p:nvSpPr>
          <p:spPr bwMode="auto">
            <a:xfrm>
              <a:off x="2189297" y="2156029"/>
              <a:ext cx="4641372" cy="173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b="1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诗行的顿数基本为三顿：</a:t>
              </a:r>
              <a:r>
                <a:rPr lang="zh-CN" altLang="en-US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加上诗歌语言的音质配合，因此读起来有舒缓悠扬的效果。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b="1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压韵的位置错综变化。</a:t>
              </a:r>
              <a:endParaRPr lang="zh-CN" altLang="en-US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99592" y="3282409"/>
            <a:ext cx="6696107" cy="878382"/>
            <a:chOff x="1178865" y="2436616"/>
            <a:chExt cx="4545163" cy="1171176"/>
          </a:xfrm>
        </p:grpSpPr>
        <p:sp>
          <p:nvSpPr>
            <p:cNvPr id="17" name="任意多边形 16"/>
            <p:cNvSpPr>
              <a:spLocks noChangeArrowheads="1"/>
            </p:cNvSpPr>
            <p:nvPr/>
          </p:nvSpPr>
          <p:spPr bwMode="auto">
            <a:xfrm>
              <a:off x="1178865" y="2587229"/>
              <a:ext cx="708640" cy="869951"/>
            </a:xfrm>
            <a:custGeom>
              <a:gdLst>
                <a:gd name="T0" fmla="*/ 0 w 2693988"/>
                <a:gd name="T1" fmla="*/ 0 h 2763207"/>
                <a:gd name="T2" fmla="*/ 2693988 w 2693988"/>
                <a:gd name="T3" fmla="*/ 2763207 h 2763207"/>
              </a:gdLst>
              <a:rect l="T0" t="T1" r="T2" b="T3"/>
              <a:pathLst>
                <a:path w="2693988" h="2763207">
                  <a:moveTo>
                    <a:pt x="1355725" y="2755900"/>
                  </a:moveTo>
                  <a:cubicBezTo>
                    <a:pt x="1355725" y="2755900"/>
                    <a:pt x="1355725" y="2755900"/>
                    <a:pt x="1366838" y="2755900"/>
                  </a:cubicBezTo>
                  <a:lnTo>
                    <a:pt x="1362185" y="2762880"/>
                  </a:lnTo>
                  <a:lnTo>
                    <a:pt x="1355725" y="2763207"/>
                  </a:lnTo>
                  <a:lnTo>
                    <a:pt x="1355725" y="2755900"/>
                  </a:lnTo>
                  <a:close/>
                  <a:moveTo>
                    <a:pt x="948827" y="2513134"/>
                  </a:moveTo>
                  <a:cubicBezTo>
                    <a:pt x="953447" y="2513134"/>
                    <a:pt x="955295" y="2529619"/>
                    <a:pt x="962686" y="2529619"/>
                  </a:cubicBezTo>
                  <a:cubicBezTo>
                    <a:pt x="982398" y="2568696"/>
                    <a:pt x="1031677" y="2568696"/>
                    <a:pt x="1041532" y="2607773"/>
                  </a:cubicBezTo>
                  <a:cubicBezTo>
                    <a:pt x="1051388" y="2617543"/>
                    <a:pt x="1051388" y="2598004"/>
                    <a:pt x="1061244" y="2598004"/>
                  </a:cubicBezTo>
                  <a:cubicBezTo>
                    <a:pt x="1100667" y="2588235"/>
                    <a:pt x="1140090" y="2598004"/>
                    <a:pt x="1169657" y="2568696"/>
                  </a:cubicBezTo>
                  <a:cubicBezTo>
                    <a:pt x="1179513" y="2568696"/>
                    <a:pt x="1179513" y="2568696"/>
                    <a:pt x="1179513" y="2568696"/>
                  </a:cubicBezTo>
                  <a:cubicBezTo>
                    <a:pt x="1169657" y="2588235"/>
                    <a:pt x="1149946" y="2598004"/>
                    <a:pt x="1130234" y="2598004"/>
                  </a:cubicBezTo>
                  <a:cubicBezTo>
                    <a:pt x="1100667" y="2607773"/>
                    <a:pt x="1071100" y="2607773"/>
                    <a:pt x="1041532" y="2627312"/>
                  </a:cubicBezTo>
                  <a:cubicBezTo>
                    <a:pt x="1031677" y="2617543"/>
                    <a:pt x="1021821" y="2598004"/>
                    <a:pt x="1011965" y="2588235"/>
                  </a:cubicBezTo>
                  <a:cubicBezTo>
                    <a:pt x="1002109" y="2578466"/>
                    <a:pt x="982398" y="2568696"/>
                    <a:pt x="972542" y="2558927"/>
                  </a:cubicBezTo>
                  <a:cubicBezTo>
                    <a:pt x="962686" y="2539389"/>
                    <a:pt x="942975" y="2529619"/>
                    <a:pt x="942975" y="2519850"/>
                  </a:cubicBezTo>
                  <a:cubicBezTo>
                    <a:pt x="945439" y="2514966"/>
                    <a:pt x="947287" y="2513134"/>
                    <a:pt x="948827" y="2513134"/>
                  </a:cubicBezTo>
                  <a:close/>
                  <a:moveTo>
                    <a:pt x="1809406" y="2500312"/>
                  </a:moveTo>
                  <a:cubicBezTo>
                    <a:pt x="1819276" y="2500312"/>
                    <a:pt x="1819276" y="2500312"/>
                    <a:pt x="1819276" y="2500312"/>
                  </a:cubicBezTo>
                  <a:cubicBezTo>
                    <a:pt x="1809406" y="2549158"/>
                    <a:pt x="1760055" y="2558927"/>
                    <a:pt x="1750185" y="2607773"/>
                  </a:cubicBezTo>
                  <a:cubicBezTo>
                    <a:pt x="1730445" y="2627312"/>
                    <a:pt x="1720575" y="2598004"/>
                    <a:pt x="1700835" y="2598004"/>
                  </a:cubicBezTo>
                  <a:cubicBezTo>
                    <a:pt x="1671224" y="2598004"/>
                    <a:pt x="1641614" y="2588235"/>
                    <a:pt x="1602133" y="2578466"/>
                  </a:cubicBezTo>
                  <a:cubicBezTo>
                    <a:pt x="1602133" y="2578466"/>
                    <a:pt x="1592263" y="2568696"/>
                    <a:pt x="1602133" y="2558927"/>
                  </a:cubicBezTo>
                  <a:cubicBezTo>
                    <a:pt x="1621874" y="2558927"/>
                    <a:pt x="1621874" y="2578466"/>
                    <a:pt x="1641614" y="2578466"/>
                  </a:cubicBezTo>
                  <a:cubicBezTo>
                    <a:pt x="1661354" y="2588235"/>
                    <a:pt x="1690965" y="2578466"/>
                    <a:pt x="1720575" y="2588235"/>
                  </a:cubicBezTo>
                  <a:cubicBezTo>
                    <a:pt x="1720575" y="2598004"/>
                    <a:pt x="1730445" y="2588235"/>
                    <a:pt x="1730445" y="2588235"/>
                  </a:cubicBezTo>
                  <a:cubicBezTo>
                    <a:pt x="1750185" y="2549158"/>
                    <a:pt x="1799536" y="2539389"/>
                    <a:pt x="1809406" y="2500312"/>
                  </a:cubicBezTo>
                  <a:close/>
                  <a:moveTo>
                    <a:pt x="1022434" y="2489200"/>
                  </a:moveTo>
                  <a:cubicBezTo>
                    <a:pt x="1032293" y="2499158"/>
                    <a:pt x="1042152" y="2509116"/>
                    <a:pt x="1052011" y="2519074"/>
                  </a:cubicBezTo>
                  <a:cubicBezTo>
                    <a:pt x="1071730" y="2529032"/>
                    <a:pt x="1101307" y="2529032"/>
                    <a:pt x="1121026" y="2519074"/>
                  </a:cubicBezTo>
                  <a:cubicBezTo>
                    <a:pt x="1130885" y="2519074"/>
                    <a:pt x="1140744" y="2538990"/>
                    <a:pt x="1150604" y="2548948"/>
                  </a:cubicBezTo>
                  <a:cubicBezTo>
                    <a:pt x="1160463" y="2548948"/>
                    <a:pt x="1160463" y="2558906"/>
                    <a:pt x="1160463" y="2558906"/>
                  </a:cubicBezTo>
                  <a:cubicBezTo>
                    <a:pt x="1130885" y="2588780"/>
                    <a:pt x="1091448" y="2578822"/>
                    <a:pt x="1061871" y="2588780"/>
                  </a:cubicBezTo>
                  <a:cubicBezTo>
                    <a:pt x="1042152" y="2598738"/>
                    <a:pt x="1032293" y="2568864"/>
                    <a:pt x="1022434" y="2558906"/>
                  </a:cubicBezTo>
                  <a:cubicBezTo>
                    <a:pt x="1002715" y="2548948"/>
                    <a:pt x="973138" y="2538990"/>
                    <a:pt x="973138" y="2519074"/>
                  </a:cubicBezTo>
                  <a:cubicBezTo>
                    <a:pt x="973138" y="2509116"/>
                    <a:pt x="973138" y="2509116"/>
                    <a:pt x="973138" y="2509116"/>
                  </a:cubicBezTo>
                  <a:cubicBezTo>
                    <a:pt x="982997" y="2499158"/>
                    <a:pt x="1002715" y="2499158"/>
                    <a:pt x="1022434" y="2489200"/>
                  </a:cubicBezTo>
                  <a:close/>
                  <a:moveTo>
                    <a:pt x="1746552" y="2473627"/>
                  </a:moveTo>
                  <a:cubicBezTo>
                    <a:pt x="1750371" y="2473473"/>
                    <a:pt x="1754648" y="2475309"/>
                    <a:pt x="1759536" y="2480204"/>
                  </a:cubicBezTo>
                  <a:cubicBezTo>
                    <a:pt x="1769311" y="2489994"/>
                    <a:pt x="1779087" y="2489994"/>
                    <a:pt x="1788863" y="2499783"/>
                  </a:cubicBezTo>
                  <a:cubicBezTo>
                    <a:pt x="1798638" y="2509573"/>
                    <a:pt x="1788863" y="2509573"/>
                    <a:pt x="1779087" y="2519362"/>
                  </a:cubicBezTo>
                  <a:cubicBezTo>
                    <a:pt x="1759536" y="2538941"/>
                    <a:pt x="1739984" y="2548731"/>
                    <a:pt x="1730208" y="2578100"/>
                  </a:cubicBezTo>
                  <a:cubicBezTo>
                    <a:pt x="1720433" y="2578100"/>
                    <a:pt x="1710657" y="2568310"/>
                    <a:pt x="1700881" y="2568310"/>
                  </a:cubicBezTo>
                  <a:cubicBezTo>
                    <a:pt x="1671554" y="2578100"/>
                    <a:pt x="1642227" y="2568310"/>
                    <a:pt x="1622676" y="2548731"/>
                  </a:cubicBezTo>
                  <a:cubicBezTo>
                    <a:pt x="1612900" y="2538941"/>
                    <a:pt x="1632452" y="2529152"/>
                    <a:pt x="1632452" y="2519362"/>
                  </a:cubicBezTo>
                  <a:cubicBezTo>
                    <a:pt x="1642227" y="2519362"/>
                    <a:pt x="1642227" y="2489994"/>
                    <a:pt x="1661779" y="2499783"/>
                  </a:cubicBezTo>
                  <a:cubicBezTo>
                    <a:pt x="1681330" y="2509573"/>
                    <a:pt x="1700881" y="2519362"/>
                    <a:pt x="1720433" y="2499783"/>
                  </a:cubicBezTo>
                  <a:cubicBezTo>
                    <a:pt x="1727764" y="2492441"/>
                    <a:pt x="1735096" y="2474086"/>
                    <a:pt x="1746552" y="2473627"/>
                  </a:cubicBezTo>
                  <a:close/>
                  <a:moveTo>
                    <a:pt x="1346729" y="2362200"/>
                  </a:moveTo>
                  <a:cubicBezTo>
                    <a:pt x="1356519" y="2371969"/>
                    <a:pt x="1366308" y="2381738"/>
                    <a:pt x="1366308" y="2381738"/>
                  </a:cubicBezTo>
                  <a:cubicBezTo>
                    <a:pt x="1385888" y="2381738"/>
                    <a:pt x="1405467" y="2381738"/>
                    <a:pt x="1415256" y="2381738"/>
                  </a:cubicBezTo>
                  <a:cubicBezTo>
                    <a:pt x="1425046" y="2391507"/>
                    <a:pt x="1434836" y="2420815"/>
                    <a:pt x="1444625" y="2440354"/>
                  </a:cubicBezTo>
                  <a:cubicBezTo>
                    <a:pt x="1434836" y="2469661"/>
                    <a:pt x="1434836" y="2469661"/>
                    <a:pt x="1434836" y="2469661"/>
                  </a:cubicBezTo>
                  <a:cubicBezTo>
                    <a:pt x="1415256" y="2479431"/>
                    <a:pt x="1405467" y="2489200"/>
                    <a:pt x="1376098" y="2489200"/>
                  </a:cubicBezTo>
                  <a:cubicBezTo>
                    <a:pt x="1356519" y="2479431"/>
                    <a:pt x="1336939" y="2479431"/>
                    <a:pt x="1327150" y="2459892"/>
                  </a:cubicBezTo>
                  <a:cubicBezTo>
                    <a:pt x="1327150" y="2430584"/>
                    <a:pt x="1327150" y="2391507"/>
                    <a:pt x="1346729" y="2362200"/>
                  </a:cubicBezTo>
                  <a:close/>
                  <a:moveTo>
                    <a:pt x="1464469" y="2312987"/>
                  </a:moveTo>
                  <a:cubicBezTo>
                    <a:pt x="1493640" y="2322756"/>
                    <a:pt x="1503363" y="2352064"/>
                    <a:pt x="1503363" y="2371602"/>
                  </a:cubicBezTo>
                  <a:cubicBezTo>
                    <a:pt x="1503363" y="2391141"/>
                    <a:pt x="1503363" y="2410679"/>
                    <a:pt x="1483916" y="2430218"/>
                  </a:cubicBezTo>
                  <a:cubicBezTo>
                    <a:pt x="1474193" y="2430218"/>
                    <a:pt x="1464469" y="2439987"/>
                    <a:pt x="1454746" y="2430218"/>
                  </a:cubicBezTo>
                  <a:cubicBezTo>
                    <a:pt x="1454746" y="2410679"/>
                    <a:pt x="1425575" y="2381371"/>
                    <a:pt x="1425575" y="2361833"/>
                  </a:cubicBezTo>
                  <a:cubicBezTo>
                    <a:pt x="1425575" y="2352064"/>
                    <a:pt x="1435299" y="2352064"/>
                    <a:pt x="1445022" y="2342294"/>
                  </a:cubicBezTo>
                  <a:cubicBezTo>
                    <a:pt x="1454746" y="2332525"/>
                    <a:pt x="1454746" y="2322756"/>
                    <a:pt x="1464469" y="2312987"/>
                  </a:cubicBezTo>
                  <a:close/>
                  <a:moveTo>
                    <a:pt x="1287065" y="2312987"/>
                  </a:moveTo>
                  <a:cubicBezTo>
                    <a:pt x="1296987" y="2312987"/>
                    <a:pt x="1287065" y="2322756"/>
                    <a:pt x="1296987" y="2332525"/>
                  </a:cubicBezTo>
                  <a:cubicBezTo>
                    <a:pt x="1306909" y="2342294"/>
                    <a:pt x="1316831" y="2352064"/>
                    <a:pt x="1336675" y="2361833"/>
                  </a:cubicBezTo>
                  <a:cubicBezTo>
                    <a:pt x="1326753" y="2381371"/>
                    <a:pt x="1316831" y="2410679"/>
                    <a:pt x="1316831" y="2430218"/>
                  </a:cubicBezTo>
                  <a:cubicBezTo>
                    <a:pt x="1306909" y="2439987"/>
                    <a:pt x="1306909" y="2439987"/>
                    <a:pt x="1296987" y="2439987"/>
                  </a:cubicBezTo>
                  <a:cubicBezTo>
                    <a:pt x="1267222" y="2430218"/>
                    <a:pt x="1267222" y="2400910"/>
                    <a:pt x="1257300" y="2381371"/>
                  </a:cubicBezTo>
                  <a:cubicBezTo>
                    <a:pt x="1257300" y="2352064"/>
                    <a:pt x="1267222" y="2332525"/>
                    <a:pt x="1287065" y="2312987"/>
                  </a:cubicBezTo>
                  <a:close/>
                  <a:moveTo>
                    <a:pt x="953735" y="2233612"/>
                  </a:moveTo>
                  <a:cubicBezTo>
                    <a:pt x="963613" y="2233612"/>
                    <a:pt x="953735" y="2253456"/>
                    <a:pt x="963613" y="2263378"/>
                  </a:cubicBezTo>
                  <a:cubicBezTo>
                    <a:pt x="963613" y="2293143"/>
                    <a:pt x="953735" y="2312987"/>
                    <a:pt x="933979" y="2332831"/>
                  </a:cubicBezTo>
                  <a:cubicBezTo>
                    <a:pt x="914224" y="2342753"/>
                    <a:pt x="894468" y="2352675"/>
                    <a:pt x="874713" y="2342753"/>
                  </a:cubicBezTo>
                  <a:cubicBezTo>
                    <a:pt x="874713" y="2322909"/>
                    <a:pt x="884591" y="2312987"/>
                    <a:pt x="884591" y="2293143"/>
                  </a:cubicBezTo>
                  <a:cubicBezTo>
                    <a:pt x="894468" y="2263378"/>
                    <a:pt x="894468" y="2263378"/>
                    <a:pt x="894468" y="2263378"/>
                  </a:cubicBezTo>
                  <a:cubicBezTo>
                    <a:pt x="914224" y="2263378"/>
                    <a:pt x="933979" y="2253456"/>
                    <a:pt x="953735" y="2233612"/>
                  </a:cubicBezTo>
                  <a:close/>
                  <a:moveTo>
                    <a:pt x="815711" y="2233612"/>
                  </a:moveTo>
                  <a:cubicBezTo>
                    <a:pt x="825500" y="2253395"/>
                    <a:pt x="825500" y="2253395"/>
                    <a:pt x="825500" y="2253395"/>
                  </a:cubicBezTo>
                  <a:cubicBezTo>
                    <a:pt x="835290" y="2263286"/>
                    <a:pt x="845079" y="2273177"/>
                    <a:pt x="864659" y="2263286"/>
                  </a:cubicBezTo>
                  <a:cubicBezTo>
                    <a:pt x="864659" y="2263286"/>
                    <a:pt x="874448" y="2263286"/>
                    <a:pt x="874448" y="2263286"/>
                  </a:cubicBezTo>
                  <a:cubicBezTo>
                    <a:pt x="884238" y="2292960"/>
                    <a:pt x="874448" y="2322634"/>
                    <a:pt x="854869" y="2342417"/>
                  </a:cubicBezTo>
                  <a:cubicBezTo>
                    <a:pt x="835290" y="2362200"/>
                    <a:pt x="805921" y="2352308"/>
                    <a:pt x="786342" y="2342417"/>
                  </a:cubicBezTo>
                  <a:cubicBezTo>
                    <a:pt x="776552" y="2332526"/>
                    <a:pt x="766763" y="2322634"/>
                    <a:pt x="766763" y="2302851"/>
                  </a:cubicBezTo>
                  <a:cubicBezTo>
                    <a:pt x="766763" y="2273177"/>
                    <a:pt x="786342" y="2243503"/>
                    <a:pt x="815711" y="2233612"/>
                  </a:cubicBezTo>
                  <a:close/>
                  <a:moveTo>
                    <a:pt x="1926961" y="2224087"/>
                  </a:moveTo>
                  <a:cubicBezTo>
                    <a:pt x="1946540" y="2224087"/>
                    <a:pt x="1975909" y="2243666"/>
                    <a:pt x="1985699" y="2273035"/>
                  </a:cubicBezTo>
                  <a:cubicBezTo>
                    <a:pt x="1995488" y="2292614"/>
                    <a:pt x="1985699" y="2312193"/>
                    <a:pt x="1975909" y="2321983"/>
                  </a:cubicBezTo>
                  <a:cubicBezTo>
                    <a:pt x="1966119" y="2341562"/>
                    <a:pt x="1936751" y="2341562"/>
                    <a:pt x="1917172" y="2341562"/>
                  </a:cubicBezTo>
                  <a:cubicBezTo>
                    <a:pt x="1878013" y="2331772"/>
                    <a:pt x="1878013" y="2292614"/>
                    <a:pt x="1878013" y="2263245"/>
                  </a:cubicBezTo>
                  <a:cubicBezTo>
                    <a:pt x="1878013" y="2253456"/>
                    <a:pt x="1897592" y="2253456"/>
                    <a:pt x="1907382" y="2253456"/>
                  </a:cubicBezTo>
                  <a:cubicBezTo>
                    <a:pt x="1917172" y="2243666"/>
                    <a:pt x="1926961" y="2233876"/>
                    <a:pt x="1926961" y="2224087"/>
                  </a:cubicBezTo>
                  <a:close/>
                  <a:moveTo>
                    <a:pt x="1366044" y="2224087"/>
                  </a:moveTo>
                  <a:cubicBezTo>
                    <a:pt x="1375965" y="2233929"/>
                    <a:pt x="1366044" y="2243772"/>
                    <a:pt x="1366044" y="2253614"/>
                  </a:cubicBezTo>
                  <a:cubicBezTo>
                    <a:pt x="1366044" y="2283142"/>
                    <a:pt x="1356122" y="2312670"/>
                    <a:pt x="1385888" y="2332355"/>
                  </a:cubicBezTo>
                  <a:cubicBezTo>
                    <a:pt x="1385888" y="2342197"/>
                    <a:pt x="1395810" y="2332355"/>
                    <a:pt x="1395810" y="2332355"/>
                  </a:cubicBezTo>
                  <a:cubicBezTo>
                    <a:pt x="1405731" y="2302827"/>
                    <a:pt x="1385888" y="2283142"/>
                    <a:pt x="1395810" y="2253614"/>
                  </a:cubicBezTo>
                  <a:cubicBezTo>
                    <a:pt x="1385888" y="2233929"/>
                    <a:pt x="1385888" y="2233929"/>
                    <a:pt x="1385888" y="2233929"/>
                  </a:cubicBezTo>
                  <a:cubicBezTo>
                    <a:pt x="1405731" y="2253614"/>
                    <a:pt x="1405731" y="2283142"/>
                    <a:pt x="1415653" y="2302827"/>
                  </a:cubicBezTo>
                  <a:cubicBezTo>
                    <a:pt x="1415653" y="2322512"/>
                    <a:pt x="1425575" y="2352040"/>
                    <a:pt x="1405731" y="2361882"/>
                  </a:cubicBezTo>
                  <a:cubicBezTo>
                    <a:pt x="1395810" y="2371725"/>
                    <a:pt x="1385888" y="2371725"/>
                    <a:pt x="1375965" y="2371725"/>
                  </a:cubicBezTo>
                  <a:cubicBezTo>
                    <a:pt x="1366044" y="2371725"/>
                    <a:pt x="1356122" y="2361882"/>
                    <a:pt x="1356122" y="2342197"/>
                  </a:cubicBezTo>
                  <a:cubicBezTo>
                    <a:pt x="1346200" y="2312670"/>
                    <a:pt x="1356122" y="2263457"/>
                    <a:pt x="1366044" y="2224087"/>
                  </a:cubicBezTo>
                  <a:close/>
                  <a:moveTo>
                    <a:pt x="1277484" y="2224087"/>
                  </a:moveTo>
                  <a:cubicBezTo>
                    <a:pt x="1287236" y="2224087"/>
                    <a:pt x="1287236" y="2243666"/>
                    <a:pt x="1296988" y="2253456"/>
                  </a:cubicBezTo>
                  <a:cubicBezTo>
                    <a:pt x="1287236" y="2273035"/>
                    <a:pt x="1287236" y="2292614"/>
                    <a:pt x="1267732" y="2312193"/>
                  </a:cubicBezTo>
                  <a:cubicBezTo>
                    <a:pt x="1267732" y="2321983"/>
                    <a:pt x="1257980" y="2341562"/>
                    <a:pt x="1248228" y="2331772"/>
                  </a:cubicBezTo>
                  <a:cubicBezTo>
                    <a:pt x="1228725" y="2312193"/>
                    <a:pt x="1228725" y="2292614"/>
                    <a:pt x="1238477" y="2263245"/>
                  </a:cubicBezTo>
                  <a:cubicBezTo>
                    <a:pt x="1248228" y="2243666"/>
                    <a:pt x="1257980" y="2233876"/>
                    <a:pt x="1277484" y="2224087"/>
                  </a:cubicBezTo>
                  <a:close/>
                  <a:moveTo>
                    <a:pt x="1798991" y="2214562"/>
                  </a:moveTo>
                  <a:cubicBezTo>
                    <a:pt x="1808869" y="2224351"/>
                    <a:pt x="1828624" y="2234141"/>
                    <a:pt x="1848380" y="2234141"/>
                  </a:cubicBezTo>
                  <a:cubicBezTo>
                    <a:pt x="1878013" y="2253720"/>
                    <a:pt x="1858258" y="2292878"/>
                    <a:pt x="1878013" y="2312458"/>
                  </a:cubicBezTo>
                  <a:cubicBezTo>
                    <a:pt x="1878013" y="2322247"/>
                    <a:pt x="1868135" y="2332037"/>
                    <a:pt x="1858258" y="2332037"/>
                  </a:cubicBezTo>
                  <a:cubicBezTo>
                    <a:pt x="1848380" y="2332037"/>
                    <a:pt x="1838502" y="2332037"/>
                    <a:pt x="1828624" y="2322247"/>
                  </a:cubicBezTo>
                  <a:cubicBezTo>
                    <a:pt x="1798991" y="2312458"/>
                    <a:pt x="1789113" y="2283089"/>
                    <a:pt x="1789113" y="2253720"/>
                  </a:cubicBezTo>
                  <a:cubicBezTo>
                    <a:pt x="1789113" y="2243931"/>
                    <a:pt x="1789113" y="2224351"/>
                    <a:pt x="1798991" y="2214562"/>
                  </a:cubicBezTo>
                  <a:close/>
                  <a:moveTo>
                    <a:pt x="1473994" y="2214562"/>
                  </a:moveTo>
                  <a:cubicBezTo>
                    <a:pt x="1503760" y="2224351"/>
                    <a:pt x="1523603" y="2253720"/>
                    <a:pt x="1533525" y="2283089"/>
                  </a:cubicBezTo>
                  <a:cubicBezTo>
                    <a:pt x="1533525" y="2302668"/>
                    <a:pt x="1523603" y="2322247"/>
                    <a:pt x="1513681" y="2332037"/>
                  </a:cubicBezTo>
                  <a:cubicBezTo>
                    <a:pt x="1503760" y="2332037"/>
                    <a:pt x="1493838" y="2312458"/>
                    <a:pt x="1483916" y="2312458"/>
                  </a:cubicBezTo>
                  <a:cubicBezTo>
                    <a:pt x="1464072" y="2302668"/>
                    <a:pt x="1473994" y="2283089"/>
                    <a:pt x="1464072" y="2263510"/>
                  </a:cubicBezTo>
                  <a:cubicBezTo>
                    <a:pt x="1454150" y="2243931"/>
                    <a:pt x="1454150" y="2243931"/>
                    <a:pt x="1454150" y="2243931"/>
                  </a:cubicBezTo>
                  <a:cubicBezTo>
                    <a:pt x="1464072" y="2234141"/>
                    <a:pt x="1464072" y="2224351"/>
                    <a:pt x="1473994" y="2214562"/>
                  </a:cubicBezTo>
                  <a:close/>
                  <a:moveTo>
                    <a:pt x="1405392" y="2205037"/>
                  </a:moveTo>
                  <a:cubicBezTo>
                    <a:pt x="1425349" y="2214806"/>
                    <a:pt x="1435328" y="2234344"/>
                    <a:pt x="1445306" y="2244114"/>
                  </a:cubicBezTo>
                  <a:cubicBezTo>
                    <a:pt x="1455285" y="2273421"/>
                    <a:pt x="1465263" y="2302729"/>
                    <a:pt x="1445306" y="2332037"/>
                  </a:cubicBezTo>
                  <a:cubicBezTo>
                    <a:pt x="1435328" y="2332037"/>
                    <a:pt x="1435328" y="2332037"/>
                    <a:pt x="1425349" y="2332037"/>
                  </a:cubicBezTo>
                  <a:cubicBezTo>
                    <a:pt x="1425349" y="2322268"/>
                    <a:pt x="1425349" y="2302729"/>
                    <a:pt x="1425349" y="2292960"/>
                  </a:cubicBezTo>
                  <a:cubicBezTo>
                    <a:pt x="1435328" y="2273421"/>
                    <a:pt x="1435328" y="2253883"/>
                    <a:pt x="1425349" y="2244114"/>
                  </a:cubicBezTo>
                  <a:cubicBezTo>
                    <a:pt x="1425349" y="2224575"/>
                    <a:pt x="1395413" y="2214806"/>
                    <a:pt x="1405392" y="2205037"/>
                  </a:cubicBezTo>
                  <a:close/>
                  <a:moveTo>
                    <a:pt x="1345974" y="2205037"/>
                  </a:moveTo>
                  <a:cubicBezTo>
                    <a:pt x="1355726" y="2205037"/>
                    <a:pt x="1355726" y="2205037"/>
                    <a:pt x="1355726" y="2205037"/>
                  </a:cubicBezTo>
                  <a:cubicBezTo>
                    <a:pt x="1345974" y="2234292"/>
                    <a:pt x="1306966" y="2263547"/>
                    <a:pt x="1336222" y="2292803"/>
                  </a:cubicBezTo>
                  <a:cubicBezTo>
                    <a:pt x="1336222" y="2312306"/>
                    <a:pt x="1336222" y="2322058"/>
                    <a:pt x="1336222" y="2341562"/>
                  </a:cubicBezTo>
                  <a:cubicBezTo>
                    <a:pt x="1336222" y="2341562"/>
                    <a:pt x="1326470" y="2341562"/>
                    <a:pt x="1326470" y="2341562"/>
                  </a:cubicBezTo>
                  <a:cubicBezTo>
                    <a:pt x="1316718" y="2331810"/>
                    <a:pt x="1306966" y="2322058"/>
                    <a:pt x="1306966" y="2322058"/>
                  </a:cubicBezTo>
                  <a:cubicBezTo>
                    <a:pt x="1287463" y="2273299"/>
                    <a:pt x="1316718" y="2234292"/>
                    <a:pt x="1345974" y="2205037"/>
                  </a:cubicBezTo>
                  <a:close/>
                  <a:moveTo>
                    <a:pt x="786447" y="2165350"/>
                  </a:moveTo>
                  <a:cubicBezTo>
                    <a:pt x="796290" y="2165350"/>
                    <a:pt x="786447" y="2184929"/>
                    <a:pt x="796290" y="2194719"/>
                  </a:cubicBezTo>
                  <a:cubicBezTo>
                    <a:pt x="796290" y="2204508"/>
                    <a:pt x="815975" y="2214298"/>
                    <a:pt x="815975" y="2224087"/>
                  </a:cubicBezTo>
                  <a:cubicBezTo>
                    <a:pt x="786447" y="2233877"/>
                    <a:pt x="766762" y="2263246"/>
                    <a:pt x="756920" y="2282825"/>
                  </a:cubicBezTo>
                  <a:cubicBezTo>
                    <a:pt x="747077" y="2282825"/>
                    <a:pt x="737235" y="2273035"/>
                    <a:pt x="727392" y="2273035"/>
                  </a:cubicBezTo>
                  <a:cubicBezTo>
                    <a:pt x="717550" y="2243666"/>
                    <a:pt x="717550" y="2224087"/>
                    <a:pt x="727392" y="2194719"/>
                  </a:cubicBezTo>
                  <a:cubicBezTo>
                    <a:pt x="737235" y="2175139"/>
                    <a:pt x="766762" y="2175139"/>
                    <a:pt x="786447" y="2165350"/>
                  </a:cubicBezTo>
                  <a:close/>
                  <a:moveTo>
                    <a:pt x="403225" y="2165350"/>
                  </a:moveTo>
                  <a:cubicBezTo>
                    <a:pt x="422870" y="2165350"/>
                    <a:pt x="442516" y="2165350"/>
                    <a:pt x="471984" y="2165350"/>
                  </a:cubicBezTo>
                  <a:cubicBezTo>
                    <a:pt x="471984" y="2175215"/>
                    <a:pt x="471984" y="2185080"/>
                    <a:pt x="481806" y="2194945"/>
                  </a:cubicBezTo>
                  <a:cubicBezTo>
                    <a:pt x="501452" y="2204811"/>
                    <a:pt x="511274" y="2234406"/>
                    <a:pt x="540742" y="2234406"/>
                  </a:cubicBezTo>
                  <a:cubicBezTo>
                    <a:pt x="560388" y="2234406"/>
                    <a:pt x="540742" y="2264002"/>
                    <a:pt x="550565" y="2283732"/>
                  </a:cubicBezTo>
                  <a:cubicBezTo>
                    <a:pt x="550565" y="2283732"/>
                    <a:pt x="560388" y="2293598"/>
                    <a:pt x="550565" y="2293598"/>
                  </a:cubicBezTo>
                  <a:cubicBezTo>
                    <a:pt x="511274" y="2303463"/>
                    <a:pt x="491629" y="2264002"/>
                    <a:pt x="452338" y="2273867"/>
                  </a:cubicBezTo>
                  <a:cubicBezTo>
                    <a:pt x="442516" y="2273867"/>
                    <a:pt x="442516" y="2273867"/>
                    <a:pt x="442516" y="2273867"/>
                  </a:cubicBezTo>
                  <a:cubicBezTo>
                    <a:pt x="442516" y="2244271"/>
                    <a:pt x="413047" y="2214676"/>
                    <a:pt x="403225" y="2185080"/>
                  </a:cubicBezTo>
                  <a:cubicBezTo>
                    <a:pt x="403225" y="2175215"/>
                    <a:pt x="403225" y="2165350"/>
                    <a:pt x="403225" y="2165350"/>
                  </a:cubicBezTo>
                  <a:close/>
                  <a:moveTo>
                    <a:pt x="386914" y="2152120"/>
                  </a:moveTo>
                  <a:cubicBezTo>
                    <a:pt x="390605" y="2154590"/>
                    <a:pt x="393065" y="2159528"/>
                    <a:pt x="393065" y="2164467"/>
                  </a:cubicBezTo>
                  <a:cubicBezTo>
                    <a:pt x="383223" y="2203978"/>
                    <a:pt x="442278" y="2243490"/>
                    <a:pt x="422593" y="2292878"/>
                  </a:cubicBezTo>
                  <a:cubicBezTo>
                    <a:pt x="432435" y="2292878"/>
                    <a:pt x="452120" y="2283001"/>
                    <a:pt x="461963" y="2283001"/>
                  </a:cubicBezTo>
                  <a:cubicBezTo>
                    <a:pt x="491490" y="2292878"/>
                    <a:pt x="521018" y="2312634"/>
                    <a:pt x="560388" y="2312634"/>
                  </a:cubicBezTo>
                  <a:cubicBezTo>
                    <a:pt x="550545" y="2322512"/>
                    <a:pt x="540703" y="2322512"/>
                    <a:pt x="530860" y="2322512"/>
                  </a:cubicBezTo>
                  <a:cubicBezTo>
                    <a:pt x="511175" y="2312634"/>
                    <a:pt x="491490" y="2312634"/>
                    <a:pt x="471805" y="2302756"/>
                  </a:cubicBezTo>
                  <a:cubicBezTo>
                    <a:pt x="452120" y="2292878"/>
                    <a:pt x="432435" y="2292878"/>
                    <a:pt x="412750" y="2292878"/>
                  </a:cubicBezTo>
                  <a:cubicBezTo>
                    <a:pt x="412750" y="2273123"/>
                    <a:pt x="412750" y="2253367"/>
                    <a:pt x="402908" y="2223734"/>
                  </a:cubicBezTo>
                  <a:cubicBezTo>
                    <a:pt x="393065" y="2203978"/>
                    <a:pt x="363538" y="2184223"/>
                    <a:pt x="373380" y="2154590"/>
                  </a:cubicBezTo>
                  <a:cubicBezTo>
                    <a:pt x="378302" y="2149651"/>
                    <a:pt x="383223" y="2149651"/>
                    <a:pt x="386914" y="2152120"/>
                  </a:cubicBezTo>
                  <a:close/>
                  <a:moveTo>
                    <a:pt x="1740354" y="2144712"/>
                  </a:moveTo>
                  <a:cubicBezTo>
                    <a:pt x="1750106" y="2144712"/>
                    <a:pt x="1759858" y="2164495"/>
                    <a:pt x="1769610" y="2164495"/>
                  </a:cubicBezTo>
                  <a:cubicBezTo>
                    <a:pt x="1789113" y="2204060"/>
                    <a:pt x="1789113" y="2204060"/>
                    <a:pt x="1789113" y="2204060"/>
                  </a:cubicBezTo>
                  <a:cubicBezTo>
                    <a:pt x="1779361" y="2223843"/>
                    <a:pt x="1779361" y="2243626"/>
                    <a:pt x="1769610" y="2263408"/>
                  </a:cubicBezTo>
                  <a:cubicBezTo>
                    <a:pt x="1769610" y="2273300"/>
                    <a:pt x="1759858" y="2273300"/>
                    <a:pt x="1759858" y="2263408"/>
                  </a:cubicBezTo>
                  <a:cubicBezTo>
                    <a:pt x="1730602" y="2253517"/>
                    <a:pt x="1720850" y="2213951"/>
                    <a:pt x="1720850" y="2184277"/>
                  </a:cubicBezTo>
                  <a:cubicBezTo>
                    <a:pt x="1730602" y="2164495"/>
                    <a:pt x="1730602" y="2154603"/>
                    <a:pt x="1740354" y="2144712"/>
                  </a:cubicBezTo>
                  <a:close/>
                  <a:moveTo>
                    <a:pt x="1002109" y="2144712"/>
                  </a:moveTo>
                  <a:cubicBezTo>
                    <a:pt x="1021953" y="2184173"/>
                    <a:pt x="1031875" y="2233499"/>
                    <a:pt x="1002109" y="2263094"/>
                  </a:cubicBezTo>
                  <a:cubicBezTo>
                    <a:pt x="992187" y="2272960"/>
                    <a:pt x="982265" y="2282825"/>
                    <a:pt x="972344" y="2272960"/>
                  </a:cubicBezTo>
                  <a:cubicBezTo>
                    <a:pt x="972344" y="2253229"/>
                    <a:pt x="972344" y="2243364"/>
                    <a:pt x="962422" y="2213768"/>
                  </a:cubicBezTo>
                  <a:cubicBezTo>
                    <a:pt x="952500" y="2203903"/>
                    <a:pt x="972344" y="2184173"/>
                    <a:pt x="972344" y="2164442"/>
                  </a:cubicBezTo>
                  <a:cubicBezTo>
                    <a:pt x="972344" y="2164442"/>
                    <a:pt x="982265" y="2164442"/>
                    <a:pt x="992187" y="2164442"/>
                  </a:cubicBezTo>
                  <a:cubicBezTo>
                    <a:pt x="992187" y="2154577"/>
                    <a:pt x="1002109" y="2144712"/>
                    <a:pt x="1002109" y="2144712"/>
                  </a:cubicBezTo>
                  <a:close/>
                  <a:moveTo>
                    <a:pt x="1789378" y="2126239"/>
                  </a:moveTo>
                  <a:lnTo>
                    <a:pt x="1789378" y="2132373"/>
                  </a:lnTo>
                  <a:cubicBezTo>
                    <a:pt x="1789378" y="2138506"/>
                    <a:pt x="1789378" y="2145866"/>
                    <a:pt x="1789378" y="2155680"/>
                  </a:cubicBezTo>
                  <a:cubicBezTo>
                    <a:pt x="1799168" y="2165494"/>
                    <a:pt x="1808957" y="2175307"/>
                    <a:pt x="1818747" y="2185121"/>
                  </a:cubicBezTo>
                  <a:cubicBezTo>
                    <a:pt x="1838326" y="2214562"/>
                    <a:pt x="1838326" y="2214562"/>
                    <a:pt x="1838326" y="2214562"/>
                  </a:cubicBezTo>
                  <a:cubicBezTo>
                    <a:pt x="1828537" y="2214562"/>
                    <a:pt x="1818747" y="2214562"/>
                    <a:pt x="1808957" y="2214562"/>
                  </a:cubicBezTo>
                  <a:cubicBezTo>
                    <a:pt x="1789378" y="2194934"/>
                    <a:pt x="1779588" y="2155680"/>
                    <a:pt x="1789378" y="2126239"/>
                  </a:cubicBezTo>
                  <a:close/>
                  <a:moveTo>
                    <a:pt x="2251730" y="2125662"/>
                  </a:moveTo>
                  <a:cubicBezTo>
                    <a:pt x="2281145" y="2125662"/>
                    <a:pt x="2290950" y="2125662"/>
                    <a:pt x="2320366" y="2125662"/>
                  </a:cubicBezTo>
                  <a:cubicBezTo>
                    <a:pt x="2339976" y="2135527"/>
                    <a:pt x="2320366" y="2165123"/>
                    <a:pt x="2310561" y="2174988"/>
                  </a:cubicBezTo>
                  <a:cubicBezTo>
                    <a:pt x="2300756" y="2194718"/>
                    <a:pt x="2300756" y="2214449"/>
                    <a:pt x="2300756" y="2234179"/>
                  </a:cubicBezTo>
                  <a:cubicBezTo>
                    <a:pt x="2281145" y="2234179"/>
                    <a:pt x="2251730" y="2234179"/>
                    <a:pt x="2241924" y="2244044"/>
                  </a:cubicBezTo>
                  <a:cubicBezTo>
                    <a:pt x="2222314" y="2263775"/>
                    <a:pt x="2202704" y="2253910"/>
                    <a:pt x="2183093" y="2263775"/>
                  </a:cubicBezTo>
                  <a:cubicBezTo>
                    <a:pt x="2173288" y="2244044"/>
                    <a:pt x="2192899" y="2234179"/>
                    <a:pt x="2192899" y="2214449"/>
                  </a:cubicBezTo>
                  <a:cubicBezTo>
                    <a:pt x="2192899" y="2204583"/>
                    <a:pt x="2183093" y="2204583"/>
                    <a:pt x="2192899" y="2194718"/>
                  </a:cubicBezTo>
                  <a:cubicBezTo>
                    <a:pt x="2212509" y="2194718"/>
                    <a:pt x="2241924" y="2174988"/>
                    <a:pt x="2251730" y="2155257"/>
                  </a:cubicBezTo>
                  <a:cubicBezTo>
                    <a:pt x="2251730" y="2145392"/>
                    <a:pt x="2251730" y="2135527"/>
                    <a:pt x="2251730" y="2125662"/>
                  </a:cubicBezTo>
                  <a:close/>
                  <a:moveTo>
                    <a:pt x="1937328" y="2125662"/>
                  </a:moveTo>
                  <a:cubicBezTo>
                    <a:pt x="1947141" y="2125662"/>
                    <a:pt x="1956955" y="2125662"/>
                    <a:pt x="1956955" y="2135553"/>
                  </a:cubicBezTo>
                  <a:cubicBezTo>
                    <a:pt x="1976582" y="2135553"/>
                    <a:pt x="1996209" y="2155336"/>
                    <a:pt x="2006023" y="2165227"/>
                  </a:cubicBezTo>
                  <a:cubicBezTo>
                    <a:pt x="2025650" y="2194901"/>
                    <a:pt x="2015837" y="2234467"/>
                    <a:pt x="1996209" y="2254250"/>
                  </a:cubicBezTo>
                  <a:cubicBezTo>
                    <a:pt x="1976582" y="2254250"/>
                    <a:pt x="1976582" y="2234467"/>
                    <a:pt x="1966768" y="2224576"/>
                  </a:cubicBezTo>
                  <a:cubicBezTo>
                    <a:pt x="1947141" y="2214684"/>
                    <a:pt x="1927514" y="2204793"/>
                    <a:pt x="1917700" y="2185010"/>
                  </a:cubicBezTo>
                  <a:cubicBezTo>
                    <a:pt x="1927514" y="2165227"/>
                    <a:pt x="1937328" y="2145445"/>
                    <a:pt x="1937328" y="2125662"/>
                  </a:cubicBezTo>
                  <a:close/>
                  <a:moveTo>
                    <a:pt x="1395413" y="2125662"/>
                  </a:moveTo>
                  <a:cubicBezTo>
                    <a:pt x="1425349" y="2135475"/>
                    <a:pt x="1435328" y="2155103"/>
                    <a:pt x="1445306" y="2164916"/>
                  </a:cubicBezTo>
                  <a:cubicBezTo>
                    <a:pt x="1455285" y="2184544"/>
                    <a:pt x="1465263" y="2213984"/>
                    <a:pt x="1455285" y="2223798"/>
                  </a:cubicBezTo>
                  <a:cubicBezTo>
                    <a:pt x="1455285" y="2233612"/>
                    <a:pt x="1445306" y="2223798"/>
                    <a:pt x="1445306" y="2223798"/>
                  </a:cubicBezTo>
                  <a:cubicBezTo>
                    <a:pt x="1425349" y="2204171"/>
                    <a:pt x="1425349" y="2204171"/>
                    <a:pt x="1425349" y="2204171"/>
                  </a:cubicBezTo>
                  <a:cubicBezTo>
                    <a:pt x="1435328" y="2174730"/>
                    <a:pt x="1425349" y="2164916"/>
                    <a:pt x="1405392" y="2145289"/>
                  </a:cubicBezTo>
                  <a:cubicBezTo>
                    <a:pt x="1405392" y="2135475"/>
                    <a:pt x="1395413" y="2135475"/>
                    <a:pt x="1395413" y="2125662"/>
                  </a:cubicBezTo>
                  <a:close/>
                  <a:moveTo>
                    <a:pt x="1345974" y="2125662"/>
                  </a:moveTo>
                  <a:cubicBezTo>
                    <a:pt x="1355726" y="2125662"/>
                    <a:pt x="1355726" y="2125662"/>
                    <a:pt x="1355726" y="2135475"/>
                  </a:cubicBezTo>
                  <a:cubicBezTo>
                    <a:pt x="1345974" y="2155103"/>
                    <a:pt x="1316718" y="2174730"/>
                    <a:pt x="1326470" y="2204171"/>
                  </a:cubicBezTo>
                  <a:cubicBezTo>
                    <a:pt x="1326470" y="2213984"/>
                    <a:pt x="1316718" y="2223798"/>
                    <a:pt x="1306966" y="2233612"/>
                  </a:cubicBezTo>
                  <a:cubicBezTo>
                    <a:pt x="1306966" y="2233612"/>
                    <a:pt x="1297215" y="2233612"/>
                    <a:pt x="1297215" y="2223798"/>
                  </a:cubicBezTo>
                  <a:cubicBezTo>
                    <a:pt x="1287463" y="2204171"/>
                    <a:pt x="1297215" y="2194357"/>
                    <a:pt x="1306966" y="2174730"/>
                  </a:cubicBezTo>
                  <a:cubicBezTo>
                    <a:pt x="1316718" y="2155103"/>
                    <a:pt x="1326470" y="2135475"/>
                    <a:pt x="1345974" y="2125662"/>
                  </a:cubicBezTo>
                  <a:close/>
                  <a:moveTo>
                    <a:pt x="894644" y="2125662"/>
                  </a:moveTo>
                  <a:cubicBezTo>
                    <a:pt x="894644" y="2125662"/>
                    <a:pt x="894644" y="2125662"/>
                    <a:pt x="904522" y="2125662"/>
                  </a:cubicBezTo>
                  <a:cubicBezTo>
                    <a:pt x="894644" y="2145392"/>
                    <a:pt x="884766" y="2145392"/>
                    <a:pt x="874889" y="2165123"/>
                  </a:cubicBezTo>
                  <a:cubicBezTo>
                    <a:pt x="865011" y="2174988"/>
                    <a:pt x="865011" y="2184853"/>
                    <a:pt x="865011" y="2194718"/>
                  </a:cubicBezTo>
                  <a:cubicBezTo>
                    <a:pt x="865011" y="2204583"/>
                    <a:pt x="874889" y="2204583"/>
                    <a:pt x="884766" y="2204583"/>
                  </a:cubicBezTo>
                  <a:cubicBezTo>
                    <a:pt x="894644" y="2194718"/>
                    <a:pt x="894644" y="2184853"/>
                    <a:pt x="894644" y="2174988"/>
                  </a:cubicBezTo>
                  <a:cubicBezTo>
                    <a:pt x="914400" y="2135527"/>
                    <a:pt x="914400" y="2135527"/>
                    <a:pt x="914400" y="2135527"/>
                  </a:cubicBezTo>
                  <a:cubicBezTo>
                    <a:pt x="914400" y="2135527"/>
                    <a:pt x="914400" y="2145392"/>
                    <a:pt x="914400" y="2145392"/>
                  </a:cubicBezTo>
                  <a:cubicBezTo>
                    <a:pt x="914400" y="2174988"/>
                    <a:pt x="904522" y="2204583"/>
                    <a:pt x="884766" y="2234179"/>
                  </a:cubicBezTo>
                  <a:cubicBezTo>
                    <a:pt x="874889" y="2244044"/>
                    <a:pt x="865011" y="2263775"/>
                    <a:pt x="845255" y="2253910"/>
                  </a:cubicBezTo>
                  <a:cubicBezTo>
                    <a:pt x="845255" y="2253910"/>
                    <a:pt x="835378" y="2244044"/>
                    <a:pt x="835378" y="2234179"/>
                  </a:cubicBezTo>
                  <a:cubicBezTo>
                    <a:pt x="825500" y="2194718"/>
                    <a:pt x="865011" y="2155257"/>
                    <a:pt x="894644" y="2125662"/>
                  </a:cubicBezTo>
                  <a:close/>
                  <a:moveTo>
                    <a:pt x="1440392" y="2123519"/>
                  </a:moveTo>
                  <a:cubicBezTo>
                    <a:pt x="1455209" y="2125364"/>
                    <a:pt x="1470025" y="2138282"/>
                    <a:pt x="1484842" y="2145664"/>
                  </a:cubicBezTo>
                  <a:cubicBezTo>
                    <a:pt x="1504597" y="2185034"/>
                    <a:pt x="1504597" y="2185034"/>
                    <a:pt x="1504597" y="2185034"/>
                  </a:cubicBezTo>
                  <a:cubicBezTo>
                    <a:pt x="1504597" y="2194877"/>
                    <a:pt x="1514475" y="2204719"/>
                    <a:pt x="1504597" y="2214562"/>
                  </a:cubicBezTo>
                  <a:cubicBezTo>
                    <a:pt x="1474964" y="2204719"/>
                    <a:pt x="1474964" y="2204719"/>
                    <a:pt x="1474964" y="2204719"/>
                  </a:cubicBezTo>
                  <a:cubicBezTo>
                    <a:pt x="1474964" y="2165349"/>
                    <a:pt x="1445331" y="2145664"/>
                    <a:pt x="1425575" y="2125979"/>
                  </a:cubicBezTo>
                  <a:cubicBezTo>
                    <a:pt x="1430514" y="2123519"/>
                    <a:pt x="1435453" y="2122903"/>
                    <a:pt x="1440392" y="2123519"/>
                  </a:cubicBezTo>
                  <a:close/>
                  <a:moveTo>
                    <a:pt x="1379101" y="2123519"/>
                  </a:moveTo>
                  <a:cubicBezTo>
                    <a:pt x="1382792" y="2125979"/>
                    <a:pt x="1385253" y="2130900"/>
                    <a:pt x="1385253" y="2135822"/>
                  </a:cubicBezTo>
                  <a:cubicBezTo>
                    <a:pt x="1395096" y="2165349"/>
                    <a:pt x="1404938" y="2194877"/>
                    <a:pt x="1385253" y="2214562"/>
                  </a:cubicBezTo>
                  <a:cubicBezTo>
                    <a:pt x="1375410" y="2214562"/>
                    <a:pt x="1365567" y="2204719"/>
                    <a:pt x="1365567" y="2194877"/>
                  </a:cubicBezTo>
                  <a:cubicBezTo>
                    <a:pt x="1355725" y="2175192"/>
                    <a:pt x="1355725" y="2155507"/>
                    <a:pt x="1365567" y="2125979"/>
                  </a:cubicBezTo>
                  <a:cubicBezTo>
                    <a:pt x="1370488" y="2121058"/>
                    <a:pt x="1375410" y="2121058"/>
                    <a:pt x="1379101" y="2123519"/>
                  </a:cubicBezTo>
                  <a:close/>
                  <a:moveTo>
                    <a:pt x="1312540" y="2123497"/>
                  </a:moveTo>
                  <a:cubicBezTo>
                    <a:pt x="1317307" y="2122884"/>
                    <a:pt x="1322229" y="2123497"/>
                    <a:pt x="1327150" y="2125950"/>
                  </a:cubicBezTo>
                  <a:cubicBezTo>
                    <a:pt x="1307465" y="2145578"/>
                    <a:pt x="1287780" y="2175019"/>
                    <a:pt x="1277937" y="2204459"/>
                  </a:cubicBezTo>
                  <a:cubicBezTo>
                    <a:pt x="1268095" y="2214273"/>
                    <a:pt x="1258252" y="2224087"/>
                    <a:pt x="1248410" y="2224087"/>
                  </a:cubicBezTo>
                  <a:cubicBezTo>
                    <a:pt x="1228725" y="2194646"/>
                    <a:pt x="1258252" y="2165205"/>
                    <a:pt x="1277937" y="2145578"/>
                  </a:cubicBezTo>
                  <a:cubicBezTo>
                    <a:pt x="1285319" y="2138218"/>
                    <a:pt x="1298237" y="2125337"/>
                    <a:pt x="1312540" y="2123497"/>
                  </a:cubicBezTo>
                  <a:close/>
                  <a:moveTo>
                    <a:pt x="2344606" y="2118588"/>
                  </a:moveTo>
                  <a:cubicBezTo>
                    <a:pt x="2347054" y="2118588"/>
                    <a:pt x="2349501" y="2121039"/>
                    <a:pt x="2349501" y="2125942"/>
                  </a:cubicBezTo>
                  <a:cubicBezTo>
                    <a:pt x="2349501" y="2165163"/>
                    <a:pt x="2349501" y="2165163"/>
                    <a:pt x="2349501" y="2165163"/>
                  </a:cubicBezTo>
                  <a:cubicBezTo>
                    <a:pt x="2339712" y="2194578"/>
                    <a:pt x="2320132" y="2223994"/>
                    <a:pt x="2320132" y="2263214"/>
                  </a:cubicBezTo>
                  <a:cubicBezTo>
                    <a:pt x="2300553" y="2253409"/>
                    <a:pt x="2280974" y="2263214"/>
                    <a:pt x="2251605" y="2273020"/>
                  </a:cubicBezTo>
                  <a:cubicBezTo>
                    <a:pt x="2232026" y="2282825"/>
                    <a:pt x="2202657" y="2282825"/>
                    <a:pt x="2173288" y="2282825"/>
                  </a:cubicBezTo>
                  <a:cubicBezTo>
                    <a:pt x="2173288" y="2282825"/>
                    <a:pt x="2173288" y="2282825"/>
                    <a:pt x="2173288" y="2273020"/>
                  </a:cubicBezTo>
                  <a:cubicBezTo>
                    <a:pt x="2183078" y="2263214"/>
                    <a:pt x="2202657" y="2273020"/>
                    <a:pt x="2212447" y="2273020"/>
                  </a:cubicBezTo>
                  <a:cubicBezTo>
                    <a:pt x="2241816" y="2263214"/>
                    <a:pt x="2271184" y="2243604"/>
                    <a:pt x="2310343" y="2253409"/>
                  </a:cubicBezTo>
                  <a:cubicBezTo>
                    <a:pt x="2320132" y="2243604"/>
                    <a:pt x="2310343" y="2233799"/>
                    <a:pt x="2310343" y="2223994"/>
                  </a:cubicBezTo>
                  <a:cubicBezTo>
                    <a:pt x="2320132" y="2184773"/>
                    <a:pt x="2339712" y="2155357"/>
                    <a:pt x="2339712" y="2125942"/>
                  </a:cubicBezTo>
                  <a:cubicBezTo>
                    <a:pt x="2339712" y="2121039"/>
                    <a:pt x="2342159" y="2118588"/>
                    <a:pt x="2344606" y="2118588"/>
                  </a:cubicBezTo>
                  <a:close/>
                  <a:moveTo>
                    <a:pt x="953634" y="2116137"/>
                  </a:moveTo>
                  <a:cubicBezTo>
                    <a:pt x="963613" y="2155214"/>
                    <a:pt x="963613" y="2213829"/>
                    <a:pt x="923698" y="2243137"/>
                  </a:cubicBezTo>
                  <a:cubicBezTo>
                    <a:pt x="913720" y="2243137"/>
                    <a:pt x="903741" y="2243137"/>
                    <a:pt x="893763" y="2243137"/>
                  </a:cubicBezTo>
                  <a:cubicBezTo>
                    <a:pt x="893763" y="2233368"/>
                    <a:pt x="903741" y="2223598"/>
                    <a:pt x="913720" y="2213829"/>
                  </a:cubicBezTo>
                  <a:cubicBezTo>
                    <a:pt x="913720" y="2204060"/>
                    <a:pt x="913720" y="2194291"/>
                    <a:pt x="933677" y="2184521"/>
                  </a:cubicBezTo>
                  <a:cubicBezTo>
                    <a:pt x="943656" y="2174752"/>
                    <a:pt x="943656" y="2155214"/>
                    <a:pt x="943656" y="2125906"/>
                  </a:cubicBezTo>
                  <a:cubicBezTo>
                    <a:pt x="943656" y="2125906"/>
                    <a:pt x="943656" y="2116137"/>
                    <a:pt x="953634" y="2116137"/>
                  </a:cubicBezTo>
                  <a:close/>
                  <a:moveTo>
                    <a:pt x="1838037" y="2106612"/>
                  </a:moveTo>
                  <a:cubicBezTo>
                    <a:pt x="1857953" y="2126115"/>
                    <a:pt x="1877869" y="2145619"/>
                    <a:pt x="1887827" y="2165122"/>
                  </a:cubicBezTo>
                  <a:cubicBezTo>
                    <a:pt x="1897785" y="2174874"/>
                    <a:pt x="1897785" y="2174874"/>
                    <a:pt x="1907743" y="2184626"/>
                  </a:cubicBezTo>
                  <a:cubicBezTo>
                    <a:pt x="1897785" y="2194378"/>
                    <a:pt x="1897785" y="2204130"/>
                    <a:pt x="1907743" y="2204130"/>
                  </a:cubicBezTo>
                  <a:cubicBezTo>
                    <a:pt x="1907743" y="2204130"/>
                    <a:pt x="1907743" y="2204130"/>
                    <a:pt x="1907743" y="2194378"/>
                  </a:cubicBezTo>
                  <a:cubicBezTo>
                    <a:pt x="1907743" y="2204130"/>
                    <a:pt x="1917701" y="2213881"/>
                    <a:pt x="1917701" y="2223633"/>
                  </a:cubicBezTo>
                  <a:cubicBezTo>
                    <a:pt x="1907743" y="2223633"/>
                    <a:pt x="1907743" y="2233385"/>
                    <a:pt x="1897785" y="2243137"/>
                  </a:cubicBezTo>
                  <a:cubicBezTo>
                    <a:pt x="1877869" y="2243137"/>
                    <a:pt x="1857953" y="2233385"/>
                    <a:pt x="1847995" y="2213881"/>
                  </a:cubicBezTo>
                  <a:cubicBezTo>
                    <a:pt x="1838037" y="2184626"/>
                    <a:pt x="1828079" y="2155371"/>
                    <a:pt x="1808163" y="2126115"/>
                  </a:cubicBezTo>
                  <a:cubicBezTo>
                    <a:pt x="1818121" y="2116364"/>
                    <a:pt x="1818121" y="2116364"/>
                    <a:pt x="1818121" y="2116364"/>
                  </a:cubicBezTo>
                  <a:cubicBezTo>
                    <a:pt x="1828079" y="2116364"/>
                    <a:pt x="1818121" y="2135867"/>
                    <a:pt x="1828079" y="2135867"/>
                  </a:cubicBezTo>
                  <a:cubicBezTo>
                    <a:pt x="1838037" y="2145619"/>
                    <a:pt x="1828079" y="2165122"/>
                    <a:pt x="1838037" y="2165122"/>
                  </a:cubicBezTo>
                  <a:cubicBezTo>
                    <a:pt x="1838037" y="2174874"/>
                    <a:pt x="1847995" y="2184626"/>
                    <a:pt x="1857953" y="2194378"/>
                  </a:cubicBezTo>
                  <a:cubicBezTo>
                    <a:pt x="1867911" y="2194378"/>
                    <a:pt x="1877869" y="2184626"/>
                    <a:pt x="1877869" y="2174874"/>
                  </a:cubicBezTo>
                  <a:cubicBezTo>
                    <a:pt x="1877869" y="2155371"/>
                    <a:pt x="1847995" y="2135867"/>
                    <a:pt x="1838037" y="2106612"/>
                  </a:cubicBezTo>
                  <a:close/>
                  <a:moveTo>
                    <a:pt x="1789378" y="2106612"/>
                  </a:moveTo>
                  <a:cubicBezTo>
                    <a:pt x="1789378" y="2106612"/>
                    <a:pt x="1789378" y="2106612"/>
                    <a:pt x="1789378" y="2116425"/>
                  </a:cubicBezTo>
                  <a:lnTo>
                    <a:pt x="1789378" y="2126239"/>
                  </a:lnTo>
                  <a:cubicBezTo>
                    <a:pt x="1779588" y="2116425"/>
                    <a:pt x="1779588" y="2116425"/>
                    <a:pt x="1789378" y="2106612"/>
                  </a:cubicBezTo>
                  <a:close/>
                  <a:moveTo>
                    <a:pt x="1533405" y="2095500"/>
                  </a:moveTo>
                  <a:cubicBezTo>
                    <a:pt x="1543230" y="2095500"/>
                    <a:pt x="1553054" y="2105348"/>
                    <a:pt x="1553054" y="2115197"/>
                  </a:cubicBezTo>
                  <a:cubicBezTo>
                    <a:pt x="1582528" y="2203832"/>
                    <a:pt x="1612002" y="2282619"/>
                    <a:pt x="1631651" y="2371255"/>
                  </a:cubicBezTo>
                  <a:cubicBezTo>
                    <a:pt x="1641475" y="2430345"/>
                    <a:pt x="1621826" y="2499284"/>
                    <a:pt x="1572704" y="2538677"/>
                  </a:cubicBezTo>
                  <a:cubicBezTo>
                    <a:pt x="1533405" y="2568222"/>
                    <a:pt x="1494107" y="2578071"/>
                    <a:pt x="1454809" y="2597768"/>
                  </a:cubicBezTo>
                  <a:cubicBezTo>
                    <a:pt x="1435160" y="2607616"/>
                    <a:pt x="1425336" y="2617464"/>
                    <a:pt x="1405687" y="2627313"/>
                  </a:cubicBezTo>
                  <a:cubicBezTo>
                    <a:pt x="1386037" y="2617464"/>
                    <a:pt x="1366388" y="2607616"/>
                    <a:pt x="1346739" y="2607616"/>
                  </a:cubicBezTo>
                  <a:cubicBezTo>
                    <a:pt x="1268143" y="2578071"/>
                    <a:pt x="1169897" y="2548526"/>
                    <a:pt x="1140424" y="2459890"/>
                  </a:cubicBezTo>
                  <a:cubicBezTo>
                    <a:pt x="1120775" y="2371255"/>
                    <a:pt x="1160073" y="2302316"/>
                    <a:pt x="1169897" y="2213680"/>
                  </a:cubicBezTo>
                  <a:cubicBezTo>
                    <a:pt x="1189546" y="2115197"/>
                    <a:pt x="1189546" y="2115197"/>
                    <a:pt x="1189546" y="2115197"/>
                  </a:cubicBezTo>
                  <a:cubicBezTo>
                    <a:pt x="1199371" y="2105348"/>
                    <a:pt x="1209196" y="2115197"/>
                    <a:pt x="1219020" y="2115197"/>
                  </a:cubicBezTo>
                  <a:cubicBezTo>
                    <a:pt x="1219020" y="2125045"/>
                    <a:pt x="1219020" y="2125045"/>
                    <a:pt x="1219020" y="2125045"/>
                  </a:cubicBezTo>
                  <a:cubicBezTo>
                    <a:pt x="1209196" y="2193984"/>
                    <a:pt x="1189546" y="2272771"/>
                    <a:pt x="1189546" y="2341709"/>
                  </a:cubicBezTo>
                  <a:cubicBezTo>
                    <a:pt x="1189546" y="2371255"/>
                    <a:pt x="1199371" y="2400800"/>
                    <a:pt x="1219020" y="2420497"/>
                  </a:cubicBezTo>
                  <a:cubicBezTo>
                    <a:pt x="1258318" y="2479587"/>
                    <a:pt x="1327090" y="2499284"/>
                    <a:pt x="1376212" y="2538677"/>
                  </a:cubicBezTo>
                  <a:cubicBezTo>
                    <a:pt x="1376212" y="2548526"/>
                    <a:pt x="1386037" y="2548526"/>
                    <a:pt x="1395862" y="2548526"/>
                  </a:cubicBezTo>
                  <a:cubicBezTo>
                    <a:pt x="1405687" y="2528829"/>
                    <a:pt x="1425336" y="2518980"/>
                    <a:pt x="1444985" y="2509132"/>
                  </a:cubicBezTo>
                  <a:cubicBezTo>
                    <a:pt x="1494107" y="2479587"/>
                    <a:pt x="1572704" y="2430345"/>
                    <a:pt x="1582528" y="2361406"/>
                  </a:cubicBezTo>
                  <a:cubicBezTo>
                    <a:pt x="1582528" y="2331861"/>
                    <a:pt x="1582528" y="2302316"/>
                    <a:pt x="1562879" y="2272771"/>
                  </a:cubicBezTo>
                  <a:cubicBezTo>
                    <a:pt x="1562879" y="2243226"/>
                    <a:pt x="1543230" y="2213680"/>
                    <a:pt x="1543230" y="2174287"/>
                  </a:cubicBezTo>
                  <a:cubicBezTo>
                    <a:pt x="1533405" y="2154590"/>
                    <a:pt x="1533405" y="2134893"/>
                    <a:pt x="1523581" y="2105348"/>
                  </a:cubicBezTo>
                  <a:cubicBezTo>
                    <a:pt x="1523581" y="2105348"/>
                    <a:pt x="1533405" y="2105348"/>
                    <a:pt x="1533405" y="2095500"/>
                  </a:cubicBezTo>
                  <a:close/>
                  <a:moveTo>
                    <a:pt x="893763" y="2095500"/>
                  </a:moveTo>
                  <a:cubicBezTo>
                    <a:pt x="883920" y="2115416"/>
                    <a:pt x="874078" y="2115416"/>
                    <a:pt x="864235" y="2115416"/>
                  </a:cubicBezTo>
                  <a:cubicBezTo>
                    <a:pt x="844550" y="2145290"/>
                    <a:pt x="844550" y="2145290"/>
                    <a:pt x="844550" y="2145290"/>
                  </a:cubicBezTo>
                  <a:cubicBezTo>
                    <a:pt x="844550" y="2165206"/>
                    <a:pt x="834708" y="2185122"/>
                    <a:pt x="824865" y="2205038"/>
                  </a:cubicBezTo>
                  <a:cubicBezTo>
                    <a:pt x="815023" y="2205038"/>
                    <a:pt x="815023" y="2205038"/>
                    <a:pt x="815023" y="2195080"/>
                  </a:cubicBezTo>
                  <a:cubicBezTo>
                    <a:pt x="805180" y="2185122"/>
                    <a:pt x="795338" y="2165206"/>
                    <a:pt x="805180" y="2155248"/>
                  </a:cubicBezTo>
                  <a:cubicBezTo>
                    <a:pt x="824865" y="2125374"/>
                    <a:pt x="854393" y="2095500"/>
                    <a:pt x="893763" y="2095500"/>
                  </a:cubicBezTo>
                  <a:close/>
                  <a:moveTo>
                    <a:pt x="1570228" y="2093665"/>
                  </a:moveTo>
                  <a:cubicBezTo>
                    <a:pt x="1577133" y="2089976"/>
                    <a:pt x="1582657" y="2108421"/>
                    <a:pt x="1582657" y="2115799"/>
                  </a:cubicBezTo>
                  <a:cubicBezTo>
                    <a:pt x="1602299" y="2184660"/>
                    <a:pt x="1631762" y="2253521"/>
                    <a:pt x="1651404" y="2332219"/>
                  </a:cubicBezTo>
                  <a:cubicBezTo>
                    <a:pt x="1651404" y="2332219"/>
                    <a:pt x="1651404" y="2332219"/>
                    <a:pt x="1651404" y="2342057"/>
                  </a:cubicBezTo>
                  <a:cubicBezTo>
                    <a:pt x="1661225" y="2381406"/>
                    <a:pt x="1661225" y="2381406"/>
                    <a:pt x="1661225" y="2381406"/>
                  </a:cubicBezTo>
                  <a:cubicBezTo>
                    <a:pt x="1661225" y="2410918"/>
                    <a:pt x="1661225" y="2450267"/>
                    <a:pt x="1651404" y="2469942"/>
                  </a:cubicBezTo>
                  <a:cubicBezTo>
                    <a:pt x="1631762" y="2509291"/>
                    <a:pt x="1602299" y="2558477"/>
                    <a:pt x="1553194" y="2578152"/>
                  </a:cubicBezTo>
                  <a:cubicBezTo>
                    <a:pt x="1504090" y="2607664"/>
                    <a:pt x="1454985" y="2627338"/>
                    <a:pt x="1405880" y="2656850"/>
                  </a:cubicBezTo>
                  <a:cubicBezTo>
                    <a:pt x="1386238" y="2676525"/>
                    <a:pt x="1376417" y="2637176"/>
                    <a:pt x="1366595" y="2637176"/>
                  </a:cubicBezTo>
                  <a:cubicBezTo>
                    <a:pt x="1307669" y="2607664"/>
                    <a:pt x="1248744" y="2597826"/>
                    <a:pt x="1199639" y="2568315"/>
                  </a:cubicBezTo>
                  <a:cubicBezTo>
                    <a:pt x="1189818" y="2548640"/>
                    <a:pt x="1170176" y="2548640"/>
                    <a:pt x="1160355" y="2538803"/>
                  </a:cubicBezTo>
                  <a:cubicBezTo>
                    <a:pt x="1150534" y="2519128"/>
                    <a:pt x="1130892" y="2509291"/>
                    <a:pt x="1130892" y="2489616"/>
                  </a:cubicBezTo>
                  <a:cubicBezTo>
                    <a:pt x="1111250" y="2460104"/>
                    <a:pt x="1111250" y="2420755"/>
                    <a:pt x="1111250" y="2381406"/>
                  </a:cubicBezTo>
                  <a:cubicBezTo>
                    <a:pt x="1130892" y="2292870"/>
                    <a:pt x="1140713" y="2204335"/>
                    <a:pt x="1160355" y="2105962"/>
                  </a:cubicBezTo>
                  <a:cubicBezTo>
                    <a:pt x="1170176" y="2105962"/>
                    <a:pt x="1170176" y="2105962"/>
                    <a:pt x="1170176" y="2105962"/>
                  </a:cubicBezTo>
                  <a:cubicBezTo>
                    <a:pt x="1160355" y="2204335"/>
                    <a:pt x="1140713" y="2292870"/>
                    <a:pt x="1130892" y="2381406"/>
                  </a:cubicBezTo>
                  <a:cubicBezTo>
                    <a:pt x="1130892" y="2430592"/>
                    <a:pt x="1121071" y="2489616"/>
                    <a:pt x="1160355" y="2528965"/>
                  </a:cubicBezTo>
                  <a:cubicBezTo>
                    <a:pt x="1209460" y="2568315"/>
                    <a:pt x="1258565" y="2587989"/>
                    <a:pt x="1317490" y="2607664"/>
                  </a:cubicBezTo>
                  <a:cubicBezTo>
                    <a:pt x="1346953" y="2617501"/>
                    <a:pt x="1376417" y="2617501"/>
                    <a:pt x="1396059" y="2647013"/>
                  </a:cubicBezTo>
                  <a:cubicBezTo>
                    <a:pt x="1454985" y="2597826"/>
                    <a:pt x="1543373" y="2587989"/>
                    <a:pt x="1602299" y="2519128"/>
                  </a:cubicBezTo>
                  <a:cubicBezTo>
                    <a:pt x="1690688" y="2420755"/>
                    <a:pt x="1612120" y="2283033"/>
                    <a:pt x="1582657" y="2174823"/>
                  </a:cubicBezTo>
                  <a:cubicBezTo>
                    <a:pt x="1582657" y="2145311"/>
                    <a:pt x="1572836" y="2125636"/>
                    <a:pt x="1563015" y="2105962"/>
                  </a:cubicBezTo>
                  <a:cubicBezTo>
                    <a:pt x="1565471" y="2098584"/>
                    <a:pt x="1567926" y="2094895"/>
                    <a:pt x="1570228" y="2093665"/>
                  </a:cubicBezTo>
                  <a:close/>
                  <a:moveTo>
                    <a:pt x="805497" y="2074307"/>
                  </a:moveTo>
                  <a:cubicBezTo>
                    <a:pt x="815340" y="2071846"/>
                    <a:pt x="825182" y="2071846"/>
                    <a:pt x="835025" y="2076767"/>
                  </a:cubicBezTo>
                  <a:cubicBezTo>
                    <a:pt x="835025" y="2096452"/>
                    <a:pt x="835025" y="2096452"/>
                    <a:pt x="835025" y="2096452"/>
                  </a:cubicBezTo>
                  <a:cubicBezTo>
                    <a:pt x="815340" y="2116137"/>
                    <a:pt x="805497" y="2125980"/>
                    <a:pt x="795655" y="2145665"/>
                  </a:cubicBezTo>
                  <a:cubicBezTo>
                    <a:pt x="775970" y="2145665"/>
                    <a:pt x="766127" y="2165350"/>
                    <a:pt x="746442" y="2165350"/>
                  </a:cubicBezTo>
                  <a:cubicBezTo>
                    <a:pt x="736600" y="2165350"/>
                    <a:pt x="736600" y="2155507"/>
                    <a:pt x="736600" y="2155507"/>
                  </a:cubicBezTo>
                  <a:cubicBezTo>
                    <a:pt x="736600" y="2125980"/>
                    <a:pt x="756285" y="2096452"/>
                    <a:pt x="775970" y="2086610"/>
                  </a:cubicBezTo>
                  <a:cubicBezTo>
                    <a:pt x="785812" y="2081689"/>
                    <a:pt x="795655" y="2076767"/>
                    <a:pt x="805497" y="2074307"/>
                  </a:cubicBezTo>
                  <a:close/>
                  <a:moveTo>
                    <a:pt x="1828800" y="2066925"/>
                  </a:moveTo>
                  <a:cubicBezTo>
                    <a:pt x="1838643" y="2066925"/>
                    <a:pt x="1838643" y="2066925"/>
                    <a:pt x="1838643" y="2066925"/>
                  </a:cubicBezTo>
                  <a:cubicBezTo>
                    <a:pt x="1868170" y="2086610"/>
                    <a:pt x="1917383" y="2096452"/>
                    <a:pt x="1927225" y="2145665"/>
                  </a:cubicBezTo>
                  <a:cubicBezTo>
                    <a:pt x="1917383" y="2155507"/>
                    <a:pt x="1927225" y="2165350"/>
                    <a:pt x="1907540" y="2165350"/>
                  </a:cubicBezTo>
                  <a:cubicBezTo>
                    <a:pt x="1887855" y="2165350"/>
                    <a:pt x="1887855" y="2135822"/>
                    <a:pt x="1887855" y="2116137"/>
                  </a:cubicBezTo>
                  <a:cubicBezTo>
                    <a:pt x="1878013" y="2096452"/>
                    <a:pt x="1848485" y="2076767"/>
                    <a:pt x="1828800" y="2066925"/>
                  </a:cubicBezTo>
                  <a:close/>
                  <a:moveTo>
                    <a:pt x="1001713" y="2046287"/>
                  </a:moveTo>
                  <a:cubicBezTo>
                    <a:pt x="1031875" y="2056178"/>
                    <a:pt x="1031875" y="2056178"/>
                    <a:pt x="1031875" y="2056178"/>
                  </a:cubicBezTo>
                  <a:cubicBezTo>
                    <a:pt x="1041929" y="2085852"/>
                    <a:pt x="1062038" y="2115526"/>
                    <a:pt x="1051984" y="2145201"/>
                  </a:cubicBezTo>
                  <a:cubicBezTo>
                    <a:pt x="1051984" y="2155092"/>
                    <a:pt x="1051984" y="2174875"/>
                    <a:pt x="1031875" y="2174875"/>
                  </a:cubicBezTo>
                  <a:cubicBezTo>
                    <a:pt x="1021821" y="2155092"/>
                    <a:pt x="1021821" y="2145201"/>
                    <a:pt x="1011767" y="2135309"/>
                  </a:cubicBezTo>
                  <a:cubicBezTo>
                    <a:pt x="1021821" y="2115526"/>
                    <a:pt x="1011767" y="2095744"/>
                    <a:pt x="1011767" y="2075961"/>
                  </a:cubicBezTo>
                  <a:cubicBezTo>
                    <a:pt x="1001713" y="2066070"/>
                    <a:pt x="1001713" y="2056178"/>
                    <a:pt x="1001713" y="2046287"/>
                  </a:cubicBezTo>
                  <a:close/>
                  <a:moveTo>
                    <a:pt x="1906877" y="2036762"/>
                  </a:moveTo>
                  <a:cubicBezTo>
                    <a:pt x="1926504" y="2046604"/>
                    <a:pt x="1965759" y="2056447"/>
                    <a:pt x="1975572" y="2085974"/>
                  </a:cubicBezTo>
                  <a:cubicBezTo>
                    <a:pt x="1985386" y="2105659"/>
                    <a:pt x="2005013" y="2115502"/>
                    <a:pt x="1995200" y="2135187"/>
                  </a:cubicBezTo>
                  <a:cubicBezTo>
                    <a:pt x="1975572" y="2125344"/>
                    <a:pt x="1946131" y="2115502"/>
                    <a:pt x="1926504" y="2105659"/>
                  </a:cubicBezTo>
                  <a:cubicBezTo>
                    <a:pt x="1897063" y="2085974"/>
                    <a:pt x="1897063" y="2085974"/>
                    <a:pt x="1897063" y="2085974"/>
                  </a:cubicBezTo>
                  <a:cubicBezTo>
                    <a:pt x="1906877" y="2066289"/>
                    <a:pt x="1897063" y="2056447"/>
                    <a:pt x="1897063" y="2046604"/>
                  </a:cubicBezTo>
                  <a:cubicBezTo>
                    <a:pt x="1906877" y="2036762"/>
                    <a:pt x="1906877" y="2036762"/>
                    <a:pt x="1906877" y="2036762"/>
                  </a:cubicBezTo>
                  <a:close/>
                  <a:moveTo>
                    <a:pt x="1720322" y="2036762"/>
                  </a:moveTo>
                  <a:cubicBezTo>
                    <a:pt x="1730112" y="2046627"/>
                    <a:pt x="1720322" y="2056492"/>
                    <a:pt x="1720322" y="2056492"/>
                  </a:cubicBezTo>
                  <a:cubicBezTo>
                    <a:pt x="1710532" y="2095953"/>
                    <a:pt x="1739901" y="2115683"/>
                    <a:pt x="1720322" y="2145279"/>
                  </a:cubicBezTo>
                  <a:cubicBezTo>
                    <a:pt x="1720322" y="2155144"/>
                    <a:pt x="1720322" y="2165010"/>
                    <a:pt x="1710532" y="2174875"/>
                  </a:cubicBezTo>
                  <a:cubicBezTo>
                    <a:pt x="1700743" y="2165010"/>
                    <a:pt x="1690953" y="2155144"/>
                    <a:pt x="1681163" y="2145279"/>
                  </a:cubicBezTo>
                  <a:cubicBezTo>
                    <a:pt x="1681163" y="2125549"/>
                    <a:pt x="1681163" y="2095953"/>
                    <a:pt x="1690953" y="2076223"/>
                  </a:cubicBezTo>
                  <a:cubicBezTo>
                    <a:pt x="1700743" y="2056492"/>
                    <a:pt x="1710532" y="2046627"/>
                    <a:pt x="1720322" y="2036762"/>
                  </a:cubicBezTo>
                  <a:close/>
                  <a:moveTo>
                    <a:pt x="983298" y="2036762"/>
                  </a:moveTo>
                  <a:cubicBezTo>
                    <a:pt x="993141" y="2036762"/>
                    <a:pt x="993141" y="2056606"/>
                    <a:pt x="993141" y="2056606"/>
                  </a:cubicBezTo>
                  <a:cubicBezTo>
                    <a:pt x="1002983" y="2086371"/>
                    <a:pt x="1012826" y="2116137"/>
                    <a:pt x="993141" y="2135981"/>
                  </a:cubicBezTo>
                  <a:cubicBezTo>
                    <a:pt x="993141" y="2145903"/>
                    <a:pt x="983298" y="2155825"/>
                    <a:pt x="973455" y="2145903"/>
                  </a:cubicBezTo>
                  <a:cubicBezTo>
                    <a:pt x="963613" y="2126059"/>
                    <a:pt x="973455" y="2116137"/>
                    <a:pt x="983298" y="2096293"/>
                  </a:cubicBezTo>
                  <a:cubicBezTo>
                    <a:pt x="983298" y="2076450"/>
                    <a:pt x="963613" y="2056606"/>
                    <a:pt x="983298" y="2036762"/>
                  </a:cubicBezTo>
                  <a:close/>
                  <a:moveTo>
                    <a:pt x="963613" y="2027237"/>
                  </a:moveTo>
                  <a:cubicBezTo>
                    <a:pt x="953634" y="2066607"/>
                    <a:pt x="953634" y="2105977"/>
                    <a:pt x="913720" y="2125662"/>
                  </a:cubicBezTo>
                  <a:cubicBezTo>
                    <a:pt x="913720" y="2125662"/>
                    <a:pt x="903741" y="2115819"/>
                    <a:pt x="903741" y="2115819"/>
                  </a:cubicBezTo>
                  <a:cubicBezTo>
                    <a:pt x="893763" y="2076449"/>
                    <a:pt x="933677" y="2046922"/>
                    <a:pt x="963613" y="2027237"/>
                  </a:cubicBezTo>
                  <a:close/>
                  <a:moveTo>
                    <a:pt x="1740297" y="2017712"/>
                  </a:moveTo>
                  <a:cubicBezTo>
                    <a:pt x="1760141" y="2027481"/>
                    <a:pt x="1750219" y="2047020"/>
                    <a:pt x="1750219" y="2056789"/>
                  </a:cubicBezTo>
                  <a:cubicBezTo>
                    <a:pt x="1750219" y="2076327"/>
                    <a:pt x="1740297" y="2105635"/>
                    <a:pt x="1770063" y="2125173"/>
                  </a:cubicBezTo>
                  <a:cubicBezTo>
                    <a:pt x="1770063" y="2125173"/>
                    <a:pt x="1770063" y="2144712"/>
                    <a:pt x="1770063" y="2144712"/>
                  </a:cubicBezTo>
                  <a:cubicBezTo>
                    <a:pt x="1730375" y="2134943"/>
                    <a:pt x="1730375" y="2095866"/>
                    <a:pt x="1730375" y="2066558"/>
                  </a:cubicBezTo>
                  <a:cubicBezTo>
                    <a:pt x="1730375" y="2056789"/>
                    <a:pt x="1730375" y="2037250"/>
                    <a:pt x="1740297" y="2017712"/>
                  </a:cubicBezTo>
                  <a:close/>
                  <a:moveTo>
                    <a:pt x="933132" y="2017712"/>
                  </a:moveTo>
                  <a:cubicBezTo>
                    <a:pt x="933132" y="2017712"/>
                    <a:pt x="942975" y="2017712"/>
                    <a:pt x="942975" y="2017712"/>
                  </a:cubicBezTo>
                  <a:cubicBezTo>
                    <a:pt x="942975" y="2027464"/>
                    <a:pt x="933132" y="2037216"/>
                    <a:pt x="923290" y="2046967"/>
                  </a:cubicBezTo>
                  <a:cubicBezTo>
                    <a:pt x="903605" y="2046967"/>
                    <a:pt x="883920" y="2056719"/>
                    <a:pt x="874077" y="2076223"/>
                  </a:cubicBezTo>
                  <a:cubicBezTo>
                    <a:pt x="874077" y="2085975"/>
                    <a:pt x="864235" y="2085975"/>
                    <a:pt x="854392" y="2085975"/>
                  </a:cubicBezTo>
                  <a:cubicBezTo>
                    <a:pt x="844550" y="2085975"/>
                    <a:pt x="844550" y="2076223"/>
                    <a:pt x="854392" y="2066471"/>
                  </a:cubicBezTo>
                  <a:cubicBezTo>
                    <a:pt x="864235" y="2037216"/>
                    <a:pt x="903605" y="2027464"/>
                    <a:pt x="933132" y="2017712"/>
                  </a:cubicBezTo>
                  <a:close/>
                  <a:moveTo>
                    <a:pt x="1768929" y="2008187"/>
                  </a:moveTo>
                  <a:cubicBezTo>
                    <a:pt x="1788886" y="2008187"/>
                    <a:pt x="1788886" y="2027872"/>
                    <a:pt x="1808843" y="2037714"/>
                  </a:cubicBezTo>
                  <a:cubicBezTo>
                    <a:pt x="1818822" y="2057399"/>
                    <a:pt x="1828800" y="2077084"/>
                    <a:pt x="1828800" y="2096769"/>
                  </a:cubicBezTo>
                  <a:cubicBezTo>
                    <a:pt x="1818822" y="2106612"/>
                    <a:pt x="1808843" y="2106612"/>
                    <a:pt x="1798865" y="2096769"/>
                  </a:cubicBezTo>
                  <a:cubicBezTo>
                    <a:pt x="1758950" y="2086927"/>
                    <a:pt x="1768929" y="2047557"/>
                    <a:pt x="1758950" y="2018029"/>
                  </a:cubicBezTo>
                  <a:cubicBezTo>
                    <a:pt x="1758950" y="2008187"/>
                    <a:pt x="1768929" y="2008187"/>
                    <a:pt x="1768929" y="2008187"/>
                  </a:cubicBezTo>
                  <a:close/>
                  <a:moveTo>
                    <a:pt x="1789113" y="1997428"/>
                  </a:moveTo>
                  <a:cubicBezTo>
                    <a:pt x="1828483" y="1997428"/>
                    <a:pt x="1867853" y="2017183"/>
                    <a:pt x="1887538" y="2046817"/>
                  </a:cubicBezTo>
                  <a:cubicBezTo>
                    <a:pt x="1887538" y="2056694"/>
                    <a:pt x="1887538" y="2066572"/>
                    <a:pt x="1887538" y="2076450"/>
                  </a:cubicBezTo>
                  <a:cubicBezTo>
                    <a:pt x="1877696" y="2076450"/>
                    <a:pt x="1867853" y="2066572"/>
                    <a:pt x="1858011" y="2066572"/>
                  </a:cubicBezTo>
                  <a:cubicBezTo>
                    <a:pt x="1858011" y="2017183"/>
                    <a:pt x="1808798" y="2027061"/>
                    <a:pt x="1789113" y="1997428"/>
                  </a:cubicBezTo>
                  <a:close/>
                  <a:moveTo>
                    <a:pt x="894252" y="1987550"/>
                  </a:moveTo>
                  <a:cubicBezTo>
                    <a:pt x="904143" y="1987550"/>
                    <a:pt x="914034" y="1997472"/>
                    <a:pt x="923926" y="2007394"/>
                  </a:cubicBezTo>
                  <a:cubicBezTo>
                    <a:pt x="894252" y="2017315"/>
                    <a:pt x="864577" y="2027237"/>
                    <a:pt x="844795" y="2057003"/>
                  </a:cubicBezTo>
                  <a:cubicBezTo>
                    <a:pt x="825012" y="2057003"/>
                    <a:pt x="815121" y="2066925"/>
                    <a:pt x="805229" y="2057003"/>
                  </a:cubicBezTo>
                  <a:cubicBezTo>
                    <a:pt x="795338" y="2037159"/>
                    <a:pt x="815121" y="2017315"/>
                    <a:pt x="834903" y="2007394"/>
                  </a:cubicBezTo>
                  <a:cubicBezTo>
                    <a:pt x="854686" y="1997472"/>
                    <a:pt x="874469" y="1987550"/>
                    <a:pt x="894252" y="1987550"/>
                  </a:cubicBezTo>
                  <a:close/>
                  <a:moveTo>
                    <a:pt x="1834208" y="1966267"/>
                  </a:moveTo>
                  <a:cubicBezTo>
                    <a:pt x="1845370" y="1966267"/>
                    <a:pt x="1857773" y="1968698"/>
                    <a:pt x="1867695" y="1968698"/>
                  </a:cubicBezTo>
                  <a:cubicBezTo>
                    <a:pt x="1887539" y="1978422"/>
                    <a:pt x="1907382" y="1988145"/>
                    <a:pt x="1917304" y="2007592"/>
                  </a:cubicBezTo>
                  <a:cubicBezTo>
                    <a:pt x="1917304" y="2017316"/>
                    <a:pt x="1927226" y="2027039"/>
                    <a:pt x="1917304" y="2027039"/>
                  </a:cubicBezTo>
                  <a:cubicBezTo>
                    <a:pt x="1887539" y="2036763"/>
                    <a:pt x="1867695" y="2007592"/>
                    <a:pt x="1847851" y="1997869"/>
                  </a:cubicBezTo>
                  <a:cubicBezTo>
                    <a:pt x="1828007" y="1997869"/>
                    <a:pt x="1818085" y="1988145"/>
                    <a:pt x="1808163" y="1978422"/>
                  </a:cubicBezTo>
                  <a:cubicBezTo>
                    <a:pt x="1813124" y="1968698"/>
                    <a:pt x="1823046" y="1966267"/>
                    <a:pt x="1834208" y="1966267"/>
                  </a:cubicBezTo>
                  <a:close/>
                  <a:moveTo>
                    <a:pt x="815522" y="1928812"/>
                  </a:moveTo>
                  <a:cubicBezTo>
                    <a:pt x="825359" y="1928812"/>
                    <a:pt x="835196" y="1938649"/>
                    <a:pt x="835196" y="1938649"/>
                  </a:cubicBezTo>
                  <a:cubicBezTo>
                    <a:pt x="825359" y="1977996"/>
                    <a:pt x="786011" y="1987833"/>
                    <a:pt x="766338" y="2027180"/>
                  </a:cubicBezTo>
                  <a:cubicBezTo>
                    <a:pt x="726990" y="2076364"/>
                    <a:pt x="667969" y="2125549"/>
                    <a:pt x="667969" y="2204243"/>
                  </a:cubicBezTo>
                  <a:cubicBezTo>
                    <a:pt x="677806" y="2253427"/>
                    <a:pt x="697480" y="2302612"/>
                    <a:pt x="736827" y="2341959"/>
                  </a:cubicBezTo>
                  <a:cubicBezTo>
                    <a:pt x="746664" y="2361633"/>
                    <a:pt x="756501" y="2381306"/>
                    <a:pt x="766338" y="2400980"/>
                  </a:cubicBezTo>
                  <a:cubicBezTo>
                    <a:pt x="766338" y="2410817"/>
                    <a:pt x="776175" y="2400980"/>
                    <a:pt x="786011" y="2400980"/>
                  </a:cubicBezTo>
                  <a:cubicBezTo>
                    <a:pt x="864706" y="2381306"/>
                    <a:pt x="943401" y="2400980"/>
                    <a:pt x="1002422" y="2341959"/>
                  </a:cubicBezTo>
                  <a:cubicBezTo>
                    <a:pt x="1022096" y="2332122"/>
                    <a:pt x="1041769" y="2302612"/>
                    <a:pt x="1051606" y="2282938"/>
                  </a:cubicBezTo>
                  <a:cubicBezTo>
                    <a:pt x="1071280" y="2223917"/>
                    <a:pt x="1090953" y="2155059"/>
                    <a:pt x="1110627" y="2086201"/>
                  </a:cubicBezTo>
                  <a:cubicBezTo>
                    <a:pt x="1120464" y="2086201"/>
                    <a:pt x="1120464" y="2096038"/>
                    <a:pt x="1130301" y="2096038"/>
                  </a:cubicBezTo>
                  <a:cubicBezTo>
                    <a:pt x="1120464" y="2125549"/>
                    <a:pt x="1120464" y="2164896"/>
                    <a:pt x="1110627" y="2204243"/>
                  </a:cubicBezTo>
                  <a:cubicBezTo>
                    <a:pt x="1090953" y="2273101"/>
                    <a:pt x="1090953" y="2351796"/>
                    <a:pt x="1041769" y="2410817"/>
                  </a:cubicBezTo>
                  <a:cubicBezTo>
                    <a:pt x="1012259" y="2450164"/>
                    <a:pt x="972911" y="2479675"/>
                    <a:pt x="923727" y="2469838"/>
                  </a:cubicBezTo>
                  <a:cubicBezTo>
                    <a:pt x="864706" y="2479675"/>
                    <a:pt x="786011" y="2460001"/>
                    <a:pt x="726990" y="2469838"/>
                  </a:cubicBezTo>
                  <a:cubicBezTo>
                    <a:pt x="717154" y="2460001"/>
                    <a:pt x="707317" y="2450164"/>
                    <a:pt x="697480" y="2430491"/>
                  </a:cubicBezTo>
                  <a:cubicBezTo>
                    <a:pt x="667969" y="2381306"/>
                    <a:pt x="599111" y="2341959"/>
                    <a:pt x="599111" y="2273101"/>
                  </a:cubicBezTo>
                  <a:cubicBezTo>
                    <a:pt x="579438" y="2214080"/>
                    <a:pt x="608948" y="2155059"/>
                    <a:pt x="648296" y="2105875"/>
                  </a:cubicBezTo>
                  <a:cubicBezTo>
                    <a:pt x="707317" y="2046854"/>
                    <a:pt x="756501" y="1987833"/>
                    <a:pt x="815522" y="1928812"/>
                  </a:cubicBezTo>
                  <a:close/>
                  <a:moveTo>
                    <a:pt x="795207" y="1909763"/>
                  </a:moveTo>
                  <a:cubicBezTo>
                    <a:pt x="805044" y="1909763"/>
                    <a:pt x="805044" y="1919600"/>
                    <a:pt x="805044" y="1919600"/>
                  </a:cubicBezTo>
                  <a:cubicBezTo>
                    <a:pt x="805044" y="1929437"/>
                    <a:pt x="805044" y="1929437"/>
                    <a:pt x="805044" y="1929437"/>
                  </a:cubicBezTo>
                  <a:cubicBezTo>
                    <a:pt x="746021" y="1988461"/>
                    <a:pt x="686997" y="2057322"/>
                    <a:pt x="627973" y="2116346"/>
                  </a:cubicBezTo>
                  <a:cubicBezTo>
                    <a:pt x="598461" y="2155695"/>
                    <a:pt x="578787" y="2204882"/>
                    <a:pt x="578787" y="2263905"/>
                  </a:cubicBezTo>
                  <a:cubicBezTo>
                    <a:pt x="588624" y="2303255"/>
                    <a:pt x="598461" y="2342604"/>
                    <a:pt x="627973" y="2372116"/>
                  </a:cubicBezTo>
                  <a:cubicBezTo>
                    <a:pt x="657485" y="2411465"/>
                    <a:pt x="696834" y="2440977"/>
                    <a:pt x="706671" y="2490163"/>
                  </a:cubicBezTo>
                  <a:cubicBezTo>
                    <a:pt x="726346" y="2490163"/>
                    <a:pt x="736183" y="2480326"/>
                    <a:pt x="746021" y="2480326"/>
                  </a:cubicBezTo>
                  <a:cubicBezTo>
                    <a:pt x="805044" y="2480326"/>
                    <a:pt x="864068" y="2480326"/>
                    <a:pt x="913255" y="2490163"/>
                  </a:cubicBezTo>
                  <a:cubicBezTo>
                    <a:pt x="932929" y="2480326"/>
                    <a:pt x="952604" y="2490163"/>
                    <a:pt x="962441" y="2480326"/>
                  </a:cubicBezTo>
                  <a:cubicBezTo>
                    <a:pt x="991953" y="2480326"/>
                    <a:pt x="1011628" y="2460651"/>
                    <a:pt x="1031302" y="2440977"/>
                  </a:cubicBezTo>
                  <a:cubicBezTo>
                    <a:pt x="1060814" y="2401628"/>
                    <a:pt x="1090326" y="2362278"/>
                    <a:pt x="1100163" y="2313092"/>
                  </a:cubicBezTo>
                  <a:cubicBezTo>
                    <a:pt x="1110001" y="2254068"/>
                    <a:pt x="1129675" y="2175370"/>
                    <a:pt x="1139512" y="2106509"/>
                  </a:cubicBezTo>
                  <a:cubicBezTo>
                    <a:pt x="1149350" y="2096671"/>
                    <a:pt x="1149350" y="2106509"/>
                    <a:pt x="1149350" y="2106509"/>
                  </a:cubicBezTo>
                  <a:cubicBezTo>
                    <a:pt x="1139512" y="2165532"/>
                    <a:pt x="1119838" y="2224556"/>
                    <a:pt x="1119838" y="2283580"/>
                  </a:cubicBezTo>
                  <a:cubicBezTo>
                    <a:pt x="1110001" y="2322929"/>
                    <a:pt x="1100163" y="2362278"/>
                    <a:pt x="1080489" y="2401628"/>
                  </a:cubicBezTo>
                  <a:cubicBezTo>
                    <a:pt x="1070651" y="2431139"/>
                    <a:pt x="1050977" y="2450814"/>
                    <a:pt x="1031302" y="2470489"/>
                  </a:cubicBezTo>
                  <a:cubicBezTo>
                    <a:pt x="962441" y="2509838"/>
                    <a:pt x="883743" y="2500000"/>
                    <a:pt x="814882" y="2500000"/>
                  </a:cubicBezTo>
                  <a:cubicBezTo>
                    <a:pt x="775533" y="2500000"/>
                    <a:pt x="736183" y="2490163"/>
                    <a:pt x="706671" y="2509838"/>
                  </a:cubicBezTo>
                  <a:cubicBezTo>
                    <a:pt x="696834" y="2509838"/>
                    <a:pt x="706671" y="2500000"/>
                    <a:pt x="696834" y="2490163"/>
                  </a:cubicBezTo>
                  <a:cubicBezTo>
                    <a:pt x="657485" y="2411465"/>
                    <a:pt x="578787" y="2362278"/>
                    <a:pt x="568949" y="2283580"/>
                  </a:cubicBezTo>
                  <a:cubicBezTo>
                    <a:pt x="568949" y="2263905"/>
                    <a:pt x="549275" y="2234394"/>
                    <a:pt x="559112" y="2214719"/>
                  </a:cubicBezTo>
                  <a:cubicBezTo>
                    <a:pt x="568949" y="2165532"/>
                    <a:pt x="598461" y="2116346"/>
                    <a:pt x="627973" y="2076997"/>
                  </a:cubicBezTo>
                  <a:cubicBezTo>
                    <a:pt x="795207" y="1909763"/>
                    <a:pt x="795207" y="1909763"/>
                    <a:pt x="795207" y="1909763"/>
                  </a:cubicBezTo>
                  <a:close/>
                  <a:moveTo>
                    <a:pt x="481134" y="1909763"/>
                  </a:moveTo>
                  <a:cubicBezTo>
                    <a:pt x="500673" y="1909763"/>
                    <a:pt x="520211" y="1919486"/>
                    <a:pt x="539750" y="1909763"/>
                  </a:cubicBezTo>
                  <a:cubicBezTo>
                    <a:pt x="539750" y="1909763"/>
                    <a:pt x="539750" y="1919486"/>
                    <a:pt x="539750" y="1919486"/>
                  </a:cubicBezTo>
                  <a:cubicBezTo>
                    <a:pt x="529981" y="1948657"/>
                    <a:pt x="510442" y="1977827"/>
                    <a:pt x="481134" y="1987551"/>
                  </a:cubicBezTo>
                  <a:cubicBezTo>
                    <a:pt x="461596" y="1987551"/>
                    <a:pt x="432288" y="1987551"/>
                    <a:pt x="412750" y="1977827"/>
                  </a:cubicBezTo>
                  <a:cubicBezTo>
                    <a:pt x="412750" y="1977827"/>
                    <a:pt x="412750" y="1968104"/>
                    <a:pt x="412750" y="1968104"/>
                  </a:cubicBezTo>
                  <a:cubicBezTo>
                    <a:pt x="442057" y="1948657"/>
                    <a:pt x="461596" y="1929210"/>
                    <a:pt x="481134" y="1909763"/>
                  </a:cubicBezTo>
                  <a:close/>
                  <a:moveTo>
                    <a:pt x="1907309" y="1898650"/>
                  </a:moveTo>
                  <a:cubicBezTo>
                    <a:pt x="1966191" y="1957771"/>
                    <a:pt x="2025073" y="2016891"/>
                    <a:pt x="2083955" y="2076012"/>
                  </a:cubicBezTo>
                  <a:cubicBezTo>
                    <a:pt x="2093768" y="2085865"/>
                    <a:pt x="2103582" y="2095719"/>
                    <a:pt x="2113396" y="2105572"/>
                  </a:cubicBezTo>
                  <a:cubicBezTo>
                    <a:pt x="2142837" y="2154839"/>
                    <a:pt x="2152650" y="2223814"/>
                    <a:pt x="2123209" y="2282934"/>
                  </a:cubicBezTo>
                  <a:cubicBezTo>
                    <a:pt x="2113396" y="2302641"/>
                    <a:pt x="2113396" y="2322348"/>
                    <a:pt x="2093768" y="2332201"/>
                  </a:cubicBezTo>
                  <a:cubicBezTo>
                    <a:pt x="2083955" y="2361762"/>
                    <a:pt x="2064328" y="2381469"/>
                    <a:pt x="2054514" y="2411029"/>
                  </a:cubicBezTo>
                  <a:cubicBezTo>
                    <a:pt x="2044700" y="2420883"/>
                    <a:pt x="2044700" y="2430736"/>
                    <a:pt x="2034887" y="2440589"/>
                  </a:cubicBezTo>
                  <a:cubicBezTo>
                    <a:pt x="2005446" y="2440589"/>
                    <a:pt x="1976005" y="2430736"/>
                    <a:pt x="1956378" y="2440589"/>
                  </a:cubicBezTo>
                  <a:cubicBezTo>
                    <a:pt x="1926937" y="2450443"/>
                    <a:pt x="1897496" y="2460296"/>
                    <a:pt x="1868055" y="2460296"/>
                  </a:cubicBezTo>
                  <a:cubicBezTo>
                    <a:pt x="1828800" y="2470150"/>
                    <a:pt x="1789546" y="2450443"/>
                    <a:pt x="1760105" y="2430736"/>
                  </a:cubicBezTo>
                  <a:cubicBezTo>
                    <a:pt x="1661968" y="2351908"/>
                    <a:pt x="1661968" y="2223814"/>
                    <a:pt x="1622714" y="2125279"/>
                  </a:cubicBezTo>
                  <a:cubicBezTo>
                    <a:pt x="1622714" y="2105572"/>
                    <a:pt x="1612900" y="2095719"/>
                    <a:pt x="1612900" y="2085865"/>
                  </a:cubicBezTo>
                  <a:cubicBezTo>
                    <a:pt x="1612900" y="2076012"/>
                    <a:pt x="1622714" y="2076012"/>
                    <a:pt x="1622714" y="2076012"/>
                  </a:cubicBezTo>
                  <a:cubicBezTo>
                    <a:pt x="1642341" y="2115426"/>
                    <a:pt x="1652155" y="2154839"/>
                    <a:pt x="1671782" y="2184400"/>
                  </a:cubicBezTo>
                  <a:cubicBezTo>
                    <a:pt x="1681596" y="2213960"/>
                    <a:pt x="1681596" y="2243520"/>
                    <a:pt x="1701223" y="2273081"/>
                  </a:cubicBezTo>
                  <a:cubicBezTo>
                    <a:pt x="1701223" y="2282934"/>
                    <a:pt x="1711037" y="2292788"/>
                    <a:pt x="1720850" y="2302641"/>
                  </a:cubicBezTo>
                  <a:cubicBezTo>
                    <a:pt x="1740478" y="2332201"/>
                    <a:pt x="1769918" y="2342055"/>
                    <a:pt x="1809173" y="2361762"/>
                  </a:cubicBezTo>
                  <a:cubicBezTo>
                    <a:pt x="1868055" y="2381469"/>
                    <a:pt x="1936750" y="2361762"/>
                    <a:pt x="1995632" y="2381469"/>
                  </a:cubicBezTo>
                  <a:cubicBezTo>
                    <a:pt x="2005446" y="2381469"/>
                    <a:pt x="1995632" y="2371615"/>
                    <a:pt x="2005446" y="2361762"/>
                  </a:cubicBezTo>
                  <a:cubicBezTo>
                    <a:pt x="2015259" y="2312495"/>
                    <a:pt x="2054514" y="2282934"/>
                    <a:pt x="2054514" y="2233667"/>
                  </a:cubicBezTo>
                  <a:cubicBezTo>
                    <a:pt x="2074141" y="2184400"/>
                    <a:pt x="2074141" y="2115426"/>
                    <a:pt x="2044700" y="2066158"/>
                  </a:cubicBezTo>
                  <a:cubicBezTo>
                    <a:pt x="1985818" y="2026745"/>
                    <a:pt x="1936750" y="1967624"/>
                    <a:pt x="1887682" y="1918357"/>
                  </a:cubicBezTo>
                  <a:cubicBezTo>
                    <a:pt x="1887682" y="1918357"/>
                    <a:pt x="1887682" y="1908503"/>
                    <a:pt x="1897496" y="1908503"/>
                  </a:cubicBezTo>
                  <a:cubicBezTo>
                    <a:pt x="1897496" y="1908503"/>
                    <a:pt x="1907309" y="1898650"/>
                    <a:pt x="1907309" y="1898650"/>
                  </a:cubicBezTo>
                  <a:close/>
                  <a:moveTo>
                    <a:pt x="1917035" y="1889125"/>
                  </a:moveTo>
                  <a:cubicBezTo>
                    <a:pt x="1926867" y="1889125"/>
                    <a:pt x="1936700" y="1898983"/>
                    <a:pt x="1946532" y="1908841"/>
                  </a:cubicBezTo>
                  <a:cubicBezTo>
                    <a:pt x="2005525" y="1958130"/>
                    <a:pt x="2064519" y="2017277"/>
                    <a:pt x="2123512" y="2066567"/>
                  </a:cubicBezTo>
                  <a:cubicBezTo>
                    <a:pt x="2162841" y="2115856"/>
                    <a:pt x="2192338" y="2184861"/>
                    <a:pt x="2172674" y="2244008"/>
                  </a:cubicBezTo>
                  <a:cubicBezTo>
                    <a:pt x="2162841" y="2273582"/>
                    <a:pt x="2153009" y="2293297"/>
                    <a:pt x="2143177" y="2322871"/>
                  </a:cubicBezTo>
                  <a:cubicBezTo>
                    <a:pt x="2113680" y="2362303"/>
                    <a:pt x="2094016" y="2401734"/>
                    <a:pt x="2064519" y="2441166"/>
                  </a:cubicBezTo>
                  <a:cubicBezTo>
                    <a:pt x="2064519" y="2451023"/>
                    <a:pt x="2064519" y="2470739"/>
                    <a:pt x="2054687" y="2480597"/>
                  </a:cubicBezTo>
                  <a:cubicBezTo>
                    <a:pt x="2005525" y="2460881"/>
                    <a:pt x="1946532" y="2460881"/>
                    <a:pt x="1897370" y="2480597"/>
                  </a:cubicBezTo>
                  <a:cubicBezTo>
                    <a:pt x="1848209" y="2500313"/>
                    <a:pt x="1789216" y="2490455"/>
                    <a:pt x="1740054" y="2460881"/>
                  </a:cubicBezTo>
                  <a:cubicBezTo>
                    <a:pt x="1681061" y="2411592"/>
                    <a:pt x="1661396" y="2342587"/>
                    <a:pt x="1641732" y="2273582"/>
                  </a:cubicBezTo>
                  <a:cubicBezTo>
                    <a:pt x="1622067" y="2224292"/>
                    <a:pt x="1612235" y="2165145"/>
                    <a:pt x="1592571" y="2115856"/>
                  </a:cubicBezTo>
                  <a:cubicBezTo>
                    <a:pt x="1592571" y="2105998"/>
                    <a:pt x="1582738" y="2096140"/>
                    <a:pt x="1592571" y="2086282"/>
                  </a:cubicBezTo>
                  <a:cubicBezTo>
                    <a:pt x="1602403" y="2096140"/>
                    <a:pt x="1602403" y="2105998"/>
                    <a:pt x="1612235" y="2125714"/>
                  </a:cubicBezTo>
                  <a:cubicBezTo>
                    <a:pt x="1631900" y="2194719"/>
                    <a:pt x="1651564" y="2263724"/>
                    <a:pt x="1671229" y="2332729"/>
                  </a:cubicBezTo>
                  <a:cubicBezTo>
                    <a:pt x="1690893" y="2382018"/>
                    <a:pt x="1730222" y="2441166"/>
                    <a:pt x="1789216" y="2460881"/>
                  </a:cubicBezTo>
                  <a:cubicBezTo>
                    <a:pt x="1867874" y="2500313"/>
                    <a:pt x="1956364" y="2431308"/>
                    <a:pt x="2044854" y="2460881"/>
                  </a:cubicBezTo>
                  <a:cubicBezTo>
                    <a:pt x="2054687" y="2451023"/>
                    <a:pt x="2054687" y="2431308"/>
                    <a:pt x="2064519" y="2421450"/>
                  </a:cubicBezTo>
                  <a:cubicBezTo>
                    <a:pt x="2064519" y="2411592"/>
                    <a:pt x="2064519" y="2401734"/>
                    <a:pt x="2074351" y="2401734"/>
                  </a:cubicBezTo>
                  <a:cubicBezTo>
                    <a:pt x="2113680" y="2342587"/>
                    <a:pt x="2162841" y="2273582"/>
                    <a:pt x="2153009" y="2194719"/>
                  </a:cubicBezTo>
                  <a:cubicBezTo>
                    <a:pt x="2153009" y="2165145"/>
                    <a:pt x="2143177" y="2145429"/>
                    <a:pt x="2133345" y="2125714"/>
                  </a:cubicBezTo>
                  <a:cubicBezTo>
                    <a:pt x="2113680" y="2096140"/>
                    <a:pt x="2094016" y="2046851"/>
                    <a:pt x="2064519" y="2036993"/>
                  </a:cubicBezTo>
                  <a:cubicBezTo>
                    <a:pt x="2015358" y="1987704"/>
                    <a:pt x="1976029" y="1948272"/>
                    <a:pt x="1926867" y="1908841"/>
                  </a:cubicBezTo>
                  <a:cubicBezTo>
                    <a:pt x="1926867" y="1898983"/>
                    <a:pt x="1917035" y="1889125"/>
                    <a:pt x="1917035" y="1889125"/>
                  </a:cubicBezTo>
                  <a:close/>
                  <a:moveTo>
                    <a:pt x="628650" y="1870075"/>
                  </a:moveTo>
                  <a:cubicBezTo>
                    <a:pt x="628650" y="1899516"/>
                    <a:pt x="618807" y="1928957"/>
                    <a:pt x="599122" y="1948584"/>
                  </a:cubicBezTo>
                  <a:cubicBezTo>
                    <a:pt x="579437" y="1968211"/>
                    <a:pt x="549910" y="1978025"/>
                    <a:pt x="530225" y="1978025"/>
                  </a:cubicBezTo>
                  <a:cubicBezTo>
                    <a:pt x="540067" y="1958398"/>
                    <a:pt x="549910" y="1928957"/>
                    <a:pt x="559752" y="1909329"/>
                  </a:cubicBezTo>
                  <a:cubicBezTo>
                    <a:pt x="589280" y="1879889"/>
                    <a:pt x="589280" y="1879889"/>
                    <a:pt x="589280" y="1879889"/>
                  </a:cubicBezTo>
                  <a:cubicBezTo>
                    <a:pt x="599122" y="1870075"/>
                    <a:pt x="608965" y="1870075"/>
                    <a:pt x="628650" y="1870075"/>
                  </a:cubicBezTo>
                  <a:close/>
                  <a:moveTo>
                    <a:pt x="2231344" y="1856820"/>
                  </a:moveTo>
                  <a:cubicBezTo>
                    <a:pt x="2233332" y="1856205"/>
                    <a:pt x="2236392" y="1856820"/>
                    <a:pt x="2241286" y="1859280"/>
                  </a:cubicBezTo>
                  <a:cubicBezTo>
                    <a:pt x="2251076" y="1888808"/>
                    <a:pt x="2280444" y="1908493"/>
                    <a:pt x="2309813" y="1928178"/>
                  </a:cubicBezTo>
                  <a:cubicBezTo>
                    <a:pt x="2300024" y="1938020"/>
                    <a:pt x="2280444" y="1947863"/>
                    <a:pt x="2270655" y="1947863"/>
                  </a:cubicBezTo>
                  <a:cubicBezTo>
                    <a:pt x="2241286" y="1947863"/>
                    <a:pt x="2241286" y="1947863"/>
                    <a:pt x="2241286" y="1947863"/>
                  </a:cubicBezTo>
                  <a:cubicBezTo>
                    <a:pt x="2211917" y="1938020"/>
                    <a:pt x="2202128" y="1918335"/>
                    <a:pt x="2192338" y="1898650"/>
                  </a:cubicBezTo>
                  <a:cubicBezTo>
                    <a:pt x="2192338" y="1878965"/>
                    <a:pt x="2211917" y="1888808"/>
                    <a:pt x="2221707" y="1878965"/>
                  </a:cubicBezTo>
                  <a:cubicBezTo>
                    <a:pt x="2229049" y="1871583"/>
                    <a:pt x="2225378" y="1858665"/>
                    <a:pt x="2231344" y="1856820"/>
                  </a:cubicBezTo>
                  <a:close/>
                  <a:moveTo>
                    <a:pt x="2093913" y="1849438"/>
                  </a:moveTo>
                  <a:cubicBezTo>
                    <a:pt x="2133168" y="1849438"/>
                    <a:pt x="2133168" y="1849438"/>
                    <a:pt x="2133168" y="1849438"/>
                  </a:cubicBezTo>
                  <a:cubicBezTo>
                    <a:pt x="2142981" y="1859280"/>
                    <a:pt x="2162609" y="1878965"/>
                    <a:pt x="2172422" y="1878965"/>
                  </a:cubicBezTo>
                  <a:cubicBezTo>
                    <a:pt x="2172422" y="1898650"/>
                    <a:pt x="2192050" y="1918335"/>
                    <a:pt x="2201863" y="1938020"/>
                  </a:cubicBezTo>
                  <a:cubicBezTo>
                    <a:pt x="2201863" y="1947863"/>
                    <a:pt x="2182236" y="1938020"/>
                    <a:pt x="2172422" y="1947863"/>
                  </a:cubicBezTo>
                  <a:cubicBezTo>
                    <a:pt x="2133168" y="1938020"/>
                    <a:pt x="2113541" y="1898650"/>
                    <a:pt x="2093913" y="1859280"/>
                  </a:cubicBezTo>
                  <a:cubicBezTo>
                    <a:pt x="2093913" y="1849438"/>
                    <a:pt x="2093913" y="1849438"/>
                    <a:pt x="2093913" y="1849438"/>
                  </a:cubicBezTo>
                  <a:close/>
                  <a:moveTo>
                    <a:pt x="412637" y="1849438"/>
                  </a:moveTo>
                  <a:cubicBezTo>
                    <a:pt x="432367" y="1849438"/>
                    <a:pt x="412637" y="1869282"/>
                    <a:pt x="422502" y="1879204"/>
                  </a:cubicBezTo>
                  <a:cubicBezTo>
                    <a:pt x="432367" y="1899047"/>
                    <a:pt x="452098" y="1899047"/>
                    <a:pt x="461963" y="1899047"/>
                  </a:cubicBezTo>
                  <a:cubicBezTo>
                    <a:pt x="452098" y="1928813"/>
                    <a:pt x="412637" y="1958579"/>
                    <a:pt x="383041" y="1968501"/>
                  </a:cubicBezTo>
                  <a:cubicBezTo>
                    <a:pt x="363311" y="1968501"/>
                    <a:pt x="333715" y="1958579"/>
                    <a:pt x="323850" y="1938735"/>
                  </a:cubicBezTo>
                  <a:cubicBezTo>
                    <a:pt x="323850" y="1928813"/>
                    <a:pt x="323850" y="1918891"/>
                    <a:pt x="323850" y="1899047"/>
                  </a:cubicBezTo>
                  <a:cubicBezTo>
                    <a:pt x="333715" y="1869282"/>
                    <a:pt x="373176" y="1859360"/>
                    <a:pt x="412637" y="1849438"/>
                  </a:cubicBezTo>
                  <a:close/>
                  <a:moveTo>
                    <a:pt x="609601" y="1811338"/>
                  </a:moveTo>
                  <a:cubicBezTo>
                    <a:pt x="599709" y="1840442"/>
                    <a:pt x="589818" y="1869547"/>
                    <a:pt x="560144" y="1888949"/>
                  </a:cubicBezTo>
                  <a:cubicBezTo>
                    <a:pt x="550252" y="1888949"/>
                    <a:pt x="550252" y="1898651"/>
                    <a:pt x="540361" y="1898651"/>
                  </a:cubicBezTo>
                  <a:cubicBezTo>
                    <a:pt x="520578" y="1898651"/>
                    <a:pt x="500796" y="1898651"/>
                    <a:pt x="481013" y="1888949"/>
                  </a:cubicBezTo>
                  <a:cubicBezTo>
                    <a:pt x="500796" y="1869547"/>
                    <a:pt x="540361" y="1879248"/>
                    <a:pt x="560144" y="1850144"/>
                  </a:cubicBezTo>
                  <a:cubicBezTo>
                    <a:pt x="579927" y="1821039"/>
                    <a:pt x="579927" y="1821039"/>
                    <a:pt x="579927" y="1821039"/>
                  </a:cubicBezTo>
                  <a:cubicBezTo>
                    <a:pt x="589818" y="1821039"/>
                    <a:pt x="599709" y="1811338"/>
                    <a:pt x="609601" y="1811338"/>
                  </a:cubicBezTo>
                  <a:close/>
                  <a:moveTo>
                    <a:pt x="2280383" y="1800225"/>
                  </a:moveTo>
                  <a:cubicBezTo>
                    <a:pt x="2319949" y="1800225"/>
                    <a:pt x="2369405" y="1810147"/>
                    <a:pt x="2379297" y="1849834"/>
                  </a:cubicBezTo>
                  <a:cubicBezTo>
                    <a:pt x="2389188" y="1859756"/>
                    <a:pt x="2379297" y="1879600"/>
                    <a:pt x="2379297" y="1889522"/>
                  </a:cubicBezTo>
                  <a:cubicBezTo>
                    <a:pt x="2359514" y="1909366"/>
                    <a:pt x="2349623" y="1919288"/>
                    <a:pt x="2329840" y="1919288"/>
                  </a:cubicBezTo>
                  <a:cubicBezTo>
                    <a:pt x="2300166" y="1909366"/>
                    <a:pt x="2280383" y="1889522"/>
                    <a:pt x="2260600" y="1859756"/>
                  </a:cubicBezTo>
                  <a:cubicBezTo>
                    <a:pt x="2260600" y="1859756"/>
                    <a:pt x="2270492" y="1859756"/>
                    <a:pt x="2280383" y="1849834"/>
                  </a:cubicBezTo>
                  <a:cubicBezTo>
                    <a:pt x="2290274" y="1839913"/>
                    <a:pt x="2290274" y="1820069"/>
                    <a:pt x="2280383" y="1810147"/>
                  </a:cubicBezTo>
                  <a:cubicBezTo>
                    <a:pt x="2280383" y="1810147"/>
                    <a:pt x="2280383" y="1800225"/>
                    <a:pt x="2280383" y="1800225"/>
                  </a:cubicBezTo>
                  <a:close/>
                  <a:moveTo>
                    <a:pt x="530714" y="1796851"/>
                  </a:moveTo>
                  <a:cubicBezTo>
                    <a:pt x="538132" y="1795621"/>
                    <a:pt x="545551" y="1795621"/>
                    <a:pt x="550496" y="1800542"/>
                  </a:cubicBezTo>
                  <a:cubicBezTo>
                    <a:pt x="540605" y="1810385"/>
                    <a:pt x="530714" y="1810385"/>
                    <a:pt x="520822" y="1810385"/>
                  </a:cubicBezTo>
                  <a:cubicBezTo>
                    <a:pt x="501039" y="1820227"/>
                    <a:pt x="471365" y="1820227"/>
                    <a:pt x="461474" y="1839912"/>
                  </a:cubicBezTo>
                  <a:cubicBezTo>
                    <a:pt x="461474" y="1849755"/>
                    <a:pt x="471365" y="1849755"/>
                    <a:pt x="481257" y="1849755"/>
                  </a:cubicBezTo>
                  <a:cubicBezTo>
                    <a:pt x="510931" y="1849755"/>
                    <a:pt x="530714" y="1820227"/>
                    <a:pt x="550496" y="1810385"/>
                  </a:cubicBezTo>
                  <a:cubicBezTo>
                    <a:pt x="560388" y="1820227"/>
                    <a:pt x="560388" y="1820227"/>
                    <a:pt x="560388" y="1820227"/>
                  </a:cubicBezTo>
                  <a:cubicBezTo>
                    <a:pt x="520822" y="1849755"/>
                    <a:pt x="491148" y="1889125"/>
                    <a:pt x="441691" y="1879282"/>
                  </a:cubicBezTo>
                  <a:cubicBezTo>
                    <a:pt x="431800" y="1879282"/>
                    <a:pt x="431800" y="1869440"/>
                    <a:pt x="431800" y="1869440"/>
                  </a:cubicBezTo>
                  <a:cubicBezTo>
                    <a:pt x="431800" y="1820227"/>
                    <a:pt x="481257" y="1810385"/>
                    <a:pt x="510931" y="1800542"/>
                  </a:cubicBezTo>
                  <a:cubicBezTo>
                    <a:pt x="515877" y="1800542"/>
                    <a:pt x="523295" y="1798082"/>
                    <a:pt x="530714" y="1796851"/>
                  </a:cubicBezTo>
                  <a:close/>
                  <a:moveTo>
                    <a:pt x="688068" y="1790700"/>
                  </a:moveTo>
                  <a:cubicBezTo>
                    <a:pt x="698046" y="1790700"/>
                    <a:pt x="698046" y="1800622"/>
                    <a:pt x="708025" y="1810544"/>
                  </a:cubicBezTo>
                  <a:cubicBezTo>
                    <a:pt x="708025" y="1840309"/>
                    <a:pt x="688068" y="1860153"/>
                    <a:pt x="678089" y="1879997"/>
                  </a:cubicBezTo>
                  <a:cubicBezTo>
                    <a:pt x="668110" y="1899841"/>
                    <a:pt x="658132" y="1909763"/>
                    <a:pt x="638175" y="1909763"/>
                  </a:cubicBezTo>
                  <a:cubicBezTo>
                    <a:pt x="638175" y="1899841"/>
                    <a:pt x="638175" y="1899841"/>
                    <a:pt x="638175" y="1899841"/>
                  </a:cubicBezTo>
                  <a:cubicBezTo>
                    <a:pt x="638175" y="1860153"/>
                    <a:pt x="638175" y="1860153"/>
                    <a:pt x="638175" y="1860153"/>
                  </a:cubicBezTo>
                  <a:cubicBezTo>
                    <a:pt x="658132" y="1840309"/>
                    <a:pt x="678089" y="1820466"/>
                    <a:pt x="688068" y="1790700"/>
                  </a:cubicBezTo>
                  <a:close/>
                  <a:moveTo>
                    <a:pt x="2119187" y="1783636"/>
                  </a:moveTo>
                  <a:cubicBezTo>
                    <a:pt x="2122921" y="1783636"/>
                    <a:pt x="2127900" y="1786096"/>
                    <a:pt x="2132879" y="1791017"/>
                  </a:cubicBezTo>
                  <a:cubicBezTo>
                    <a:pt x="2142837" y="1820545"/>
                    <a:pt x="2142837" y="1820545"/>
                    <a:pt x="2142837" y="1820545"/>
                  </a:cubicBezTo>
                  <a:cubicBezTo>
                    <a:pt x="2142837" y="1830387"/>
                    <a:pt x="2152795" y="1840230"/>
                    <a:pt x="2172711" y="1840230"/>
                  </a:cubicBezTo>
                  <a:cubicBezTo>
                    <a:pt x="2182669" y="1850072"/>
                    <a:pt x="2182669" y="1830387"/>
                    <a:pt x="2192627" y="1840230"/>
                  </a:cubicBezTo>
                  <a:cubicBezTo>
                    <a:pt x="2202585" y="1840230"/>
                    <a:pt x="2212543" y="1850072"/>
                    <a:pt x="2222501" y="1859915"/>
                  </a:cubicBezTo>
                  <a:cubicBezTo>
                    <a:pt x="2212543" y="1859915"/>
                    <a:pt x="2212543" y="1869757"/>
                    <a:pt x="2202585" y="1869757"/>
                  </a:cubicBezTo>
                  <a:cubicBezTo>
                    <a:pt x="2182669" y="1879600"/>
                    <a:pt x="2162753" y="1859915"/>
                    <a:pt x="2152795" y="1850072"/>
                  </a:cubicBezTo>
                  <a:cubicBezTo>
                    <a:pt x="2132879" y="1840230"/>
                    <a:pt x="2122921" y="1810702"/>
                    <a:pt x="2112963" y="1791017"/>
                  </a:cubicBezTo>
                  <a:cubicBezTo>
                    <a:pt x="2112963" y="1786096"/>
                    <a:pt x="2115453" y="1783636"/>
                    <a:pt x="2119187" y="1783636"/>
                  </a:cubicBezTo>
                  <a:close/>
                  <a:moveTo>
                    <a:pt x="425417" y="1768276"/>
                  </a:moveTo>
                  <a:cubicBezTo>
                    <a:pt x="431535" y="1767046"/>
                    <a:pt x="436430" y="1767046"/>
                    <a:pt x="441325" y="1771967"/>
                  </a:cubicBezTo>
                  <a:cubicBezTo>
                    <a:pt x="431535" y="1791652"/>
                    <a:pt x="441325" y="1821180"/>
                    <a:pt x="421746" y="1840865"/>
                  </a:cubicBezTo>
                  <a:cubicBezTo>
                    <a:pt x="411956" y="1840865"/>
                    <a:pt x="402166" y="1840865"/>
                    <a:pt x="392377" y="1840865"/>
                  </a:cubicBezTo>
                  <a:cubicBezTo>
                    <a:pt x="372798" y="1850707"/>
                    <a:pt x="353219" y="1850707"/>
                    <a:pt x="333639" y="1860550"/>
                  </a:cubicBezTo>
                  <a:cubicBezTo>
                    <a:pt x="323850" y="1850707"/>
                    <a:pt x="323850" y="1831022"/>
                    <a:pt x="333639" y="1821180"/>
                  </a:cubicBezTo>
                  <a:cubicBezTo>
                    <a:pt x="343429" y="1791652"/>
                    <a:pt x="372798" y="1762125"/>
                    <a:pt x="402166" y="1771967"/>
                  </a:cubicBezTo>
                  <a:cubicBezTo>
                    <a:pt x="411956" y="1771967"/>
                    <a:pt x="419298" y="1769507"/>
                    <a:pt x="425417" y="1768276"/>
                  </a:cubicBezTo>
                  <a:close/>
                  <a:moveTo>
                    <a:pt x="667941" y="1764585"/>
                  </a:moveTo>
                  <a:cubicBezTo>
                    <a:pt x="672902" y="1764585"/>
                    <a:pt x="677863" y="1767046"/>
                    <a:pt x="677863" y="1771967"/>
                  </a:cubicBezTo>
                  <a:cubicBezTo>
                    <a:pt x="667941" y="1811337"/>
                    <a:pt x="648097" y="1840865"/>
                    <a:pt x="618332" y="1860550"/>
                  </a:cubicBezTo>
                  <a:cubicBezTo>
                    <a:pt x="608410" y="1860550"/>
                    <a:pt x="608410" y="1860550"/>
                    <a:pt x="598488" y="1860550"/>
                  </a:cubicBezTo>
                  <a:cubicBezTo>
                    <a:pt x="598488" y="1850707"/>
                    <a:pt x="608410" y="1840865"/>
                    <a:pt x="608410" y="1840865"/>
                  </a:cubicBezTo>
                  <a:cubicBezTo>
                    <a:pt x="648097" y="1831022"/>
                    <a:pt x="648097" y="1791652"/>
                    <a:pt x="658019" y="1771967"/>
                  </a:cubicBezTo>
                  <a:cubicBezTo>
                    <a:pt x="658019" y="1767046"/>
                    <a:pt x="662980" y="1764585"/>
                    <a:pt x="667941" y="1764585"/>
                  </a:cubicBezTo>
                  <a:close/>
                  <a:moveTo>
                    <a:pt x="2162542" y="1762125"/>
                  </a:moveTo>
                  <a:cubicBezTo>
                    <a:pt x="2192216" y="1762125"/>
                    <a:pt x="2211999" y="1771826"/>
                    <a:pt x="2241673" y="1781528"/>
                  </a:cubicBezTo>
                  <a:cubicBezTo>
                    <a:pt x="2251564" y="1791229"/>
                    <a:pt x="2261455" y="1800931"/>
                    <a:pt x="2271347" y="1810632"/>
                  </a:cubicBezTo>
                  <a:cubicBezTo>
                    <a:pt x="2271347" y="1820334"/>
                    <a:pt x="2281238" y="1820334"/>
                    <a:pt x="2271347" y="1830035"/>
                  </a:cubicBezTo>
                  <a:cubicBezTo>
                    <a:pt x="2271347" y="1839736"/>
                    <a:pt x="2261455" y="1849438"/>
                    <a:pt x="2251564" y="1849438"/>
                  </a:cubicBezTo>
                  <a:cubicBezTo>
                    <a:pt x="2211999" y="1839736"/>
                    <a:pt x="2172433" y="1810632"/>
                    <a:pt x="2152650" y="1781528"/>
                  </a:cubicBezTo>
                  <a:cubicBezTo>
                    <a:pt x="2172433" y="1791229"/>
                    <a:pt x="2192216" y="1810632"/>
                    <a:pt x="2211999" y="1820334"/>
                  </a:cubicBezTo>
                  <a:cubicBezTo>
                    <a:pt x="2221890" y="1820334"/>
                    <a:pt x="2231781" y="1820334"/>
                    <a:pt x="2231781" y="1810632"/>
                  </a:cubicBezTo>
                  <a:cubicBezTo>
                    <a:pt x="2221890" y="1781528"/>
                    <a:pt x="2192216" y="1781528"/>
                    <a:pt x="2172433" y="1771826"/>
                  </a:cubicBezTo>
                  <a:cubicBezTo>
                    <a:pt x="2162542" y="1771826"/>
                    <a:pt x="2162542" y="1771826"/>
                    <a:pt x="2162542" y="1762125"/>
                  </a:cubicBezTo>
                  <a:close/>
                  <a:moveTo>
                    <a:pt x="524636" y="1753526"/>
                  </a:moveTo>
                  <a:cubicBezTo>
                    <a:pt x="538097" y="1753526"/>
                    <a:pt x="550334" y="1756040"/>
                    <a:pt x="560123" y="1761067"/>
                  </a:cubicBezTo>
                  <a:cubicBezTo>
                    <a:pt x="569913" y="1761067"/>
                    <a:pt x="569913" y="1761067"/>
                    <a:pt x="569913" y="1761067"/>
                  </a:cubicBezTo>
                  <a:cubicBezTo>
                    <a:pt x="560123" y="1781175"/>
                    <a:pt x="540544" y="1761067"/>
                    <a:pt x="520965" y="1771121"/>
                  </a:cubicBezTo>
                  <a:cubicBezTo>
                    <a:pt x="491596" y="1771121"/>
                    <a:pt x="481807" y="1811338"/>
                    <a:pt x="452438" y="1811338"/>
                  </a:cubicBezTo>
                  <a:cubicBezTo>
                    <a:pt x="452438" y="1791230"/>
                    <a:pt x="462227" y="1771121"/>
                    <a:pt x="481807" y="1761067"/>
                  </a:cubicBezTo>
                  <a:cubicBezTo>
                    <a:pt x="496491" y="1756040"/>
                    <a:pt x="511175" y="1753526"/>
                    <a:pt x="524636" y="1753526"/>
                  </a:cubicBezTo>
                  <a:close/>
                  <a:moveTo>
                    <a:pt x="2034382" y="1741488"/>
                  </a:moveTo>
                  <a:cubicBezTo>
                    <a:pt x="2044304" y="1781053"/>
                    <a:pt x="2044304" y="1820619"/>
                    <a:pt x="2083991" y="1840402"/>
                  </a:cubicBezTo>
                  <a:cubicBezTo>
                    <a:pt x="2083991" y="1850293"/>
                    <a:pt x="2093913" y="1860184"/>
                    <a:pt x="2083991" y="1870076"/>
                  </a:cubicBezTo>
                  <a:cubicBezTo>
                    <a:pt x="2064148" y="1870076"/>
                    <a:pt x="2044304" y="1860184"/>
                    <a:pt x="2034382" y="1850293"/>
                  </a:cubicBezTo>
                  <a:cubicBezTo>
                    <a:pt x="2014538" y="1820619"/>
                    <a:pt x="2024460" y="1790945"/>
                    <a:pt x="2024460" y="1761271"/>
                  </a:cubicBezTo>
                  <a:cubicBezTo>
                    <a:pt x="2024460" y="1751379"/>
                    <a:pt x="2024460" y="1741488"/>
                    <a:pt x="2034382" y="1741488"/>
                  </a:cubicBezTo>
                  <a:close/>
                  <a:moveTo>
                    <a:pt x="648935" y="1741488"/>
                  </a:moveTo>
                  <a:cubicBezTo>
                    <a:pt x="648935" y="1741488"/>
                    <a:pt x="658813" y="1741488"/>
                    <a:pt x="658813" y="1751466"/>
                  </a:cubicBezTo>
                  <a:cubicBezTo>
                    <a:pt x="639057" y="1771424"/>
                    <a:pt x="619302" y="1791381"/>
                    <a:pt x="599546" y="1801359"/>
                  </a:cubicBezTo>
                  <a:cubicBezTo>
                    <a:pt x="589668" y="1801359"/>
                    <a:pt x="569913" y="1811338"/>
                    <a:pt x="569913" y="1791381"/>
                  </a:cubicBezTo>
                  <a:cubicBezTo>
                    <a:pt x="569913" y="1771424"/>
                    <a:pt x="589668" y="1771424"/>
                    <a:pt x="609424" y="1761445"/>
                  </a:cubicBezTo>
                  <a:cubicBezTo>
                    <a:pt x="619302" y="1751466"/>
                    <a:pt x="639057" y="1751466"/>
                    <a:pt x="648935" y="1741488"/>
                  </a:cubicBezTo>
                  <a:close/>
                  <a:moveTo>
                    <a:pt x="2044700" y="1731963"/>
                  </a:moveTo>
                  <a:cubicBezTo>
                    <a:pt x="2064204" y="1741777"/>
                    <a:pt x="2064204" y="1771217"/>
                    <a:pt x="2073956" y="1790845"/>
                  </a:cubicBezTo>
                  <a:cubicBezTo>
                    <a:pt x="2083708" y="1800658"/>
                    <a:pt x="2093460" y="1810472"/>
                    <a:pt x="2112963" y="1810472"/>
                  </a:cubicBezTo>
                  <a:cubicBezTo>
                    <a:pt x="2112963" y="1820286"/>
                    <a:pt x="2112963" y="1820286"/>
                    <a:pt x="2112963" y="1830099"/>
                  </a:cubicBezTo>
                  <a:cubicBezTo>
                    <a:pt x="2112963" y="1839913"/>
                    <a:pt x="2103211" y="1830099"/>
                    <a:pt x="2093460" y="1830099"/>
                  </a:cubicBezTo>
                  <a:cubicBezTo>
                    <a:pt x="2054452" y="1810472"/>
                    <a:pt x="2044700" y="1771217"/>
                    <a:pt x="2044700" y="1731963"/>
                  </a:cubicBezTo>
                  <a:close/>
                  <a:moveTo>
                    <a:pt x="2182284" y="1722438"/>
                  </a:moveTo>
                  <a:cubicBezTo>
                    <a:pt x="2211652" y="1722438"/>
                    <a:pt x="2250811" y="1732228"/>
                    <a:pt x="2260600" y="1761597"/>
                  </a:cubicBezTo>
                  <a:cubicBezTo>
                    <a:pt x="2260600" y="1771386"/>
                    <a:pt x="2260600" y="1771386"/>
                    <a:pt x="2260600" y="1781176"/>
                  </a:cubicBezTo>
                  <a:cubicBezTo>
                    <a:pt x="2221442" y="1761597"/>
                    <a:pt x="2221442" y="1761597"/>
                    <a:pt x="2221442" y="1761597"/>
                  </a:cubicBezTo>
                  <a:cubicBezTo>
                    <a:pt x="2221442" y="1751807"/>
                    <a:pt x="2211652" y="1742017"/>
                    <a:pt x="2211652" y="1742017"/>
                  </a:cubicBezTo>
                  <a:cubicBezTo>
                    <a:pt x="2192073" y="1732228"/>
                    <a:pt x="2172494" y="1732228"/>
                    <a:pt x="2152915" y="1732228"/>
                  </a:cubicBezTo>
                  <a:cubicBezTo>
                    <a:pt x="2143125" y="1732228"/>
                    <a:pt x="2143125" y="1732228"/>
                    <a:pt x="2143125" y="1732228"/>
                  </a:cubicBezTo>
                  <a:cubicBezTo>
                    <a:pt x="2152915" y="1722438"/>
                    <a:pt x="2172494" y="1722438"/>
                    <a:pt x="2182284" y="1722438"/>
                  </a:cubicBezTo>
                  <a:close/>
                  <a:moveTo>
                    <a:pt x="2308569" y="1720602"/>
                  </a:moveTo>
                  <a:cubicBezTo>
                    <a:pt x="2334534" y="1723371"/>
                    <a:pt x="2354935" y="1739980"/>
                    <a:pt x="2369772" y="1762125"/>
                  </a:cubicBezTo>
                  <a:cubicBezTo>
                    <a:pt x="2369772" y="1771968"/>
                    <a:pt x="2379663" y="1791653"/>
                    <a:pt x="2369772" y="1801495"/>
                  </a:cubicBezTo>
                  <a:cubicBezTo>
                    <a:pt x="2359880" y="1811338"/>
                    <a:pt x="2349989" y="1791653"/>
                    <a:pt x="2330206" y="1791653"/>
                  </a:cubicBezTo>
                  <a:cubicBezTo>
                    <a:pt x="2320315" y="1791653"/>
                    <a:pt x="2290641" y="1791653"/>
                    <a:pt x="2270858" y="1781810"/>
                  </a:cubicBezTo>
                  <a:cubicBezTo>
                    <a:pt x="2280749" y="1762125"/>
                    <a:pt x="2280749" y="1762125"/>
                    <a:pt x="2280749" y="1762125"/>
                  </a:cubicBezTo>
                  <a:cubicBezTo>
                    <a:pt x="2270858" y="1742440"/>
                    <a:pt x="2260967" y="1742440"/>
                    <a:pt x="2251075" y="1722755"/>
                  </a:cubicBezTo>
                  <a:cubicBezTo>
                    <a:pt x="2260967" y="1722755"/>
                    <a:pt x="2270858" y="1722755"/>
                    <a:pt x="2280749" y="1722755"/>
                  </a:cubicBezTo>
                  <a:cubicBezTo>
                    <a:pt x="2290641" y="1720295"/>
                    <a:pt x="2299914" y="1719680"/>
                    <a:pt x="2308569" y="1720602"/>
                  </a:cubicBezTo>
                  <a:close/>
                  <a:moveTo>
                    <a:pt x="2054225" y="1712913"/>
                  </a:moveTo>
                  <a:cubicBezTo>
                    <a:pt x="2083859" y="1722703"/>
                    <a:pt x="2123370" y="1722703"/>
                    <a:pt x="2143125" y="1761861"/>
                  </a:cubicBezTo>
                  <a:cubicBezTo>
                    <a:pt x="2143125" y="1761861"/>
                    <a:pt x="2143125" y="1771651"/>
                    <a:pt x="2133247" y="1771651"/>
                  </a:cubicBezTo>
                  <a:cubicBezTo>
                    <a:pt x="2093736" y="1771651"/>
                    <a:pt x="2073981" y="1742282"/>
                    <a:pt x="2054225" y="1722703"/>
                  </a:cubicBezTo>
                  <a:cubicBezTo>
                    <a:pt x="2054225" y="1712913"/>
                    <a:pt x="2054225" y="1712913"/>
                    <a:pt x="2054225" y="1712913"/>
                  </a:cubicBezTo>
                  <a:close/>
                  <a:moveTo>
                    <a:pt x="569546" y="1712913"/>
                  </a:moveTo>
                  <a:cubicBezTo>
                    <a:pt x="598854" y="1712913"/>
                    <a:pt x="628161" y="1712913"/>
                    <a:pt x="647700" y="1731963"/>
                  </a:cubicBezTo>
                  <a:cubicBezTo>
                    <a:pt x="647700" y="1731963"/>
                    <a:pt x="637931" y="1731963"/>
                    <a:pt x="628161" y="1741488"/>
                  </a:cubicBezTo>
                  <a:cubicBezTo>
                    <a:pt x="608623" y="1741488"/>
                    <a:pt x="569546" y="1712913"/>
                    <a:pt x="550007" y="1741488"/>
                  </a:cubicBezTo>
                  <a:cubicBezTo>
                    <a:pt x="540238" y="1741488"/>
                    <a:pt x="530469" y="1741488"/>
                    <a:pt x="520700" y="1731963"/>
                  </a:cubicBezTo>
                  <a:cubicBezTo>
                    <a:pt x="530469" y="1712913"/>
                    <a:pt x="550007" y="1712913"/>
                    <a:pt x="569546" y="1712913"/>
                  </a:cubicBezTo>
                  <a:close/>
                  <a:moveTo>
                    <a:pt x="457810" y="1702253"/>
                  </a:moveTo>
                  <a:cubicBezTo>
                    <a:pt x="478774" y="1702253"/>
                    <a:pt x="500970" y="1707243"/>
                    <a:pt x="520701" y="1712232"/>
                  </a:cubicBezTo>
                  <a:cubicBezTo>
                    <a:pt x="510836" y="1722211"/>
                    <a:pt x="510836" y="1732189"/>
                    <a:pt x="500970" y="1742168"/>
                  </a:cubicBezTo>
                  <a:cubicBezTo>
                    <a:pt x="481240" y="1742168"/>
                    <a:pt x="461509" y="1762125"/>
                    <a:pt x="441779" y="1762125"/>
                  </a:cubicBezTo>
                  <a:cubicBezTo>
                    <a:pt x="431914" y="1752146"/>
                    <a:pt x="412183" y="1762125"/>
                    <a:pt x="392453" y="1752146"/>
                  </a:cubicBezTo>
                  <a:cubicBezTo>
                    <a:pt x="382588" y="1742168"/>
                    <a:pt x="392453" y="1732189"/>
                    <a:pt x="402318" y="1722211"/>
                  </a:cubicBezTo>
                  <a:cubicBezTo>
                    <a:pt x="417116" y="1707243"/>
                    <a:pt x="436846" y="1702253"/>
                    <a:pt x="457810" y="1702253"/>
                  </a:cubicBezTo>
                  <a:close/>
                  <a:moveTo>
                    <a:pt x="2137066" y="1678186"/>
                  </a:moveTo>
                  <a:cubicBezTo>
                    <a:pt x="2155612" y="1680666"/>
                    <a:pt x="2172922" y="1688108"/>
                    <a:pt x="2182813" y="1702991"/>
                  </a:cubicBezTo>
                  <a:cubicBezTo>
                    <a:pt x="2163030" y="1702991"/>
                    <a:pt x="2153139" y="1712913"/>
                    <a:pt x="2143248" y="1702991"/>
                  </a:cubicBezTo>
                  <a:cubicBezTo>
                    <a:pt x="2123465" y="1693069"/>
                    <a:pt x="2103682" y="1702991"/>
                    <a:pt x="2083899" y="1702991"/>
                  </a:cubicBezTo>
                  <a:cubicBezTo>
                    <a:pt x="2074008" y="1702991"/>
                    <a:pt x="2064117" y="1702991"/>
                    <a:pt x="2054225" y="1702991"/>
                  </a:cubicBezTo>
                  <a:cubicBezTo>
                    <a:pt x="2054225" y="1683147"/>
                    <a:pt x="2074008" y="1693069"/>
                    <a:pt x="2083899" y="1683147"/>
                  </a:cubicBezTo>
                  <a:cubicBezTo>
                    <a:pt x="2098736" y="1678186"/>
                    <a:pt x="2118519" y="1675705"/>
                    <a:pt x="2137066" y="1678186"/>
                  </a:cubicBezTo>
                  <a:close/>
                  <a:moveTo>
                    <a:pt x="2231904" y="1654175"/>
                  </a:moveTo>
                  <a:cubicBezTo>
                    <a:pt x="2261211" y="1663965"/>
                    <a:pt x="2261211" y="1663965"/>
                    <a:pt x="2261211" y="1663965"/>
                  </a:cubicBezTo>
                  <a:cubicBezTo>
                    <a:pt x="2280750" y="1673754"/>
                    <a:pt x="2300288" y="1683544"/>
                    <a:pt x="2300288" y="1703123"/>
                  </a:cubicBezTo>
                  <a:cubicBezTo>
                    <a:pt x="2280750" y="1712913"/>
                    <a:pt x="2251442" y="1703123"/>
                    <a:pt x="2231904" y="1712913"/>
                  </a:cubicBezTo>
                  <a:cubicBezTo>
                    <a:pt x="2222134" y="1712913"/>
                    <a:pt x="2212365" y="1712913"/>
                    <a:pt x="2202596" y="1703123"/>
                  </a:cubicBezTo>
                  <a:cubicBezTo>
                    <a:pt x="2192827" y="1693334"/>
                    <a:pt x="2183057" y="1683544"/>
                    <a:pt x="2173288" y="1673754"/>
                  </a:cubicBezTo>
                  <a:cubicBezTo>
                    <a:pt x="2173288" y="1663965"/>
                    <a:pt x="2183057" y="1663965"/>
                    <a:pt x="2192827" y="1663965"/>
                  </a:cubicBezTo>
                  <a:cubicBezTo>
                    <a:pt x="2231904" y="1654175"/>
                    <a:pt x="2231904" y="1654175"/>
                    <a:pt x="2231904" y="1654175"/>
                  </a:cubicBezTo>
                  <a:close/>
                  <a:moveTo>
                    <a:pt x="539299" y="1650604"/>
                  </a:moveTo>
                  <a:cubicBezTo>
                    <a:pt x="545605" y="1649975"/>
                    <a:pt x="552371" y="1650604"/>
                    <a:pt x="559753" y="1653117"/>
                  </a:cubicBezTo>
                  <a:cubicBezTo>
                    <a:pt x="579438" y="1663171"/>
                    <a:pt x="608966" y="1673225"/>
                    <a:pt x="628651" y="1683280"/>
                  </a:cubicBezTo>
                  <a:cubicBezTo>
                    <a:pt x="628651" y="1693334"/>
                    <a:pt x="628651" y="1703388"/>
                    <a:pt x="628651" y="1703388"/>
                  </a:cubicBezTo>
                  <a:cubicBezTo>
                    <a:pt x="599123" y="1703388"/>
                    <a:pt x="569596" y="1693334"/>
                    <a:pt x="540068" y="1703388"/>
                  </a:cubicBezTo>
                  <a:cubicBezTo>
                    <a:pt x="520383" y="1703388"/>
                    <a:pt x="510540" y="1693334"/>
                    <a:pt x="490855" y="1693334"/>
                  </a:cubicBezTo>
                  <a:cubicBezTo>
                    <a:pt x="481013" y="1683280"/>
                    <a:pt x="490855" y="1683280"/>
                    <a:pt x="490855" y="1673225"/>
                  </a:cubicBezTo>
                  <a:cubicBezTo>
                    <a:pt x="505619" y="1665685"/>
                    <a:pt x="520383" y="1652489"/>
                    <a:pt x="539299" y="1650604"/>
                  </a:cubicBezTo>
                  <a:close/>
                  <a:moveTo>
                    <a:pt x="2142672" y="1624013"/>
                  </a:moveTo>
                  <a:cubicBezTo>
                    <a:pt x="2162402" y="1624013"/>
                    <a:pt x="2191998" y="1624013"/>
                    <a:pt x="2201863" y="1643698"/>
                  </a:cubicBezTo>
                  <a:cubicBezTo>
                    <a:pt x="2162402" y="1673226"/>
                    <a:pt x="2162402" y="1673226"/>
                    <a:pt x="2162402" y="1673226"/>
                  </a:cubicBezTo>
                  <a:cubicBezTo>
                    <a:pt x="2132807" y="1663383"/>
                    <a:pt x="2093346" y="1663383"/>
                    <a:pt x="2063750" y="1673226"/>
                  </a:cubicBezTo>
                  <a:cubicBezTo>
                    <a:pt x="2073615" y="1643698"/>
                    <a:pt x="2113076" y="1633855"/>
                    <a:pt x="2142672" y="1624013"/>
                  </a:cubicBezTo>
                  <a:close/>
                  <a:moveTo>
                    <a:pt x="106998" y="1604963"/>
                  </a:moveTo>
                  <a:cubicBezTo>
                    <a:pt x="126683" y="1614768"/>
                    <a:pt x="146368" y="1624573"/>
                    <a:pt x="156210" y="1634378"/>
                  </a:cubicBezTo>
                  <a:cubicBezTo>
                    <a:pt x="146368" y="1663794"/>
                    <a:pt x="146368" y="1693209"/>
                    <a:pt x="166053" y="1703015"/>
                  </a:cubicBezTo>
                  <a:cubicBezTo>
                    <a:pt x="185738" y="1722625"/>
                    <a:pt x="185738" y="1722625"/>
                    <a:pt x="185738" y="1722625"/>
                  </a:cubicBezTo>
                  <a:cubicBezTo>
                    <a:pt x="175895" y="1742235"/>
                    <a:pt x="175895" y="1771651"/>
                    <a:pt x="156210" y="1761846"/>
                  </a:cubicBezTo>
                  <a:cubicBezTo>
                    <a:pt x="126683" y="1742235"/>
                    <a:pt x="116840" y="1722625"/>
                    <a:pt x="87313" y="1703015"/>
                  </a:cubicBezTo>
                  <a:cubicBezTo>
                    <a:pt x="87313" y="1693209"/>
                    <a:pt x="97155" y="1683404"/>
                    <a:pt x="97155" y="1673599"/>
                  </a:cubicBezTo>
                  <a:cubicBezTo>
                    <a:pt x="97155" y="1644184"/>
                    <a:pt x="106998" y="1624573"/>
                    <a:pt x="106998" y="1604963"/>
                  </a:cubicBezTo>
                  <a:close/>
                  <a:moveTo>
                    <a:pt x="579330" y="1593850"/>
                  </a:moveTo>
                  <a:cubicBezTo>
                    <a:pt x="589178" y="1593850"/>
                    <a:pt x="589178" y="1603687"/>
                    <a:pt x="589178" y="1603687"/>
                  </a:cubicBezTo>
                  <a:cubicBezTo>
                    <a:pt x="589178" y="1613524"/>
                    <a:pt x="569482" y="1613524"/>
                    <a:pt x="559634" y="1623360"/>
                  </a:cubicBezTo>
                  <a:cubicBezTo>
                    <a:pt x="500547" y="1643034"/>
                    <a:pt x="441460" y="1652871"/>
                    <a:pt x="382373" y="1672545"/>
                  </a:cubicBezTo>
                  <a:cubicBezTo>
                    <a:pt x="313437" y="1721729"/>
                    <a:pt x="283894" y="1800423"/>
                    <a:pt x="293742" y="1879118"/>
                  </a:cubicBezTo>
                  <a:cubicBezTo>
                    <a:pt x="293742" y="1908629"/>
                    <a:pt x="293742" y="1947976"/>
                    <a:pt x="283894" y="1967650"/>
                  </a:cubicBezTo>
                  <a:cubicBezTo>
                    <a:pt x="283894" y="1967650"/>
                    <a:pt x="283894" y="1977487"/>
                    <a:pt x="293742" y="1977487"/>
                  </a:cubicBezTo>
                  <a:cubicBezTo>
                    <a:pt x="333133" y="1977487"/>
                    <a:pt x="372525" y="2006997"/>
                    <a:pt x="411916" y="2016834"/>
                  </a:cubicBezTo>
                  <a:cubicBezTo>
                    <a:pt x="461156" y="2046344"/>
                    <a:pt x="539939" y="2056181"/>
                    <a:pt x="589178" y="2006997"/>
                  </a:cubicBezTo>
                  <a:cubicBezTo>
                    <a:pt x="638417" y="1967650"/>
                    <a:pt x="697505" y="1918466"/>
                    <a:pt x="746744" y="1869281"/>
                  </a:cubicBezTo>
                  <a:cubicBezTo>
                    <a:pt x="746744" y="1869281"/>
                    <a:pt x="756592" y="1869281"/>
                    <a:pt x="756592" y="1869281"/>
                  </a:cubicBezTo>
                  <a:cubicBezTo>
                    <a:pt x="766440" y="1879118"/>
                    <a:pt x="776288" y="1879118"/>
                    <a:pt x="766440" y="1888955"/>
                  </a:cubicBezTo>
                  <a:cubicBezTo>
                    <a:pt x="707353" y="1947976"/>
                    <a:pt x="648265" y="2006997"/>
                    <a:pt x="589178" y="2066018"/>
                  </a:cubicBezTo>
                  <a:cubicBezTo>
                    <a:pt x="539939" y="2095529"/>
                    <a:pt x="539939" y="2095529"/>
                    <a:pt x="539939" y="2095529"/>
                  </a:cubicBezTo>
                  <a:cubicBezTo>
                    <a:pt x="500547" y="2125039"/>
                    <a:pt x="441460" y="2144713"/>
                    <a:pt x="392220" y="2115202"/>
                  </a:cubicBezTo>
                  <a:cubicBezTo>
                    <a:pt x="382373" y="2115202"/>
                    <a:pt x="382373" y="2115202"/>
                    <a:pt x="382373" y="2115202"/>
                  </a:cubicBezTo>
                  <a:cubicBezTo>
                    <a:pt x="333133" y="2075855"/>
                    <a:pt x="283894" y="2036508"/>
                    <a:pt x="224806" y="2006997"/>
                  </a:cubicBezTo>
                  <a:cubicBezTo>
                    <a:pt x="234654" y="1947976"/>
                    <a:pt x="195263" y="1888955"/>
                    <a:pt x="195263" y="1829934"/>
                  </a:cubicBezTo>
                  <a:cubicBezTo>
                    <a:pt x="205111" y="1770913"/>
                    <a:pt x="224806" y="1721729"/>
                    <a:pt x="274046" y="1692218"/>
                  </a:cubicBezTo>
                  <a:cubicBezTo>
                    <a:pt x="283894" y="1682381"/>
                    <a:pt x="303589" y="1672545"/>
                    <a:pt x="313437" y="1662708"/>
                  </a:cubicBezTo>
                  <a:cubicBezTo>
                    <a:pt x="402068" y="1633197"/>
                    <a:pt x="490699" y="1613524"/>
                    <a:pt x="579330" y="1593850"/>
                  </a:cubicBezTo>
                  <a:close/>
                  <a:moveTo>
                    <a:pt x="88265" y="1593850"/>
                  </a:moveTo>
                  <a:cubicBezTo>
                    <a:pt x="98108" y="1593850"/>
                    <a:pt x="98108" y="1593850"/>
                    <a:pt x="98108" y="1593850"/>
                  </a:cubicBezTo>
                  <a:cubicBezTo>
                    <a:pt x="107950" y="1603692"/>
                    <a:pt x="88265" y="1613535"/>
                    <a:pt x="98108" y="1623377"/>
                  </a:cubicBezTo>
                  <a:cubicBezTo>
                    <a:pt x="78423" y="1652905"/>
                    <a:pt x="88265" y="1682432"/>
                    <a:pt x="68580" y="1702117"/>
                  </a:cubicBezTo>
                  <a:cubicBezTo>
                    <a:pt x="68580" y="1711960"/>
                    <a:pt x="68580" y="1711960"/>
                    <a:pt x="68580" y="1711960"/>
                  </a:cubicBezTo>
                  <a:cubicBezTo>
                    <a:pt x="107950" y="1721802"/>
                    <a:pt x="127635" y="1771015"/>
                    <a:pt x="157163" y="1780857"/>
                  </a:cubicBezTo>
                  <a:cubicBezTo>
                    <a:pt x="157163" y="1790700"/>
                    <a:pt x="157163" y="1790700"/>
                    <a:pt x="157163" y="1790700"/>
                  </a:cubicBezTo>
                  <a:cubicBezTo>
                    <a:pt x="117793" y="1780857"/>
                    <a:pt x="107950" y="1731645"/>
                    <a:pt x="68580" y="1721802"/>
                  </a:cubicBezTo>
                  <a:cubicBezTo>
                    <a:pt x="58738" y="1721802"/>
                    <a:pt x="58738" y="1721802"/>
                    <a:pt x="58738" y="1711960"/>
                  </a:cubicBezTo>
                  <a:cubicBezTo>
                    <a:pt x="68580" y="1702117"/>
                    <a:pt x="68580" y="1672590"/>
                    <a:pt x="78423" y="1652905"/>
                  </a:cubicBezTo>
                  <a:cubicBezTo>
                    <a:pt x="68580" y="1633220"/>
                    <a:pt x="88265" y="1613535"/>
                    <a:pt x="88265" y="1593850"/>
                  </a:cubicBezTo>
                  <a:close/>
                  <a:moveTo>
                    <a:pt x="579438" y="1574800"/>
                  </a:moveTo>
                  <a:cubicBezTo>
                    <a:pt x="579438" y="1584642"/>
                    <a:pt x="569610" y="1584642"/>
                    <a:pt x="569610" y="1584642"/>
                  </a:cubicBezTo>
                  <a:cubicBezTo>
                    <a:pt x="490991" y="1604327"/>
                    <a:pt x="412372" y="1624012"/>
                    <a:pt x="343581" y="1643697"/>
                  </a:cubicBezTo>
                  <a:cubicBezTo>
                    <a:pt x="274789" y="1663382"/>
                    <a:pt x="215825" y="1712595"/>
                    <a:pt x="196170" y="1771650"/>
                  </a:cubicBezTo>
                  <a:cubicBezTo>
                    <a:pt x="176515" y="1840547"/>
                    <a:pt x="196170" y="1899602"/>
                    <a:pt x="215825" y="1958657"/>
                  </a:cubicBezTo>
                  <a:cubicBezTo>
                    <a:pt x="205997" y="1978342"/>
                    <a:pt x="215825" y="1998027"/>
                    <a:pt x="205997" y="2017712"/>
                  </a:cubicBezTo>
                  <a:cubicBezTo>
                    <a:pt x="215825" y="2027555"/>
                    <a:pt x="235479" y="2027555"/>
                    <a:pt x="245307" y="2037397"/>
                  </a:cubicBezTo>
                  <a:cubicBezTo>
                    <a:pt x="304271" y="2066925"/>
                    <a:pt x="343581" y="2116137"/>
                    <a:pt x="402545" y="2135822"/>
                  </a:cubicBezTo>
                  <a:cubicBezTo>
                    <a:pt x="481164" y="2165350"/>
                    <a:pt x="549956" y="2116137"/>
                    <a:pt x="608920" y="2066925"/>
                  </a:cubicBezTo>
                  <a:cubicBezTo>
                    <a:pt x="667884" y="2007870"/>
                    <a:pt x="717021" y="1958657"/>
                    <a:pt x="775985" y="1899602"/>
                  </a:cubicBezTo>
                  <a:cubicBezTo>
                    <a:pt x="785813" y="1899602"/>
                    <a:pt x="785813" y="1899602"/>
                    <a:pt x="785813" y="1899602"/>
                  </a:cubicBezTo>
                  <a:cubicBezTo>
                    <a:pt x="785813" y="1909445"/>
                    <a:pt x="785813" y="1909445"/>
                    <a:pt x="785813" y="1909445"/>
                  </a:cubicBezTo>
                  <a:cubicBezTo>
                    <a:pt x="726848" y="1968500"/>
                    <a:pt x="677712" y="2017712"/>
                    <a:pt x="618747" y="2076767"/>
                  </a:cubicBezTo>
                  <a:cubicBezTo>
                    <a:pt x="589265" y="2106295"/>
                    <a:pt x="559783" y="2135822"/>
                    <a:pt x="520473" y="2145665"/>
                  </a:cubicBezTo>
                  <a:cubicBezTo>
                    <a:pt x="490991" y="2155507"/>
                    <a:pt x="451682" y="2155507"/>
                    <a:pt x="422200" y="2155507"/>
                  </a:cubicBezTo>
                  <a:cubicBezTo>
                    <a:pt x="392718" y="2145665"/>
                    <a:pt x="373063" y="2145665"/>
                    <a:pt x="353408" y="2125980"/>
                  </a:cubicBezTo>
                  <a:cubicBezTo>
                    <a:pt x="314098" y="2086610"/>
                    <a:pt x="264962" y="2066925"/>
                    <a:pt x="215825" y="2037397"/>
                  </a:cubicBezTo>
                  <a:cubicBezTo>
                    <a:pt x="186343" y="2027555"/>
                    <a:pt x="186343" y="2027555"/>
                    <a:pt x="186343" y="2027555"/>
                  </a:cubicBezTo>
                  <a:cubicBezTo>
                    <a:pt x="196170" y="1988185"/>
                    <a:pt x="196170" y="1938972"/>
                    <a:pt x="186343" y="1899602"/>
                  </a:cubicBezTo>
                  <a:cubicBezTo>
                    <a:pt x="176515" y="1879917"/>
                    <a:pt x="176515" y="1860232"/>
                    <a:pt x="166688" y="1850390"/>
                  </a:cubicBezTo>
                  <a:cubicBezTo>
                    <a:pt x="166688" y="1781492"/>
                    <a:pt x="196170" y="1712595"/>
                    <a:pt x="255134" y="1673225"/>
                  </a:cubicBezTo>
                  <a:cubicBezTo>
                    <a:pt x="314098" y="1633855"/>
                    <a:pt x="382890" y="1624012"/>
                    <a:pt x="451682" y="1604327"/>
                  </a:cubicBezTo>
                  <a:cubicBezTo>
                    <a:pt x="500819" y="1594485"/>
                    <a:pt x="530301" y="1574800"/>
                    <a:pt x="579438" y="1574800"/>
                  </a:cubicBezTo>
                  <a:close/>
                  <a:moveTo>
                    <a:pt x="568964" y="1546420"/>
                  </a:moveTo>
                  <a:lnTo>
                    <a:pt x="569913" y="1555433"/>
                  </a:lnTo>
                  <a:cubicBezTo>
                    <a:pt x="569913" y="1555433"/>
                    <a:pt x="560070" y="1555433"/>
                    <a:pt x="550228" y="1555433"/>
                  </a:cubicBezTo>
                  <a:cubicBezTo>
                    <a:pt x="555149" y="1555433"/>
                    <a:pt x="557610" y="1555433"/>
                    <a:pt x="560070" y="1554203"/>
                  </a:cubicBezTo>
                  <a:lnTo>
                    <a:pt x="568964" y="1546420"/>
                  </a:lnTo>
                  <a:close/>
                  <a:moveTo>
                    <a:pt x="568877" y="1545590"/>
                  </a:moveTo>
                  <a:lnTo>
                    <a:pt x="569913" y="1545590"/>
                  </a:lnTo>
                  <a:lnTo>
                    <a:pt x="568964" y="1546420"/>
                  </a:lnTo>
                  <a:lnTo>
                    <a:pt x="568877" y="1545590"/>
                  </a:lnTo>
                  <a:close/>
                  <a:moveTo>
                    <a:pt x="2123347" y="1544638"/>
                  </a:moveTo>
                  <a:cubicBezTo>
                    <a:pt x="2192208" y="1564312"/>
                    <a:pt x="2270906" y="1583985"/>
                    <a:pt x="2339767" y="1603659"/>
                  </a:cubicBezTo>
                  <a:cubicBezTo>
                    <a:pt x="2388954" y="1623333"/>
                    <a:pt x="2438140" y="1643006"/>
                    <a:pt x="2477489" y="1672517"/>
                  </a:cubicBezTo>
                  <a:cubicBezTo>
                    <a:pt x="2546350" y="1751211"/>
                    <a:pt x="2477489" y="1859417"/>
                    <a:pt x="2507001" y="1957785"/>
                  </a:cubicBezTo>
                  <a:cubicBezTo>
                    <a:pt x="2467652" y="1977459"/>
                    <a:pt x="2438140" y="2016806"/>
                    <a:pt x="2398791" y="2046317"/>
                  </a:cubicBezTo>
                  <a:cubicBezTo>
                    <a:pt x="2359442" y="2075827"/>
                    <a:pt x="2320092" y="2095501"/>
                    <a:pt x="2270906" y="2085664"/>
                  </a:cubicBezTo>
                  <a:cubicBezTo>
                    <a:pt x="2211882" y="2075827"/>
                    <a:pt x="2152858" y="2056154"/>
                    <a:pt x="2113509" y="2006969"/>
                  </a:cubicBezTo>
                  <a:cubicBezTo>
                    <a:pt x="2054485" y="1957785"/>
                    <a:pt x="2005299" y="1908601"/>
                    <a:pt x="1946275" y="1859417"/>
                  </a:cubicBezTo>
                  <a:cubicBezTo>
                    <a:pt x="1946275" y="1859417"/>
                    <a:pt x="1946275" y="1849580"/>
                    <a:pt x="1946275" y="1849580"/>
                  </a:cubicBezTo>
                  <a:cubicBezTo>
                    <a:pt x="1956113" y="1839743"/>
                    <a:pt x="1965950" y="1859417"/>
                    <a:pt x="1975787" y="1859417"/>
                  </a:cubicBezTo>
                  <a:cubicBezTo>
                    <a:pt x="2024974" y="1898764"/>
                    <a:pt x="2074160" y="1938111"/>
                    <a:pt x="2123347" y="1977459"/>
                  </a:cubicBezTo>
                  <a:cubicBezTo>
                    <a:pt x="2172533" y="1997132"/>
                    <a:pt x="2221719" y="2006969"/>
                    <a:pt x="2270906" y="1997132"/>
                  </a:cubicBezTo>
                  <a:cubicBezTo>
                    <a:pt x="2329930" y="1977459"/>
                    <a:pt x="2369279" y="1938111"/>
                    <a:pt x="2418465" y="1918438"/>
                  </a:cubicBezTo>
                  <a:cubicBezTo>
                    <a:pt x="2428303" y="1928275"/>
                    <a:pt x="2438140" y="1928275"/>
                    <a:pt x="2438140" y="1918438"/>
                  </a:cubicBezTo>
                  <a:cubicBezTo>
                    <a:pt x="2428303" y="1898764"/>
                    <a:pt x="2428303" y="1869254"/>
                    <a:pt x="2428303" y="1849580"/>
                  </a:cubicBezTo>
                  <a:cubicBezTo>
                    <a:pt x="2408628" y="1741375"/>
                    <a:pt x="2408628" y="1741375"/>
                    <a:pt x="2408628" y="1741375"/>
                  </a:cubicBezTo>
                  <a:cubicBezTo>
                    <a:pt x="2398791" y="1702027"/>
                    <a:pt x="2369279" y="1662680"/>
                    <a:pt x="2329930" y="1643006"/>
                  </a:cubicBezTo>
                  <a:cubicBezTo>
                    <a:pt x="2310255" y="1633169"/>
                    <a:pt x="2300418" y="1633169"/>
                    <a:pt x="2280743" y="1623333"/>
                  </a:cubicBezTo>
                  <a:cubicBezTo>
                    <a:pt x="2261069" y="1623333"/>
                    <a:pt x="2241394" y="1613496"/>
                    <a:pt x="2211882" y="1603659"/>
                  </a:cubicBezTo>
                  <a:cubicBezTo>
                    <a:pt x="2211882" y="1603659"/>
                    <a:pt x="2202045" y="1603659"/>
                    <a:pt x="2192208" y="1603659"/>
                  </a:cubicBezTo>
                  <a:cubicBezTo>
                    <a:pt x="2172533" y="1593822"/>
                    <a:pt x="2152858" y="1593822"/>
                    <a:pt x="2143021" y="1583985"/>
                  </a:cubicBezTo>
                  <a:cubicBezTo>
                    <a:pt x="2133184" y="1574148"/>
                    <a:pt x="2113509" y="1583985"/>
                    <a:pt x="2103672" y="1574148"/>
                  </a:cubicBezTo>
                  <a:cubicBezTo>
                    <a:pt x="2113509" y="1564312"/>
                    <a:pt x="2103672" y="1544638"/>
                    <a:pt x="2123347" y="1544638"/>
                  </a:cubicBezTo>
                  <a:close/>
                  <a:moveTo>
                    <a:pt x="2585086" y="1535113"/>
                  </a:moveTo>
                  <a:cubicBezTo>
                    <a:pt x="2604771" y="1544991"/>
                    <a:pt x="2604771" y="1574624"/>
                    <a:pt x="2604771" y="1584502"/>
                  </a:cubicBezTo>
                  <a:cubicBezTo>
                    <a:pt x="2604771" y="1604257"/>
                    <a:pt x="2604771" y="1624013"/>
                    <a:pt x="2614613" y="1633891"/>
                  </a:cubicBezTo>
                  <a:cubicBezTo>
                    <a:pt x="2594928" y="1643768"/>
                    <a:pt x="2575243" y="1673402"/>
                    <a:pt x="2565401" y="1693157"/>
                  </a:cubicBezTo>
                  <a:cubicBezTo>
                    <a:pt x="2555558" y="1703035"/>
                    <a:pt x="2545716" y="1712913"/>
                    <a:pt x="2535873" y="1712913"/>
                  </a:cubicBezTo>
                  <a:cubicBezTo>
                    <a:pt x="2535873" y="1693157"/>
                    <a:pt x="2526031" y="1683280"/>
                    <a:pt x="2516188" y="1673402"/>
                  </a:cubicBezTo>
                  <a:cubicBezTo>
                    <a:pt x="2526031" y="1653646"/>
                    <a:pt x="2535873" y="1643768"/>
                    <a:pt x="2545716" y="1624013"/>
                  </a:cubicBezTo>
                  <a:cubicBezTo>
                    <a:pt x="2545716" y="1564746"/>
                    <a:pt x="2545716" y="1564746"/>
                    <a:pt x="2545716" y="1564746"/>
                  </a:cubicBezTo>
                  <a:cubicBezTo>
                    <a:pt x="2555558" y="1554868"/>
                    <a:pt x="2575243" y="1544991"/>
                    <a:pt x="2585086" y="1535113"/>
                  </a:cubicBezTo>
                  <a:close/>
                  <a:moveTo>
                    <a:pt x="2123870" y="1525588"/>
                  </a:moveTo>
                  <a:cubicBezTo>
                    <a:pt x="2212361" y="1545262"/>
                    <a:pt x="2310683" y="1555100"/>
                    <a:pt x="2389341" y="1594449"/>
                  </a:cubicBezTo>
                  <a:cubicBezTo>
                    <a:pt x="2428670" y="1604286"/>
                    <a:pt x="2467999" y="1633798"/>
                    <a:pt x="2497496" y="1663310"/>
                  </a:cubicBezTo>
                  <a:cubicBezTo>
                    <a:pt x="2517161" y="1692822"/>
                    <a:pt x="2536825" y="1722334"/>
                    <a:pt x="2536825" y="1751846"/>
                  </a:cubicBezTo>
                  <a:cubicBezTo>
                    <a:pt x="2536825" y="1820707"/>
                    <a:pt x="2517161" y="1899405"/>
                    <a:pt x="2536825" y="1968266"/>
                  </a:cubicBezTo>
                  <a:cubicBezTo>
                    <a:pt x="2536825" y="1978103"/>
                    <a:pt x="2526993" y="1978103"/>
                    <a:pt x="2526993" y="1978103"/>
                  </a:cubicBezTo>
                  <a:cubicBezTo>
                    <a:pt x="2477832" y="1997778"/>
                    <a:pt x="2448335" y="2037127"/>
                    <a:pt x="2409006" y="2066639"/>
                  </a:cubicBezTo>
                  <a:cubicBezTo>
                    <a:pt x="2389341" y="2086314"/>
                    <a:pt x="2359845" y="2105988"/>
                    <a:pt x="2320516" y="2115825"/>
                  </a:cubicBezTo>
                  <a:cubicBezTo>
                    <a:pt x="2261522" y="2125663"/>
                    <a:pt x="2202528" y="2105988"/>
                    <a:pt x="2143535" y="2076476"/>
                  </a:cubicBezTo>
                  <a:cubicBezTo>
                    <a:pt x="2074709" y="2007615"/>
                    <a:pt x="2005883" y="1948592"/>
                    <a:pt x="1937058" y="1879730"/>
                  </a:cubicBezTo>
                  <a:cubicBezTo>
                    <a:pt x="1927225" y="1879730"/>
                    <a:pt x="1927225" y="1869893"/>
                    <a:pt x="1937058" y="1869893"/>
                  </a:cubicBezTo>
                  <a:cubicBezTo>
                    <a:pt x="2005883" y="1928917"/>
                    <a:pt x="2064877" y="1987941"/>
                    <a:pt x="2133703" y="2046964"/>
                  </a:cubicBezTo>
                  <a:cubicBezTo>
                    <a:pt x="2202528" y="2086314"/>
                    <a:pt x="2281187" y="2125663"/>
                    <a:pt x="2359845" y="2086314"/>
                  </a:cubicBezTo>
                  <a:cubicBezTo>
                    <a:pt x="2379509" y="2066639"/>
                    <a:pt x="2399174" y="2056802"/>
                    <a:pt x="2418838" y="2037127"/>
                  </a:cubicBezTo>
                  <a:cubicBezTo>
                    <a:pt x="2448335" y="2017453"/>
                    <a:pt x="2477832" y="1978103"/>
                    <a:pt x="2517161" y="1968266"/>
                  </a:cubicBezTo>
                  <a:cubicBezTo>
                    <a:pt x="2526993" y="1958429"/>
                    <a:pt x="2526993" y="1958429"/>
                    <a:pt x="2526993" y="1958429"/>
                  </a:cubicBezTo>
                  <a:cubicBezTo>
                    <a:pt x="2497496" y="1879730"/>
                    <a:pt x="2536825" y="1801032"/>
                    <a:pt x="2517161" y="1712496"/>
                  </a:cubicBezTo>
                  <a:cubicBezTo>
                    <a:pt x="2517161" y="1692822"/>
                    <a:pt x="2497496" y="1682985"/>
                    <a:pt x="2477832" y="1663310"/>
                  </a:cubicBezTo>
                  <a:cubicBezTo>
                    <a:pt x="2448335" y="1623961"/>
                    <a:pt x="2399174" y="1614124"/>
                    <a:pt x="2359845" y="1594449"/>
                  </a:cubicBezTo>
                  <a:cubicBezTo>
                    <a:pt x="2281187" y="1574774"/>
                    <a:pt x="2202528" y="1555100"/>
                    <a:pt x="2123870" y="1535425"/>
                  </a:cubicBezTo>
                  <a:cubicBezTo>
                    <a:pt x="2114038" y="1535425"/>
                    <a:pt x="2114038" y="1525588"/>
                    <a:pt x="2123870" y="1525588"/>
                  </a:cubicBezTo>
                  <a:close/>
                  <a:moveTo>
                    <a:pt x="2605405" y="1506538"/>
                  </a:moveTo>
                  <a:cubicBezTo>
                    <a:pt x="2625090" y="1506538"/>
                    <a:pt x="2625090" y="1535907"/>
                    <a:pt x="2625090" y="1545696"/>
                  </a:cubicBezTo>
                  <a:cubicBezTo>
                    <a:pt x="2634933" y="1575065"/>
                    <a:pt x="2625090" y="1614223"/>
                    <a:pt x="2644775" y="1643592"/>
                  </a:cubicBezTo>
                  <a:cubicBezTo>
                    <a:pt x="2605405" y="1653382"/>
                    <a:pt x="2595563" y="1692540"/>
                    <a:pt x="2566035" y="1731698"/>
                  </a:cubicBezTo>
                  <a:cubicBezTo>
                    <a:pt x="2556193" y="1731698"/>
                    <a:pt x="2556193" y="1741488"/>
                    <a:pt x="2546350" y="1741488"/>
                  </a:cubicBezTo>
                  <a:cubicBezTo>
                    <a:pt x="2546350" y="1731698"/>
                    <a:pt x="2546350" y="1721909"/>
                    <a:pt x="2546350" y="1721909"/>
                  </a:cubicBezTo>
                  <a:cubicBezTo>
                    <a:pt x="2585720" y="1712119"/>
                    <a:pt x="2575878" y="1663171"/>
                    <a:pt x="2615248" y="1653382"/>
                  </a:cubicBezTo>
                  <a:cubicBezTo>
                    <a:pt x="2615248" y="1643592"/>
                    <a:pt x="2625090" y="1643592"/>
                    <a:pt x="2634933" y="1643592"/>
                  </a:cubicBezTo>
                  <a:cubicBezTo>
                    <a:pt x="2625090" y="1624013"/>
                    <a:pt x="2625090" y="1614223"/>
                    <a:pt x="2615248" y="1604434"/>
                  </a:cubicBezTo>
                  <a:cubicBezTo>
                    <a:pt x="2615248" y="1575065"/>
                    <a:pt x="2615248" y="1545696"/>
                    <a:pt x="2595563" y="1516327"/>
                  </a:cubicBezTo>
                  <a:cubicBezTo>
                    <a:pt x="2595563" y="1516327"/>
                    <a:pt x="2595563" y="1506538"/>
                    <a:pt x="2605405" y="1506538"/>
                  </a:cubicBezTo>
                  <a:close/>
                  <a:moveTo>
                    <a:pt x="421746" y="1457325"/>
                  </a:moveTo>
                  <a:cubicBezTo>
                    <a:pt x="431535" y="1457325"/>
                    <a:pt x="431535" y="1467048"/>
                    <a:pt x="441325" y="1467048"/>
                  </a:cubicBezTo>
                  <a:cubicBezTo>
                    <a:pt x="441325" y="1496219"/>
                    <a:pt x="411956" y="1515666"/>
                    <a:pt x="392377" y="1525389"/>
                  </a:cubicBezTo>
                  <a:cubicBezTo>
                    <a:pt x="363008" y="1535113"/>
                    <a:pt x="343429" y="1525389"/>
                    <a:pt x="323850" y="1505942"/>
                  </a:cubicBezTo>
                  <a:cubicBezTo>
                    <a:pt x="333639" y="1496219"/>
                    <a:pt x="353219" y="1486495"/>
                    <a:pt x="363008" y="1467048"/>
                  </a:cubicBezTo>
                  <a:cubicBezTo>
                    <a:pt x="382587" y="1467048"/>
                    <a:pt x="402166" y="1467048"/>
                    <a:pt x="421746" y="1457325"/>
                  </a:cubicBezTo>
                  <a:close/>
                  <a:moveTo>
                    <a:pt x="539750" y="1427163"/>
                  </a:moveTo>
                  <a:cubicBezTo>
                    <a:pt x="539750" y="1437085"/>
                    <a:pt x="539750" y="1437085"/>
                    <a:pt x="539750" y="1437085"/>
                  </a:cubicBezTo>
                  <a:cubicBezTo>
                    <a:pt x="529907" y="1466850"/>
                    <a:pt x="510222" y="1486694"/>
                    <a:pt x="480695" y="1506538"/>
                  </a:cubicBezTo>
                  <a:cubicBezTo>
                    <a:pt x="441325" y="1496616"/>
                    <a:pt x="441325" y="1496616"/>
                    <a:pt x="441325" y="1496616"/>
                  </a:cubicBezTo>
                  <a:cubicBezTo>
                    <a:pt x="441325" y="1486694"/>
                    <a:pt x="451167" y="1476772"/>
                    <a:pt x="451167" y="1476772"/>
                  </a:cubicBezTo>
                  <a:cubicBezTo>
                    <a:pt x="490537" y="1476772"/>
                    <a:pt x="520065" y="1456928"/>
                    <a:pt x="539750" y="1427163"/>
                  </a:cubicBezTo>
                  <a:close/>
                  <a:moveTo>
                    <a:pt x="295746" y="1425046"/>
                  </a:moveTo>
                  <a:cubicBezTo>
                    <a:pt x="299138" y="1424429"/>
                    <a:pt x="302220" y="1425046"/>
                    <a:pt x="304687" y="1427516"/>
                  </a:cubicBezTo>
                  <a:cubicBezTo>
                    <a:pt x="324417" y="1437393"/>
                    <a:pt x="334282" y="1457149"/>
                    <a:pt x="354013" y="1457149"/>
                  </a:cubicBezTo>
                  <a:cubicBezTo>
                    <a:pt x="354013" y="1476905"/>
                    <a:pt x="324417" y="1486782"/>
                    <a:pt x="314552" y="1496660"/>
                  </a:cubicBezTo>
                  <a:cubicBezTo>
                    <a:pt x="294821" y="1506538"/>
                    <a:pt x="265226" y="1506538"/>
                    <a:pt x="245495" y="1486782"/>
                  </a:cubicBezTo>
                  <a:cubicBezTo>
                    <a:pt x="225765" y="1486782"/>
                    <a:pt x="215900" y="1476905"/>
                    <a:pt x="225765" y="1457149"/>
                  </a:cubicBezTo>
                  <a:cubicBezTo>
                    <a:pt x="265226" y="1447271"/>
                    <a:pt x="265226" y="1447271"/>
                    <a:pt x="265226" y="1447271"/>
                  </a:cubicBezTo>
                  <a:cubicBezTo>
                    <a:pt x="272625" y="1439863"/>
                    <a:pt x="285573" y="1426898"/>
                    <a:pt x="295746" y="1425046"/>
                  </a:cubicBezTo>
                  <a:close/>
                  <a:moveTo>
                    <a:pt x="454544" y="1402970"/>
                  </a:moveTo>
                  <a:cubicBezTo>
                    <a:pt x="457017" y="1403284"/>
                    <a:pt x="459490" y="1404541"/>
                    <a:pt x="461963" y="1407054"/>
                  </a:cubicBezTo>
                  <a:cubicBezTo>
                    <a:pt x="432289" y="1437217"/>
                    <a:pt x="402614" y="1457325"/>
                    <a:pt x="363049" y="1457325"/>
                  </a:cubicBezTo>
                  <a:cubicBezTo>
                    <a:pt x="353158" y="1457325"/>
                    <a:pt x="343266" y="1437217"/>
                    <a:pt x="333375" y="1427162"/>
                  </a:cubicBezTo>
                  <a:cubicBezTo>
                    <a:pt x="343266" y="1427162"/>
                    <a:pt x="353158" y="1427162"/>
                    <a:pt x="372940" y="1427162"/>
                  </a:cubicBezTo>
                  <a:cubicBezTo>
                    <a:pt x="392723" y="1437217"/>
                    <a:pt x="412506" y="1417108"/>
                    <a:pt x="432289" y="1417108"/>
                  </a:cubicBezTo>
                  <a:cubicBezTo>
                    <a:pt x="439707" y="1409568"/>
                    <a:pt x="447126" y="1402027"/>
                    <a:pt x="454544" y="1402970"/>
                  </a:cubicBezTo>
                  <a:close/>
                  <a:moveTo>
                    <a:pt x="2270858" y="1387475"/>
                  </a:moveTo>
                  <a:cubicBezTo>
                    <a:pt x="2290641" y="1397265"/>
                    <a:pt x="2320315" y="1387475"/>
                    <a:pt x="2340098" y="1407054"/>
                  </a:cubicBezTo>
                  <a:cubicBezTo>
                    <a:pt x="2349989" y="1416844"/>
                    <a:pt x="2379663" y="1416844"/>
                    <a:pt x="2359880" y="1436423"/>
                  </a:cubicBezTo>
                  <a:cubicBezTo>
                    <a:pt x="2349989" y="1446213"/>
                    <a:pt x="2330206" y="1446213"/>
                    <a:pt x="2310424" y="1446213"/>
                  </a:cubicBezTo>
                  <a:cubicBezTo>
                    <a:pt x="2310424" y="1446213"/>
                    <a:pt x="2300532" y="1446213"/>
                    <a:pt x="2300532" y="1446213"/>
                  </a:cubicBezTo>
                  <a:cubicBezTo>
                    <a:pt x="2280749" y="1436423"/>
                    <a:pt x="2260967" y="1416844"/>
                    <a:pt x="2251075" y="1397265"/>
                  </a:cubicBezTo>
                  <a:cubicBezTo>
                    <a:pt x="2270858" y="1387475"/>
                    <a:pt x="2270858" y="1387475"/>
                    <a:pt x="2270858" y="1387475"/>
                  </a:cubicBezTo>
                  <a:close/>
                  <a:moveTo>
                    <a:pt x="539750" y="1387475"/>
                  </a:moveTo>
                  <a:cubicBezTo>
                    <a:pt x="539750" y="1397397"/>
                    <a:pt x="539750" y="1397397"/>
                    <a:pt x="539750" y="1397397"/>
                  </a:cubicBezTo>
                  <a:cubicBezTo>
                    <a:pt x="539750" y="1427162"/>
                    <a:pt x="510222" y="1447006"/>
                    <a:pt x="480695" y="1456928"/>
                  </a:cubicBezTo>
                  <a:cubicBezTo>
                    <a:pt x="470852" y="1456928"/>
                    <a:pt x="451167" y="1466850"/>
                    <a:pt x="441325" y="1447006"/>
                  </a:cubicBezTo>
                  <a:cubicBezTo>
                    <a:pt x="441325" y="1437084"/>
                    <a:pt x="451167" y="1437084"/>
                    <a:pt x="461010" y="1427162"/>
                  </a:cubicBezTo>
                  <a:cubicBezTo>
                    <a:pt x="470852" y="1427162"/>
                    <a:pt x="490537" y="1427162"/>
                    <a:pt x="500380" y="1417240"/>
                  </a:cubicBezTo>
                  <a:cubicBezTo>
                    <a:pt x="510222" y="1407319"/>
                    <a:pt x="520065" y="1387475"/>
                    <a:pt x="539750" y="1387475"/>
                  </a:cubicBezTo>
                  <a:close/>
                  <a:moveTo>
                    <a:pt x="2379174" y="1358900"/>
                  </a:moveTo>
                  <a:cubicBezTo>
                    <a:pt x="2408849" y="1368652"/>
                    <a:pt x="2438523" y="1368652"/>
                    <a:pt x="2468197" y="1368652"/>
                  </a:cubicBezTo>
                  <a:cubicBezTo>
                    <a:pt x="2468197" y="1378404"/>
                    <a:pt x="2478088" y="1388155"/>
                    <a:pt x="2468197" y="1388155"/>
                  </a:cubicBezTo>
                  <a:cubicBezTo>
                    <a:pt x="2468197" y="1407659"/>
                    <a:pt x="2448414" y="1417411"/>
                    <a:pt x="2428631" y="1427163"/>
                  </a:cubicBezTo>
                  <a:cubicBezTo>
                    <a:pt x="2398957" y="1427163"/>
                    <a:pt x="2369283" y="1417411"/>
                    <a:pt x="2349500" y="1397907"/>
                  </a:cubicBezTo>
                  <a:cubicBezTo>
                    <a:pt x="2359392" y="1388155"/>
                    <a:pt x="2379174" y="1368652"/>
                    <a:pt x="2379174" y="1358900"/>
                  </a:cubicBezTo>
                  <a:close/>
                  <a:moveTo>
                    <a:pt x="2143125" y="1358900"/>
                  </a:moveTo>
                  <a:cubicBezTo>
                    <a:pt x="2152939" y="1368601"/>
                    <a:pt x="2162753" y="1378303"/>
                    <a:pt x="2182380" y="1388004"/>
                  </a:cubicBezTo>
                  <a:cubicBezTo>
                    <a:pt x="2192193" y="1407407"/>
                    <a:pt x="2231448" y="1388004"/>
                    <a:pt x="2241262" y="1417109"/>
                  </a:cubicBezTo>
                  <a:cubicBezTo>
                    <a:pt x="2251075" y="1417109"/>
                    <a:pt x="2251075" y="1426810"/>
                    <a:pt x="2251075" y="1436511"/>
                  </a:cubicBezTo>
                  <a:cubicBezTo>
                    <a:pt x="2241262" y="1446213"/>
                    <a:pt x="2221634" y="1436511"/>
                    <a:pt x="2211821" y="1436511"/>
                  </a:cubicBezTo>
                  <a:cubicBezTo>
                    <a:pt x="2182380" y="1426810"/>
                    <a:pt x="2152939" y="1397706"/>
                    <a:pt x="2143125" y="1368601"/>
                  </a:cubicBezTo>
                  <a:cubicBezTo>
                    <a:pt x="2143125" y="1358900"/>
                    <a:pt x="2143125" y="1358900"/>
                    <a:pt x="2143125" y="1358900"/>
                  </a:cubicBezTo>
                  <a:close/>
                  <a:moveTo>
                    <a:pt x="357259" y="1351530"/>
                  </a:moveTo>
                  <a:cubicBezTo>
                    <a:pt x="378223" y="1352777"/>
                    <a:pt x="397953" y="1357766"/>
                    <a:pt x="412751" y="1367745"/>
                  </a:cubicBezTo>
                  <a:cubicBezTo>
                    <a:pt x="383155" y="1377724"/>
                    <a:pt x="343694" y="1347788"/>
                    <a:pt x="333829" y="1387702"/>
                  </a:cubicBezTo>
                  <a:cubicBezTo>
                    <a:pt x="343694" y="1397681"/>
                    <a:pt x="363425" y="1397681"/>
                    <a:pt x="383155" y="1397681"/>
                  </a:cubicBezTo>
                  <a:cubicBezTo>
                    <a:pt x="383155" y="1387702"/>
                    <a:pt x="402886" y="1387702"/>
                    <a:pt x="412751" y="1387702"/>
                  </a:cubicBezTo>
                  <a:cubicBezTo>
                    <a:pt x="383155" y="1417638"/>
                    <a:pt x="333829" y="1417638"/>
                    <a:pt x="294368" y="1407659"/>
                  </a:cubicBezTo>
                  <a:cubicBezTo>
                    <a:pt x="284503" y="1397681"/>
                    <a:pt x="274638" y="1397681"/>
                    <a:pt x="274638" y="1387702"/>
                  </a:cubicBezTo>
                  <a:cubicBezTo>
                    <a:pt x="274638" y="1377724"/>
                    <a:pt x="284503" y="1367745"/>
                    <a:pt x="294368" y="1357766"/>
                  </a:cubicBezTo>
                  <a:cubicBezTo>
                    <a:pt x="314099" y="1352777"/>
                    <a:pt x="336296" y="1350282"/>
                    <a:pt x="357259" y="1351530"/>
                  </a:cubicBezTo>
                  <a:close/>
                  <a:moveTo>
                    <a:pt x="459318" y="1349801"/>
                  </a:moveTo>
                  <a:cubicBezTo>
                    <a:pt x="480080" y="1346994"/>
                    <a:pt x="507762" y="1358220"/>
                    <a:pt x="529907" y="1358220"/>
                  </a:cubicBezTo>
                  <a:cubicBezTo>
                    <a:pt x="539750" y="1358220"/>
                    <a:pt x="539750" y="1368199"/>
                    <a:pt x="539750" y="1378177"/>
                  </a:cubicBezTo>
                  <a:cubicBezTo>
                    <a:pt x="510222" y="1388156"/>
                    <a:pt x="480695" y="1408113"/>
                    <a:pt x="451167" y="1388156"/>
                  </a:cubicBezTo>
                  <a:cubicBezTo>
                    <a:pt x="441325" y="1378177"/>
                    <a:pt x="441325" y="1368199"/>
                    <a:pt x="441325" y="1358220"/>
                  </a:cubicBezTo>
                  <a:cubicBezTo>
                    <a:pt x="446246" y="1353231"/>
                    <a:pt x="452398" y="1350736"/>
                    <a:pt x="459318" y="1349801"/>
                  </a:cubicBezTo>
                  <a:close/>
                  <a:moveTo>
                    <a:pt x="2241890" y="1338263"/>
                  </a:moveTo>
                  <a:cubicBezTo>
                    <a:pt x="2271486" y="1348105"/>
                    <a:pt x="2291217" y="1367791"/>
                    <a:pt x="2320812" y="1348105"/>
                  </a:cubicBezTo>
                  <a:cubicBezTo>
                    <a:pt x="2330677" y="1338263"/>
                    <a:pt x="2350408" y="1348105"/>
                    <a:pt x="2370138" y="1338263"/>
                  </a:cubicBezTo>
                  <a:cubicBezTo>
                    <a:pt x="2370138" y="1348105"/>
                    <a:pt x="2370138" y="1357948"/>
                    <a:pt x="2360273" y="1367791"/>
                  </a:cubicBezTo>
                  <a:cubicBezTo>
                    <a:pt x="2350408" y="1377633"/>
                    <a:pt x="2330677" y="1387476"/>
                    <a:pt x="2310947" y="1377633"/>
                  </a:cubicBezTo>
                  <a:cubicBezTo>
                    <a:pt x="2281351" y="1377633"/>
                    <a:pt x="2251756" y="1367791"/>
                    <a:pt x="2232025" y="1348105"/>
                  </a:cubicBezTo>
                  <a:cubicBezTo>
                    <a:pt x="2232025" y="1338263"/>
                    <a:pt x="2241890" y="1338263"/>
                    <a:pt x="2241890" y="1338263"/>
                  </a:cubicBezTo>
                  <a:close/>
                  <a:moveTo>
                    <a:pt x="243781" y="1336156"/>
                  </a:moveTo>
                  <a:cubicBezTo>
                    <a:pt x="259689" y="1336156"/>
                    <a:pt x="274373" y="1338629"/>
                    <a:pt x="284163" y="1348521"/>
                  </a:cubicBezTo>
                  <a:cubicBezTo>
                    <a:pt x="264584" y="1358412"/>
                    <a:pt x="264584" y="1378195"/>
                    <a:pt x="264584" y="1397978"/>
                  </a:cubicBezTo>
                  <a:cubicBezTo>
                    <a:pt x="264584" y="1407869"/>
                    <a:pt x="284163" y="1407869"/>
                    <a:pt x="274373" y="1417760"/>
                  </a:cubicBezTo>
                  <a:cubicBezTo>
                    <a:pt x="254794" y="1437543"/>
                    <a:pt x="225425" y="1457326"/>
                    <a:pt x="196057" y="1437543"/>
                  </a:cubicBezTo>
                  <a:cubicBezTo>
                    <a:pt x="176477" y="1427652"/>
                    <a:pt x="166688" y="1407869"/>
                    <a:pt x="166688" y="1388086"/>
                  </a:cubicBezTo>
                  <a:cubicBezTo>
                    <a:pt x="166688" y="1368303"/>
                    <a:pt x="176477" y="1358412"/>
                    <a:pt x="196057" y="1338629"/>
                  </a:cubicBezTo>
                  <a:cubicBezTo>
                    <a:pt x="210741" y="1338629"/>
                    <a:pt x="227873" y="1336156"/>
                    <a:pt x="243781" y="1336156"/>
                  </a:cubicBezTo>
                  <a:close/>
                  <a:moveTo>
                    <a:pt x="2143125" y="1328738"/>
                  </a:moveTo>
                  <a:cubicBezTo>
                    <a:pt x="2172494" y="1338490"/>
                    <a:pt x="2192073" y="1387249"/>
                    <a:pt x="2231231" y="1367745"/>
                  </a:cubicBezTo>
                  <a:cubicBezTo>
                    <a:pt x="2241021" y="1367745"/>
                    <a:pt x="2250811" y="1367745"/>
                    <a:pt x="2260600" y="1377497"/>
                  </a:cubicBezTo>
                  <a:cubicBezTo>
                    <a:pt x="2231231" y="1397001"/>
                    <a:pt x="2201863" y="1377497"/>
                    <a:pt x="2182284" y="1367745"/>
                  </a:cubicBezTo>
                  <a:cubicBezTo>
                    <a:pt x="2162704" y="1357993"/>
                    <a:pt x="2152915" y="1348242"/>
                    <a:pt x="2143125" y="1338490"/>
                  </a:cubicBezTo>
                  <a:cubicBezTo>
                    <a:pt x="2143125" y="1328738"/>
                    <a:pt x="2143125" y="1328738"/>
                    <a:pt x="2143125" y="1328738"/>
                  </a:cubicBezTo>
                  <a:close/>
                  <a:moveTo>
                    <a:pt x="393065" y="1298575"/>
                  </a:moveTo>
                  <a:cubicBezTo>
                    <a:pt x="412750" y="1308417"/>
                    <a:pt x="432435" y="1318260"/>
                    <a:pt x="452120" y="1328103"/>
                  </a:cubicBezTo>
                  <a:cubicBezTo>
                    <a:pt x="461963" y="1337945"/>
                    <a:pt x="452120" y="1337945"/>
                    <a:pt x="452120" y="1337945"/>
                  </a:cubicBezTo>
                  <a:cubicBezTo>
                    <a:pt x="432435" y="1347788"/>
                    <a:pt x="412750" y="1328103"/>
                    <a:pt x="393065" y="1328103"/>
                  </a:cubicBezTo>
                  <a:cubicBezTo>
                    <a:pt x="393065" y="1328103"/>
                    <a:pt x="383222" y="1318260"/>
                    <a:pt x="373380" y="1328103"/>
                  </a:cubicBezTo>
                  <a:cubicBezTo>
                    <a:pt x="363537" y="1347788"/>
                    <a:pt x="334010" y="1337945"/>
                    <a:pt x="324167" y="1337945"/>
                  </a:cubicBezTo>
                  <a:cubicBezTo>
                    <a:pt x="314325" y="1328103"/>
                    <a:pt x="324167" y="1318260"/>
                    <a:pt x="324167" y="1318260"/>
                  </a:cubicBezTo>
                  <a:cubicBezTo>
                    <a:pt x="343852" y="1298575"/>
                    <a:pt x="373380" y="1298575"/>
                    <a:pt x="393065" y="1298575"/>
                  </a:cubicBezTo>
                  <a:close/>
                  <a:moveTo>
                    <a:pt x="2202007" y="1289050"/>
                  </a:moveTo>
                  <a:cubicBezTo>
                    <a:pt x="2221634" y="1298892"/>
                    <a:pt x="2241262" y="1289050"/>
                    <a:pt x="2251075" y="1308735"/>
                  </a:cubicBezTo>
                  <a:cubicBezTo>
                    <a:pt x="2241262" y="1318578"/>
                    <a:pt x="2241262" y="1328420"/>
                    <a:pt x="2231448" y="1328420"/>
                  </a:cubicBezTo>
                  <a:cubicBezTo>
                    <a:pt x="2202007" y="1338263"/>
                    <a:pt x="2172566" y="1328420"/>
                    <a:pt x="2143125" y="1318578"/>
                  </a:cubicBezTo>
                  <a:cubicBezTo>
                    <a:pt x="2143125" y="1308735"/>
                    <a:pt x="2143125" y="1308735"/>
                    <a:pt x="2143125" y="1308735"/>
                  </a:cubicBezTo>
                  <a:cubicBezTo>
                    <a:pt x="2152939" y="1298892"/>
                    <a:pt x="2182380" y="1298892"/>
                    <a:pt x="2202007" y="1289050"/>
                  </a:cubicBezTo>
                  <a:close/>
                  <a:moveTo>
                    <a:pt x="441613" y="1289050"/>
                  </a:moveTo>
                  <a:cubicBezTo>
                    <a:pt x="480868" y="1289050"/>
                    <a:pt x="510309" y="1308629"/>
                    <a:pt x="539750" y="1337998"/>
                  </a:cubicBezTo>
                  <a:cubicBezTo>
                    <a:pt x="539750" y="1347788"/>
                    <a:pt x="539750" y="1347788"/>
                    <a:pt x="539750" y="1347788"/>
                  </a:cubicBezTo>
                  <a:cubicBezTo>
                    <a:pt x="510309" y="1347788"/>
                    <a:pt x="500495" y="1328209"/>
                    <a:pt x="480868" y="1318419"/>
                  </a:cubicBezTo>
                  <a:cubicBezTo>
                    <a:pt x="451427" y="1318419"/>
                    <a:pt x="451427" y="1318419"/>
                    <a:pt x="451427" y="1318419"/>
                  </a:cubicBezTo>
                  <a:cubicBezTo>
                    <a:pt x="431800" y="1298840"/>
                    <a:pt x="431800" y="1298840"/>
                    <a:pt x="431800" y="1298840"/>
                  </a:cubicBezTo>
                  <a:cubicBezTo>
                    <a:pt x="431800" y="1289050"/>
                    <a:pt x="441613" y="1298840"/>
                    <a:pt x="441613" y="1289050"/>
                  </a:cubicBezTo>
                  <a:close/>
                  <a:moveTo>
                    <a:pt x="2340098" y="1270000"/>
                  </a:moveTo>
                  <a:cubicBezTo>
                    <a:pt x="2359636" y="1270000"/>
                    <a:pt x="2388944" y="1270000"/>
                    <a:pt x="2398713" y="1289504"/>
                  </a:cubicBezTo>
                  <a:cubicBezTo>
                    <a:pt x="2398713" y="1299255"/>
                    <a:pt x="2398713" y="1309007"/>
                    <a:pt x="2388944" y="1318759"/>
                  </a:cubicBezTo>
                  <a:cubicBezTo>
                    <a:pt x="2359636" y="1338263"/>
                    <a:pt x="2320559" y="1328511"/>
                    <a:pt x="2291252" y="1328511"/>
                  </a:cubicBezTo>
                  <a:cubicBezTo>
                    <a:pt x="2281482" y="1328511"/>
                    <a:pt x="2271713" y="1318759"/>
                    <a:pt x="2271713" y="1318759"/>
                  </a:cubicBezTo>
                  <a:cubicBezTo>
                    <a:pt x="2291252" y="1318759"/>
                    <a:pt x="2320559" y="1318759"/>
                    <a:pt x="2349867" y="1318759"/>
                  </a:cubicBezTo>
                  <a:cubicBezTo>
                    <a:pt x="2349867" y="1318759"/>
                    <a:pt x="2359636" y="1318759"/>
                    <a:pt x="2359636" y="1309007"/>
                  </a:cubicBezTo>
                  <a:cubicBezTo>
                    <a:pt x="2359636" y="1299255"/>
                    <a:pt x="2359636" y="1289504"/>
                    <a:pt x="2349867" y="1289504"/>
                  </a:cubicBezTo>
                  <a:cubicBezTo>
                    <a:pt x="2330329" y="1289504"/>
                    <a:pt x="2310790" y="1299255"/>
                    <a:pt x="2291252" y="1289504"/>
                  </a:cubicBezTo>
                  <a:cubicBezTo>
                    <a:pt x="2291252" y="1279752"/>
                    <a:pt x="2320559" y="1279752"/>
                    <a:pt x="2340098" y="1270000"/>
                  </a:cubicBezTo>
                  <a:close/>
                  <a:moveTo>
                    <a:pt x="278179" y="1256771"/>
                  </a:moveTo>
                  <a:cubicBezTo>
                    <a:pt x="289169" y="1256771"/>
                    <a:pt x="298938" y="1259241"/>
                    <a:pt x="303823" y="1269118"/>
                  </a:cubicBezTo>
                  <a:cubicBezTo>
                    <a:pt x="313592" y="1269118"/>
                    <a:pt x="333131" y="1278996"/>
                    <a:pt x="342900" y="1288874"/>
                  </a:cubicBezTo>
                  <a:cubicBezTo>
                    <a:pt x="333131" y="1298752"/>
                    <a:pt x="323361" y="1298752"/>
                    <a:pt x="313592" y="1308630"/>
                  </a:cubicBezTo>
                  <a:cubicBezTo>
                    <a:pt x="313592" y="1318507"/>
                    <a:pt x="303823" y="1328385"/>
                    <a:pt x="303823" y="1338263"/>
                  </a:cubicBezTo>
                  <a:cubicBezTo>
                    <a:pt x="284284" y="1338263"/>
                    <a:pt x="274515" y="1328385"/>
                    <a:pt x="254977" y="1318507"/>
                  </a:cubicBezTo>
                  <a:cubicBezTo>
                    <a:pt x="235438" y="1318507"/>
                    <a:pt x="215900" y="1328385"/>
                    <a:pt x="215900" y="1318507"/>
                  </a:cubicBezTo>
                  <a:cubicBezTo>
                    <a:pt x="215900" y="1288874"/>
                    <a:pt x="225669" y="1269118"/>
                    <a:pt x="245207" y="1259241"/>
                  </a:cubicBezTo>
                  <a:cubicBezTo>
                    <a:pt x="254977" y="1259241"/>
                    <a:pt x="267188" y="1256771"/>
                    <a:pt x="278179" y="1256771"/>
                  </a:cubicBezTo>
                  <a:close/>
                  <a:moveTo>
                    <a:pt x="2480775" y="1247279"/>
                  </a:moveTo>
                  <a:cubicBezTo>
                    <a:pt x="2486881" y="1249760"/>
                    <a:pt x="2491765" y="1254721"/>
                    <a:pt x="2496650" y="1259682"/>
                  </a:cubicBezTo>
                  <a:cubicBezTo>
                    <a:pt x="2516188" y="1269604"/>
                    <a:pt x="2516188" y="1289447"/>
                    <a:pt x="2516188" y="1309291"/>
                  </a:cubicBezTo>
                  <a:cubicBezTo>
                    <a:pt x="2516188" y="1329135"/>
                    <a:pt x="2506419" y="1348979"/>
                    <a:pt x="2486881" y="1358901"/>
                  </a:cubicBezTo>
                  <a:cubicBezTo>
                    <a:pt x="2457573" y="1358901"/>
                    <a:pt x="2408727" y="1358901"/>
                    <a:pt x="2389188" y="1339057"/>
                  </a:cubicBezTo>
                  <a:cubicBezTo>
                    <a:pt x="2398957" y="1329135"/>
                    <a:pt x="2418496" y="1319213"/>
                    <a:pt x="2408727" y="1299369"/>
                  </a:cubicBezTo>
                  <a:cubicBezTo>
                    <a:pt x="2408727" y="1289447"/>
                    <a:pt x="2398957" y="1279526"/>
                    <a:pt x="2398957" y="1269604"/>
                  </a:cubicBezTo>
                  <a:cubicBezTo>
                    <a:pt x="2408727" y="1249760"/>
                    <a:pt x="2438034" y="1249760"/>
                    <a:pt x="2457573" y="1249760"/>
                  </a:cubicBezTo>
                  <a:cubicBezTo>
                    <a:pt x="2467342" y="1244799"/>
                    <a:pt x="2474669" y="1244799"/>
                    <a:pt x="2480775" y="1247279"/>
                  </a:cubicBezTo>
                  <a:close/>
                  <a:moveTo>
                    <a:pt x="490537" y="1239838"/>
                  </a:moveTo>
                  <a:cubicBezTo>
                    <a:pt x="519906" y="1269603"/>
                    <a:pt x="519906" y="1269603"/>
                    <a:pt x="519906" y="1269603"/>
                  </a:cubicBezTo>
                  <a:cubicBezTo>
                    <a:pt x="529696" y="1289447"/>
                    <a:pt x="549275" y="1299369"/>
                    <a:pt x="539485" y="1319213"/>
                  </a:cubicBezTo>
                  <a:cubicBezTo>
                    <a:pt x="510116" y="1289447"/>
                    <a:pt x="480748" y="1289447"/>
                    <a:pt x="451379" y="1269603"/>
                  </a:cubicBezTo>
                  <a:cubicBezTo>
                    <a:pt x="451379" y="1269603"/>
                    <a:pt x="431800" y="1259682"/>
                    <a:pt x="441589" y="1249760"/>
                  </a:cubicBezTo>
                  <a:cubicBezTo>
                    <a:pt x="451379" y="1239838"/>
                    <a:pt x="470958" y="1239838"/>
                    <a:pt x="490537" y="1239838"/>
                  </a:cubicBezTo>
                  <a:close/>
                  <a:moveTo>
                    <a:pt x="2323386" y="1230540"/>
                  </a:moveTo>
                  <a:cubicBezTo>
                    <a:pt x="2340611" y="1230540"/>
                    <a:pt x="2355375" y="1235416"/>
                    <a:pt x="2360296" y="1250043"/>
                  </a:cubicBezTo>
                  <a:cubicBezTo>
                    <a:pt x="2370138" y="1259795"/>
                    <a:pt x="2360296" y="1259795"/>
                    <a:pt x="2350453" y="1259795"/>
                  </a:cubicBezTo>
                  <a:cubicBezTo>
                    <a:pt x="2340611" y="1259795"/>
                    <a:pt x="2330768" y="1269547"/>
                    <a:pt x="2320926" y="1259795"/>
                  </a:cubicBezTo>
                  <a:cubicBezTo>
                    <a:pt x="2311083" y="1250043"/>
                    <a:pt x="2301241" y="1250043"/>
                    <a:pt x="2281555" y="1250043"/>
                  </a:cubicBezTo>
                  <a:cubicBezTo>
                    <a:pt x="2261870" y="1259795"/>
                    <a:pt x="2252028" y="1289051"/>
                    <a:pt x="2222500" y="1279299"/>
                  </a:cubicBezTo>
                  <a:cubicBezTo>
                    <a:pt x="2232343" y="1259795"/>
                    <a:pt x="2261870" y="1250043"/>
                    <a:pt x="2271713" y="1240292"/>
                  </a:cubicBezTo>
                  <a:cubicBezTo>
                    <a:pt x="2286477" y="1235416"/>
                    <a:pt x="2306162" y="1230540"/>
                    <a:pt x="2323386" y="1230540"/>
                  </a:cubicBezTo>
                  <a:close/>
                  <a:moveTo>
                    <a:pt x="353219" y="1230313"/>
                  </a:moveTo>
                  <a:cubicBezTo>
                    <a:pt x="392377" y="1230313"/>
                    <a:pt x="421746" y="1249892"/>
                    <a:pt x="441325" y="1279261"/>
                  </a:cubicBezTo>
                  <a:cubicBezTo>
                    <a:pt x="431535" y="1279261"/>
                    <a:pt x="421746" y="1289051"/>
                    <a:pt x="411956" y="1289051"/>
                  </a:cubicBezTo>
                  <a:cubicBezTo>
                    <a:pt x="392377" y="1289051"/>
                    <a:pt x="372798" y="1289051"/>
                    <a:pt x="363008" y="1289051"/>
                  </a:cubicBezTo>
                  <a:cubicBezTo>
                    <a:pt x="343429" y="1269472"/>
                    <a:pt x="323850" y="1269472"/>
                    <a:pt x="323850" y="1249892"/>
                  </a:cubicBezTo>
                  <a:cubicBezTo>
                    <a:pt x="323850" y="1240103"/>
                    <a:pt x="333639" y="1230313"/>
                    <a:pt x="353219" y="1230313"/>
                  </a:cubicBezTo>
                  <a:close/>
                  <a:moveTo>
                    <a:pt x="2216268" y="1230083"/>
                  </a:moveTo>
                  <a:cubicBezTo>
                    <a:pt x="2227155" y="1228102"/>
                    <a:pt x="2238808" y="1228102"/>
                    <a:pt x="2251075" y="1230540"/>
                  </a:cubicBezTo>
                  <a:cubicBezTo>
                    <a:pt x="2251075" y="1240292"/>
                    <a:pt x="2251075" y="1240292"/>
                    <a:pt x="2251075" y="1240292"/>
                  </a:cubicBezTo>
                  <a:cubicBezTo>
                    <a:pt x="2241262" y="1240292"/>
                    <a:pt x="2231448" y="1250043"/>
                    <a:pt x="2221634" y="1250043"/>
                  </a:cubicBezTo>
                  <a:cubicBezTo>
                    <a:pt x="2192193" y="1240292"/>
                    <a:pt x="2172566" y="1269547"/>
                    <a:pt x="2152939" y="1289051"/>
                  </a:cubicBezTo>
                  <a:cubicBezTo>
                    <a:pt x="2143125" y="1289051"/>
                    <a:pt x="2143125" y="1289051"/>
                    <a:pt x="2143125" y="1289051"/>
                  </a:cubicBezTo>
                  <a:cubicBezTo>
                    <a:pt x="2157846" y="1259795"/>
                    <a:pt x="2183607" y="1236025"/>
                    <a:pt x="2216268" y="1230083"/>
                  </a:cubicBezTo>
                  <a:close/>
                  <a:moveTo>
                    <a:pt x="2388961" y="1181735"/>
                  </a:moveTo>
                  <a:cubicBezTo>
                    <a:pt x="2410902" y="1176814"/>
                    <a:pt x="2432844" y="1181735"/>
                    <a:pt x="2447472" y="1201420"/>
                  </a:cubicBezTo>
                  <a:cubicBezTo>
                    <a:pt x="2457223" y="1211262"/>
                    <a:pt x="2466975" y="1221105"/>
                    <a:pt x="2466975" y="1230947"/>
                  </a:cubicBezTo>
                  <a:cubicBezTo>
                    <a:pt x="2447472" y="1240790"/>
                    <a:pt x="2427968" y="1240790"/>
                    <a:pt x="2408465" y="1240790"/>
                  </a:cubicBezTo>
                  <a:cubicBezTo>
                    <a:pt x="2398713" y="1250632"/>
                    <a:pt x="2388961" y="1260475"/>
                    <a:pt x="2379209" y="1260475"/>
                  </a:cubicBezTo>
                  <a:cubicBezTo>
                    <a:pt x="2369457" y="1240790"/>
                    <a:pt x="2349954" y="1221105"/>
                    <a:pt x="2330450" y="1221105"/>
                  </a:cubicBezTo>
                  <a:cubicBezTo>
                    <a:pt x="2345078" y="1201420"/>
                    <a:pt x="2367019" y="1186656"/>
                    <a:pt x="2388961" y="1181735"/>
                  </a:cubicBezTo>
                  <a:close/>
                  <a:moveTo>
                    <a:pt x="2217262" y="1177727"/>
                  </a:moveTo>
                  <a:cubicBezTo>
                    <a:pt x="2222183" y="1178957"/>
                    <a:pt x="2227104" y="1181417"/>
                    <a:pt x="2232025" y="1181417"/>
                  </a:cubicBezTo>
                  <a:cubicBezTo>
                    <a:pt x="2232025" y="1191260"/>
                    <a:pt x="2222183" y="1201102"/>
                    <a:pt x="2222183" y="1220787"/>
                  </a:cubicBezTo>
                  <a:cubicBezTo>
                    <a:pt x="2192655" y="1220787"/>
                    <a:pt x="2163128" y="1240472"/>
                    <a:pt x="2143443" y="1270000"/>
                  </a:cubicBezTo>
                  <a:cubicBezTo>
                    <a:pt x="2133600" y="1270000"/>
                    <a:pt x="2133600" y="1260157"/>
                    <a:pt x="2133600" y="1260157"/>
                  </a:cubicBezTo>
                  <a:cubicBezTo>
                    <a:pt x="2143443" y="1230630"/>
                    <a:pt x="2153285" y="1181417"/>
                    <a:pt x="2202498" y="1181417"/>
                  </a:cubicBezTo>
                  <a:cubicBezTo>
                    <a:pt x="2207419" y="1176496"/>
                    <a:pt x="2212340" y="1176496"/>
                    <a:pt x="2217262" y="1177727"/>
                  </a:cubicBezTo>
                  <a:close/>
                  <a:moveTo>
                    <a:pt x="2290618" y="1160860"/>
                  </a:moveTo>
                  <a:cubicBezTo>
                    <a:pt x="2320059" y="1170782"/>
                    <a:pt x="2339687" y="1150938"/>
                    <a:pt x="2349500" y="1180703"/>
                  </a:cubicBezTo>
                  <a:cubicBezTo>
                    <a:pt x="2320059" y="1210469"/>
                    <a:pt x="2320059" y="1210469"/>
                    <a:pt x="2320059" y="1210469"/>
                  </a:cubicBezTo>
                  <a:cubicBezTo>
                    <a:pt x="2300432" y="1210469"/>
                    <a:pt x="2280805" y="1220391"/>
                    <a:pt x="2270991" y="1230313"/>
                  </a:cubicBezTo>
                  <a:cubicBezTo>
                    <a:pt x="2261178" y="1220391"/>
                    <a:pt x="2241550" y="1220391"/>
                    <a:pt x="2241550" y="1210469"/>
                  </a:cubicBezTo>
                  <a:cubicBezTo>
                    <a:pt x="2241550" y="1190625"/>
                    <a:pt x="2270991" y="1160860"/>
                    <a:pt x="2290618" y="1160860"/>
                  </a:cubicBezTo>
                  <a:close/>
                  <a:moveTo>
                    <a:pt x="272895" y="1137273"/>
                  </a:moveTo>
                  <a:cubicBezTo>
                    <a:pt x="318852" y="1139587"/>
                    <a:pt x="363836" y="1150660"/>
                    <a:pt x="402590" y="1161733"/>
                  </a:cubicBezTo>
                  <a:cubicBezTo>
                    <a:pt x="451803" y="1171575"/>
                    <a:pt x="451803" y="1171575"/>
                    <a:pt x="451803" y="1171575"/>
                  </a:cubicBezTo>
                  <a:cubicBezTo>
                    <a:pt x="491173" y="1171575"/>
                    <a:pt x="520700" y="1181418"/>
                    <a:pt x="550228" y="1191260"/>
                  </a:cubicBezTo>
                  <a:cubicBezTo>
                    <a:pt x="550228" y="1201103"/>
                    <a:pt x="550228" y="1220788"/>
                    <a:pt x="540385" y="1220788"/>
                  </a:cubicBezTo>
                  <a:cubicBezTo>
                    <a:pt x="501015" y="1210945"/>
                    <a:pt x="451803" y="1201103"/>
                    <a:pt x="412433" y="1201103"/>
                  </a:cubicBezTo>
                  <a:cubicBezTo>
                    <a:pt x="363220" y="1181418"/>
                    <a:pt x="314008" y="1181418"/>
                    <a:pt x="274637" y="1201103"/>
                  </a:cubicBezTo>
                  <a:cubicBezTo>
                    <a:pt x="195897" y="1220788"/>
                    <a:pt x="166370" y="1309370"/>
                    <a:pt x="117157" y="1368425"/>
                  </a:cubicBezTo>
                  <a:cubicBezTo>
                    <a:pt x="107315" y="1378268"/>
                    <a:pt x="107315" y="1378268"/>
                    <a:pt x="107315" y="1388110"/>
                  </a:cubicBezTo>
                  <a:cubicBezTo>
                    <a:pt x="146685" y="1407795"/>
                    <a:pt x="146685" y="1447165"/>
                    <a:pt x="176212" y="1476693"/>
                  </a:cubicBezTo>
                  <a:cubicBezTo>
                    <a:pt x="215582" y="1525905"/>
                    <a:pt x="215582" y="1525905"/>
                    <a:pt x="215582" y="1525905"/>
                  </a:cubicBezTo>
                  <a:cubicBezTo>
                    <a:pt x="264795" y="1555433"/>
                    <a:pt x="323850" y="1584960"/>
                    <a:pt x="382905" y="1565275"/>
                  </a:cubicBezTo>
                  <a:cubicBezTo>
                    <a:pt x="441960" y="1545590"/>
                    <a:pt x="501015" y="1535748"/>
                    <a:pt x="550228" y="1516063"/>
                  </a:cubicBezTo>
                  <a:cubicBezTo>
                    <a:pt x="560070" y="1520984"/>
                    <a:pt x="564992" y="1525905"/>
                    <a:pt x="567452" y="1532057"/>
                  </a:cubicBezTo>
                  <a:lnTo>
                    <a:pt x="568877" y="1545590"/>
                  </a:lnTo>
                  <a:lnTo>
                    <a:pt x="560070" y="1545590"/>
                  </a:lnTo>
                  <a:cubicBezTo>
                    <a:pt x="557610" y="1545590"/>
                    <a:pt x="555149" y="1545590"/>
                    <a:pt x="550228" y="1545590"/>
                  </a:cubicBezTo>
                  <a:cubicBezTo>
                    <a:pt x="461645" y="1575118"/>
                    <a:pt x="373063" y="1594803"/>
                    <a:pt x="294323" y="1614488"/>
                  </a:cubicBezTo>
                  <a:cubicBezTo>
                    <a:pt x="245110" y="1614488"/>
                    <a:pt x="186055" y="1614488"/>
                    <a:pt x="146685" y="1584960"/>
                  </a:cubicBezTo>
                  <a:cubicBezTo>
                    <a:pt x="97472" y="1545590"/>
                    <a:pt x="67945" y="1486535"/>
                    <a:pt x="58102" y="1437323"/>
                  </a:cubicBezTo>
                  <a:cubicBezTo>
                    <a:pt x="48260" y="1417638"/>
                    <a:pt x="38417" y="1407795"/>
                    <a:pt x="38417" y="1397953"/>
                  </a:cubicBezTo>
                  <a:cubicBezTo>
                    <a:pt x="28575" y="1388110"/>
                    <a:pt x="48260" y="1378268"/>
                    <a:pt x="48260" y="1368425"/>
                  </a:cubicBezTo>
                  <a:cubicBezTo>
                    <a:pt x="67945" y="1329055"/>
                    <a:pt x="77787" y="1279843"/>
                    <a:pt x="97472" y="1240473"/>
                  </a:cubicBezTo>
                  <a:cubicBezTo>
                    <a:pt x="117157" y="1201103"/>
                    <a:pt x="127000" y="1161733"/>
                    <a:pt x="166370" y="1151890"/>
                  </a:cubicBezTo>
                  <a:cubicBezTo>
                    <a:pt x="186055" y="1144509"/>
                    <a:pt x="206355" y="1140202"/>
                    <a:pt x="226809" y="1138203"/>
                  </a:cubicBezTo>
                  <a:cubicBezTo>
                    <a:pt x="242149" y="1136704"/>
                    <a:pt x="257576" y="1136502"/>
                    <a:pt x="272895" y="1137273"/>
                  </a:cubicBezTo>
                  <a:close/>
                  <a:moveTo>
                    <a:pt x="245212" y="1101725"/>
                  </a:moveTo>
                  <a:cubicBezTo>
                    <a:pt x="333488" y="1111590"/>
                    <a:pt x="411956" y="1131320"/>
                    <a:pt x="490424" y="1151051"/>
                  </a:cubicBezTo>
                  <a:cubicBezTo>
                    <a:pt x="510041" y="1160916"/>
                    <a:pt x="529658" y="1160916"/>
                    <a:pt x="549275" y="1170781"/>
                  </a:cubicBezTo>
                  <a:cubicBezTo>
                    <a:pt x="549275" y="1180646"/>
                    <a:pt x="549275" y="1180646"/>
                    <a:pt x="549275" y="1180646"/>
                  </a:cubicBezTo>
                  <a:cubicBezTo>
                    <a:pt x="441381" y="1160916"/>
                    <a:pt x="323680" y="1111590"/>
                    <a:pt x="205978" y="1121455"/>
                  </a:cubicBezTo>
                  <a:cubicBezTo>
                    <a:pt x="196169" y="1121455"/>
                    <a:pt x="176552" y="1131320"/>
                    <a:pt x="166744" y="1131320"/>
                  </a:cubicBezTo>
                  <a:cubicBezTo>
                    <a:pt x="107893" y="1160916"/>
                    <a:pt x="88276" y="1220107"/>
                    <a:pt x="68659" y="1279298"/>
                  </a:cubicBezTo>
                  <a:cubicBezTo>
                    <a:pt x="49042" y="1308894"/>
                    <a:pt x="49042" y="1358220"/>
                    <a:pt x="19617" y="1387815"/>
                  </a:cubicBezTo>
                  <a:cubicBezTo>
                    <a:pt x="29425" y="1417411"/>
                    <a:pt x="49042" y="1447006"/>
                    <a:pt x="58851" y="1476602"/>
                  </a:cubicBezTo>
                  <a:cubicBezTo>
                    <a:pt x="78468" y="1525928"/>
                    <a:pt x="98085" y="1575253"/>
                    <a:pt x="147127" y="1594984"/>
                  </a:cubicBezTo>
                  <a:cubicBezTo>
                    <a:pt x="196169" y="1634444"/>
                    <a:pt x="264829" y="1634444"/>
                    <a:pt x="323680" y="1624579"/>
                  </a:cubicBezTo>
                  <a:cubicBezTo>
                    <a:pt x="372722" y="1614714"/>
                    <a:pt x="411956" y="1594984"/>
                    <a:pt x="460998" y="1585119"/>
                  </a:cubicBezTo>
                  <a:cubicBezTo>
                    <a:pt x="480615" y="1575253"/>
                    <a:pt x="500232" y="1575253"/>
                    <a:pt x="510041" y="1565388"/>
                  </a:cubicBezTo>
                  <a:cubicBezTo>
                    <a:pt x="539466" y="1565388"/>
                    <a:pt x="539466" y="1565388"/>
                    <a:pt x="539466" y="1565388"/>
                  </a:cubicBezTo>
                  <a:cubicBezTo>
                    <a:pt x="519849" y="1575253"/>
                    <a:pt x="500232" y="1575253"/>
                    <a:pt x="480615" y="1585119"/>
                  </a:cubicBezTo>
                  <a:cubicBezTo>
                    <a:pt x="431573" y="1594984"/>
                    <a:pt x="382531" y="1614714"/>
                    <a:pt x="333488" y="1624579"/>
                  </a:cubicBezTo>
                  <a:cubicBezTo>
                    <a:pt x="294254" y="1634444"/>
                    <a:pt x="255020" y="1654175"/>
                    <a:pt x="205978" y="1644310"/>
                  </a:cubicBezTo>
                  <a:cubicBezTo>
                    <a:pt x="147127" y="1624579"/>
                    <a:pt x="78468" y="1575253"/>
                    <a:pt x="58851" y="1516062"/>
                  </a:cubicBezTo>
                  <a:cubicBezTo>
                    <a:pt x="39234" y="1486467"/>
                    <a:pt x="39234" y="1447006"/>
                    <a:pt x="19617" y="1417411"/>
                  </a:cubicBezTo>
                  <a:cubicBezTo>
                    <a:pt x="0" y="1387815"/>
                    <a:pt x="0" y="1387815"/>
                    <a:pt x="0" y="1387815"/>
                  </a:cubicBezTo>
                  <a:cubicBezTo>
                    <a:pt x="49042" y="1348354"/>
                    <a:pt x="49042" y="1289163"/>
                    <a:pt x="68659" y="1239837"/>
                  </a:cubicBezTo>
                  <a:cubicBezTo>
                    <a:pt x="78468" y="1220107"/>
                    <a:pt x="88276" y="1200377"/>
                    <a:pt x="98085" y="1180646"/>
                  </a:cubicBezTo>
                  <a:cubicBezTo>
                    <a:pt x="127510" y="1131320"/>
                    <a:pt x="186361" y="1101725"/>
                    <a:pt x="245212" y="1101725"/>
                  </a:cubicBezTo>
                  <a:close/>
                  <a:moveTo>
                    <a:pt x="2418081" y="1052513"/>
                  </a:moveTo>
                  <a:cubicBezTo>
                    <a:pt x="2477136" y="1052513"/>
                    <a:pt x="2546034" y="1082115"/>
                    <a:pt x="2575561" y="1151187"/>
                  </a:cubicBezTo>
                  <a:cubicBezTo>
                    <a:pt x="2605089" y="1190657"/>
                    <a:pt x="2614931" y="1249861"/>
                    <a:pt x="2654301" y="1289331"/>
                  </a:cubicBezTo>
                  <a:cubicBezTo>
                    <a:pt x="2644459" y="1309066"/>
                    <a:pt x="2634616" y="1318933"/>
                    <a:pt x="2624774" y="1328800"/>
                  </a:cubicBezTo>
                  <a:cubicBezTo>
                    <a:pt x="2614931" y="1358403"/>
                    <a:pt x="2605089" y="1397872"/>
                    <a:pt x="2595246" y="1437342"/>
                  </a:cubicBezTo>
                  <a:cubicBezTo>
                    <a:pt x="2565719" y="1486679"/>
                    <a:pt x="2526349" y="1545883"/>
                    <a:pt x="2467294" y="1545883"/>
                  </a:cubicBezTo>
                  <a:cubicBezTo>
                    <a:pt x="2378711" y="1555751"/>
                    <a:pt x="2290128" y="1526149"/>
                    <a:pt x="2201546" y="1506414"/>
                  </a:cubicBezTo>
                  <a:cubicBezTo>
                    <a:pt x="2181861" y="1496546"/>
                    <a:pt x="2152333" y="1496546"/>
                    <a:pt x="2132648" y="1486679"/>
                  </a:cubicBezTo>
                  <a:cubicBezTo>
                    <a:pt x="2122806" y="1476812"/>
                    <a:pt x="2132648" y="1466944"/>
                    <a:pt x="2132648" y="1457077"/>
                  </a:cubicBezTo>
                  <a:cubicBezTo>
                    <a:pt x="2142491" y="1447209"/>
                    <a:pt x="2162176" y="1457077"/>
                    <a:pt x="2181861" y="1457077"/>
                  </a:cubicBezTo>
                  <a:cubicBezTo>
                    <a:pt x="2231073" y="1476812"/>
                    <a:pt x="2280286" y="1486679"/>
                    <a:pt x="2339341" y="1496546"/>
                  </a:cubicBezTo>
                  <a:cubicBezTo>
                    <a:pt x="2378711" y="1496546"/>
                    <a:pt x="2378711" y="1496546"/>
                    <a:pt x="2378711" y="1496546"/>
                  </a:cubicBezTo>
                  <a:cubicBezTo>
                    <a:pt x="2418081" y="1496546"/>
                    <a:pt x="2437766" y="1486679"/>
                    <a:pt x="2467294" y="1466944"/>
                  </a:cubicBezTo>
                  <a:cubicBezTo>
                    <a:pt x="2516506" y="1417607"/>
                    <a:pt x="2526349" y="1358403"/>
                    <a:pt x="2575561" y="1309066"/>
                  </a:cubicBezTo>
                  <a:cubicBezTo>
                    <a:pt x="2565719" y="1299198"/>
                    <a:pt x="2565719" y="1299198"/>
                    <a:pt x="2565719" y="1299198"/>
                  </a:cubicBezTo>
                  <a:cubicBezTo>
                    <a:pt x="2526349" y="1259729"/>
                    <a:pt x="2526349" y="1200524"/>
                    <a:pt x="2467294" y="1161054"/>
                  </a:cubicBezTo>
                  <a:cubicBezTo>
                    <a:pt x="2427924" y="1121585"/>
                    <a:pt x="2388553" y="1111717"/>
                    <a:pt x="2329498" y="1101850"/>
                  </a:cubicBezTo>
                  <a:cubicBezTo>
                    <a:pt x="2260601" y="1121585"/>
                    <a:pt x="2191703" y="1141320"/>
                    <a:pt x="2122806" y="1161054"/>
                  </a:cubicBezTo>
                  <a:cubicBezTo>
                    <a:pt x="2112963" y="1151187"/>
                    <a:pt x="2112963" y="1141320"/>
                    <a:pt x="2112963" y="1131452"/>
                  </a:cubicBezTo>
                  <a:cubicBezTo>
                    <a:pt x="2112963" y="1131452"/>
                    <a:pt x="2112963" y="1121585"/>
                    <a:pt x="2112963" y="1121585"/>
                  </a:cubicBezTo>
                  <a:cubicBezTo>
                    <a:pt x="2211388" y="1101850"/>
                    <a:pt x="2309813" y="1062380"/>
                    <a:pt x="2418081" y="1052513"/>
                  </a:cubicBezTo>
                  <a:close/>
                  <a:moveTo>
                    <a:pt x="2396714" y="1024853"/>
                  </a:moveTo>
                  <a:cubicBezTo>
                    <a:pt x="2446080" y="1021168"/>
                    <a:pt x="2499599" y="1034065"/>
                    <a:pt x="2536508" y="1063543"/>
                  </a:cubicBezTo>
                  <a:cubicBezTo>
                    <a:pt x="2556193" y="1073369"/>
                    <a:pt x="2556193" y="1073369"/>
                    <a:pt x="2556193" y="1073369"/>
                  </a:cubicBezTo>
                  <a:cubicBezTo>
                    <a:pt x="2615248" y="1112674"/>
                    <a:pt x="2625091" y="1191282"/>
                    <a:pt x="2664461" y="1250239"/>
                  </a:cubicBezTo>
                  <a:cubicBezTo>
                    <a:pt x="2674303" y="1260065"/>
                    <a:pt x="2684146" y="1279717"/>
                    <a:pt x="2693988" y="1299369"/>
                  </a:cubicBezTo>
                  <a:cubicBezTo>
                    <a:pt x="2654618" y="1328848"/>
                    <a:pt x="2644776" y="1377978"/>
                    <a:pt x="2625091" y="1427108"/>
                  </a:cubicBezTo>
                  <a:cubicBezTo>
                    <a:pt x="2615248" y="1466413"/>
                    <a:pt x="2595563" y="1495891"/>
                    <a:pt x="2575878" y="1525369"/>
                  </a:cubicBezTo>
                  <a:cubicBezTo>
                    <a:pt x="2556193" y="1535195"/>
                    <a:pt x="2546351" y="1554848"/>
                    <a:pt x="2526666" y="1564674"/>
                  </a:cubicBezTo>
                  <a:cubicBezTo>
                    <a:pt x="2506981" y="1584326"/>
                    <a:pt x="2487296" y="1564674"/>
                    <a:pt x="2467611" y="1574500"/>
                  </a:cubicBezTo>
                  <a:cubicBezTo>
                    <a:pt x="2418398" y="1574500"/>
                    <a:pt x="2418398" y="1574500"/>
                    <a:pt x="2418398" y="1574500"/>
                  </a:cubicBezTo>
                  <a:cubicBezTo>
                    <a:pt x="2388871" y="1564674"/>
                    <a:pt x="2359343" y="1564674"/>
                    <a:pt x="2329816" y="1554848"/>
                  </a:cubicBezTo>
                  <a:cubicBezTo>
                    <a:pt x="2260918" y="1535195"/>
                    <a:pt x="2192021" y="1525369"/>
                    <a:pt x="2123123" y="1505717"/>
                  </a:cubicBezTo>
                  <a:cubicBezTo>
                    <a:pt x="2132966" y="1495891"/>
                    <a:pt x="2142808" y="1505717"/>
                    <a:pt x="2142808" y="1505717"/>
                  </a:cubicBezTo>
                  <a:cubicBezTo>
                    <a:pt x="2231391" y="1525369"/>
                    <a:pt x="2319973" y="1545021"/>
                    <a:pt x="2408556" y="1564674"/>
                  </a:cubicBezTo>
                  <a:cubicBezTo>
                    <a:pt x="2457768" y="1564674"/>
                    <a:pt x="2516823" y="1554848"/>
                    <a:pt x="2556193" y="1515543"/>
                  </a:cubicBezTo>
                  <a:cubicBezTo>
                    <a:pt x="2585721" y="1486065"/>
                    <a:pt x="2615248" y="1446761"/>
                    <a:pt x="2615248" y="1397630"/>
                  </a:cubicBezTo>
                  <a:cubicBezTo>
                    <a:pt x="2625091" y="1358326"/>
                    <a:pt x="2634933" y="1319022"/>
                    <a:pt x="2664461" y="1299369"/>
                  </a:cubicBezTo>
                  <a:cubicBezTo>
                    <a:pt x="2664461" y="1289543"/>
                    <a:pt x="2664461" y="1289543"/>
                    <a:pt x="2664461" y="1289543"/>
                  </a:cubicBezTo>
                  <a:cubicBezTo>
                    <a:pt x="2615248" y="1250239"/>
                    <a:pt x="2615248" y="1181456"/>
                    <a:pt x="2575878" y="1122500"/>
                  </a:cubicBezTo>
                  <a:cubicBezTo>
                    <a:pt x="2536508" y="1063543"/>
                    <a:pt x="2457768" y="1034065"/>
                    <a:pt x="2388871" y="1043891"/>
                  </a:cubicBezTo>
                  <a:cubicBezTo>
                    <a:pt x="2369186" y="1043891"/>
                    <a:pt x="2349501" y="1043891"/>
                    <a:pt x="2339658" y="1053717"/>
                  </a:cubicBezTo>
                  <a:cubicBezTo>
                    <a:pt x="2260918" y="1073369"/>
                    <a:pt x="2182178" y="1093022"/>
                    <a:pt x="2113281" y="1112674"/>
                  </a:cubicBezTo>
                  <a:cubicBezTo>
                    <a:pt x="2103438" y="1112674"/>
                    <a:pt x="2103438" y="1112674"/>
                    <a:pt x="2113281" y="1102848"/>
                  </a:cubicBezTo>
                  <a:cubicBezTo>
                    <a:pt x="2162493" y="1093022"/>
                    <a:pt x="2211706" y="1073369"/>
                    <a:pt x="2270761" y="1063543"/>
                  </a:cubicBezTo>
                  <a:cubicBezTo>
                    <a:pt x="2300288" y="1053717"/>
                    <a:pt x="2319973" y="1043891"/>
                    <a:pt x="2349501" y="1034065"/>
                  </a:cubicBezTo>
                  <a:cubicBezTo>
                    <a:pt x="2364265" y="1029152"/>
                    <a:pt x="2380259" y="1026081"/>
                    <a:pt x="2396714" y="1024853"/>
                  </a:cubicBezTo>
                  <a:close/>
                  <a:moveTo>
                    <a:pt x="510949" y="1003300"/>
                  </a:moveTo>
                  <a:cubicBezTo>
                    <a:pt x="540544" y="1013354"/>
                    <a:pt x="560275" y="1023408"/>
                    <a:pt x="580005" y="1013354"/>
                  </a:cubicBezTo>
                  <a:cubicBezTo>
                    <a:pt x="609601" y="1003300"/>
                    <a:pt x="609601" y="1003300"/>
                    <a:pt x="609601" y="1003300"/>
                  </a:cubicBezTo>
                  <a:cubicBezTo>
                    <a:pt x="609601" y="1023408"/>
                    <a:pt x="580005" y="1033462"/>
                    <a:pt x="570140" y="1043517"/>
                  </a:cubicBezTo>
                  <a:cubicBezTo>
                    <a:pt x="540544" y="1053571"/>
                    <a:pt x="501083" y="1063625"/>
                    <a:pt x="481353" y="1043517"/>
                  </a:cubicBezTo>
                  <a:cubicBezTo>
                    <a:pt x="471488" y="1033462"/>
                    <a:pt x="471488" y="1033462"/>
                    <a:pt x="471488" y="1023408"/>
                  </a:cubicBezTo>
                  <a:cubicBezTo>
                    <a:pt x="491218" y="1023408"/>
                    <a:pt x="501083" y="1013354"/>
                    <a:pt x="510949" y="1003300"/>
                  </a:cubicBezTo>
                  <a:close/>
                  <a:moveTo>
                    <a:pt x="146772" y="984250"/>
                  </a:moveTo>
                  <a:cubicBezTo>
                    <a:pt x="176213" y="1023471"/>
                    <a:pt x="176213" y="1023471"/>
                    <a:pt x="176213" y="1023471"/>
                  </a:cubicBezTo>
                  <a:cubicBezTo>
                    <a:pt x="146772" y="1043081"/>
                    <a:pt x="127145" y="1072496"/>
                    <a:pt x="136958" y="1101912"/>
                  </a:cubicBezTo>
                  <a:cubicBezTo>
                    <a:pt x="136958" y="1111717"/>
                    <a:pt x="146772" y="1111717"/>
                    <a:pt x="146772" y="1121522"/>
                  </a:cubicBezTo>
                  <a:cubicBezTo>
                    <a:pt x="136958" y="1121522"/>
                    <a:pt x="117331" y="1131328"/>
                    <a:pt x="107517" y="1150938"/>
                  </a:cubicBezTo>
                  <a:cubicBezTo>
                    <a:pt x="107517" y="1150938"/>
                    <a:pt x="97704" y="1150938"/>
                    <a:pt x="97704" y="1141133"/>
                  </a:cubicBezTo>
                  <a:cubicBezTo>
                    <a:pt x="68263" y="1121522"/>
                    <a:pt x="78076" y="1082302"/>
                    <a:pt x="68263" y="1052886"/>
                  </a:cubicBezTo>
                  <a:cubicBezTo>
                    <a:pt x="78076" y="1043081"/>
                    <a:pt x="97704" y="1033276"/>
                    <a:pt x="97704" y="1013665"/>
                  </a:cubicBezTo>
                  <a:cubicBezTo>
                    <a:pt x="117331" y="1003860"/>
                    <a:pt x="127145" y="984250"/>
                    <a:pt x="146772" y="984250"/>
                  </a:cubicBezTo>
                  <a:close/>
                  <a:moveTo>
                    <a:pt x="530802" y="972344"/>
                  </a:moveTo>
                  <a:cubicBezTo>
                    <a:pt x="538162" y="972344"/>
                    <a:pt x="545523" y="974725"/>
                    <a:pt x="550429" y="984250"/>
                  </a:cubicBezTo>
                  <a:cubicBezTo>
                    <a:pt x="570057" y="984250"/>
                    <a:pt x="589684" y="984250"/>
                    <a:pt x="609311" y="974725"/>
                  </a:cubicBezTo>
                  <a:cubicBezTo>
                    <a:pt x="619125" y="984250"/>
                    <a:pt x="619125" y="974725"/>
                    <a:pt x="619125" y="984250"/>
                  </a:cubicBezTo>
                  <a:cubicBezTo>
                    <a:pt x="599497" y="1003300"/>
                    <a:pt x="560243" y="1003300"/>
                    <a:pt x="530802" y="993775"/>
                  </a:cubicBezTo>
                  <a:cubicBezTo>
                    <a:pt x="520988" y="993775"/>
                    <a:pt x="511175" y="984250"/>
                    <a:pt x="511175" y="974725"/>
                  </a:cubicBezTo>
                  <a:cubicBezTo>
                    <a:pt x="516082" y="974725"/>
                    <a:pt x="523442" y="972344"/>
                    <a:pt x="530802" y="972344"/>
                  </a:cubicBezTo>
                  <a:close/>
                  <a:moveTo>
                    <a:pt x="441447" y="965200"/>
                  </a:moveTo>
                  <a:cubicBezTo>
                    <a:pt x="451217" y="965200"/>
                    <a:pt x="470755" y="974990"/>
                    <a:pt x="490294" y="974990"/>
                  </a:cubicBezTo>
                  <a:cubicBezTo>
                    <a:pt x="500063" y="994569"/>
                    <a:pt x="500063" y="994569"/>
                    <a:pt x="500063" y="994569"/>
                  </a:cubicBezTo>
                  <a:cubicBezTo>
                    <a:pt x="480524" y="1014148"/>
                    <a:pt x="451217" y="1023938"/>
                    <a:pt x="421909" y="1014148"/>
                  </a:cubicBezTo>
                  <a:cubicBezTo>
                    <a:pt x="392601" y="1014148"/>
                    <a:pt x="373063" y="994569"/>
                    <a:pt x="373063" y="974990"/>
                  </a:cubicBezTo>
                  <a:cubicBezTo>
                    <a:pt x="392601" y="974990"/>
                    <a:pt x="421909" y="974990"/>
                    <a:pt x="441447" y="965200"/>
                  </a:cubicBezTo>
                  <a:close/>
                  <a:moveTo>
                    <a:pt x="2035175" y="954088"/>
                  </a:moveTo>
                  <a:cubicBezTo>
                    <a:pt x="2074545" y="964010"/>
                    <a:pt x="2104073" y="973932"/>
                    <a:pt x="2133601" y="954088"/>
                  </a:cubicBezTo>
                  <a:cubicBezTo>
                    <a:pt x="2153286" y="964010"/>
                    <a:pt x="2172971" y="964010"/>
                    <a:pt x="2182813" y="973932"/>
                  </a:cubicBezTo>
                  <a:cubicBezTo>
                    <a:pt x="2182813" y="983854"/>
                    <a:pt x="2163128" y="983854"/>
                    <a:pt x="2153286" y="993776"/>
                  </a:cubicBezTo>
                  <a:cubicBezTo>
                    <a:pt x="2123758" y="993776"/>
                    <a:pt x="2084388" y="983854"/>
                    <a:pt x="2054860" y="964010"/>
                  </a:cubicBezTo>
                  <a:cubicBezTo>
                    <a:pt x="2045018" y="964010"/>
                    <a:pt x="2035175" y="964010"/>
                    <a:pt x="2035175" y="954088"/>
                  </a:cubicBezTo>
                  <a:close/>
                  <a:moveTo>
                    <a:pt x="138690" y="947974"/>
                  </a:moveTo>
                  <a:cubicBezTo>
                    <a:pt x="141143" y="947974"/>
                    <a:pt x="143596" y="949822"/>
                    <a:pt x="146050" y="954749"/>
                  </a:cubicBezTo>
                  <a:cubicBezTo>
                    <a:pt x="146050" y="974461"/>
                    <a:pt x="126422" y="964605"/>
                    <a:pt x="116609" y="984317"/>
                  </a:cubicBezTo>
                  <a:cubicBezTo>
                    <a:pt x="87168" y="1004028"/>
                    <a:pt x="77354" y="1033595"/>
                    <a:pt x="47913" y="1053307"/>
                  </a:cubicBezTo>
                  <a:cubicBezTo>
                    <a:pt x="47913" y="1063163"/>
                    <a:pt x="57727" y="1063163"/>
                    <a:pt x="57727" y="1073018"/>
                  </a:cubicBezTo>
                  <a:cubicBezTo>
                    <a:pt x="57727" y="1102586"/>
                    <a:pt x="67541" y="1142009"/>
                    <a:pt x="96982" y="1161720"/>
                  </a:cubicBezTo>
                  <a:cubicBezTo>
                    <a:pt x="96982" y="1171576"/>
                    <a:pt x="87168" y="1171576"/>
                    <a:pt x="87168" y="1171576"/>
                  </a:cubicBezTo>
                  <a:cubicBezTo>
                    <a:pt x="47913" y="1161720"/>
                    <a:pt x="57727" y="1122297"/>
                    <a:pt x="47913" y="1102586"/>
                  </a:cubicBezTo>
                  <a:cubicBezTo>
                    <a:pt x="47913" y="1082874"/>
                    <a:pt x="38100" y="1063163"/>
                    <a:pt x="38100" y="1053307"/>
                  </a:cubicBezTo>
                  <a:cubicBezTo>
                    <a:pt x="67541" y="1023740"/>
                    <a:pt x="87168" y="994172"/>
                    <a:pt x="116609" y="964605"/>
                  </a:cubicBezTo>
                  <a:cubicBezTo>
                    <a:pt x="123969" y="964605"/>
                    <a:pt x="131329" y="947974"/>
                    <a:pt x="138690" y="947974"/>
                  </a:cubicBezTo>
                  <a:close/>
                  <a:moveTo>
                    <a:pt x="432044" y="915988"/>
                  </a:moveTo>
                  <a:cubicBezTo>
                    <a:pt x="441813" y="915988"/>
                    <a:pt x="451582" y="915988"/>
                    <a:pt x="461352" y="935673"/>
                  </a:cubicBezTo>
                  <a:cubicBezTo>
                    <a:pt x="480890" y="955358"/>
                    <a:pt x="510198" y="945516"/>
                    <a:pt x="539506" y="935673"/>
                  </a:cubicBezTo>
                  <a:cubicBezTo>
                    <a:pt x="539506" y="945516"/>
                    <a:pt x="549275" y="945516"/>
                    <a:pt x="549275" y="955358"/>
                  </a:cubicBezTo>
                  <a:cubicBezTo>
                    <a:pt x="529736" y="965201"/>
                    <a:pt x="510198" y="965201"/>
                    <a:pt x="480890" y="965201"/>
                  </a:cubicBezTo>
                  <a:cubicBezTo>
                    <a:pt x="461352" y="955358"/>
                    <a:pt x="432044" y="945516"/>
                    <a:pt x="422275" y="925830"/>
                  </a:cubicBezTo>
                  <a:cubicBezTo>
                    <a:pt x="422275" y="915988"/>
                    <a:pt x="422275" y="915988"/>
                    <a:pt x="432044" y="915988"/>
                  </a:cubicBezTo>
                  <a:close/>
                  <a:moveTo>
                    <a:pt x="2133836" y="913712"/>
                  </a:moveTo>
                  <a:cubicBezTo>
                    <a:pt x="2139189" y="912316"/>
                    <a:pt x="2145308" y="912316"/>
                    <a:pt x="2152650" y="914797"/>
                  </a:cubicBezTo>
                  <a:cubicBezTo>
                    <a:pt x="2152650" y="934641"/>
                    <a:pt x="2133071" y="944563"/>
                    <a:pt x="2123281" y="944563"/>
                  </a:cubicBezTo>
                  <a:cubicBezTo>
                    <a:pt x="2103702" y="944563"/>
                    <a:pt x="2074334" y="944563"/>
                    <a:pt x="2054754" y="944563"/>
                  </a:cubicBezTo>
                  <a:cubicBezTo>
                    <a:pt x="2054754" y="944563"/>
                    <a:pt x="2044965" y="934641"/>
                    <a:pt x="2035175" y="934641"/>
                  </a:cubicBezTo>
                  <a:cubicBezTo>
                    <a:pt x="2054754" y="914797"/>
                    <a:pt x="2074334" y="934641"/>
                    <a:pt x="2093913" y="934641"/>
                  </a:cubicBezTo>
                  <a:cubicBezTo>
                    <a:pt x="2108597" y="934641"/>
                    <a:pt x="2117775" y="917898"/>
                    <a:pt x="2133836" y="913712"/>
                  </a:cubicBezTo>
                  <a:close/>
                  <a:moveTo>
                    <a:pt x="539750" y="905272"/>
                  </a:moveTo>
                  <a:cubicBezTo>
                    <a:pt x="579120" y="895350"/>
                    <a:pt x="608647" y="935037"/>
                    <a:pt x="638175" y="954881"/>
                  </a:cubicBezTo>
                  <a:cubicBezTo>
                    <a:pt x="638175" y="954881"/>
                    <a:pt x="628332" y="964803"/>
                    <a:pt x="628332" y="964803"/>
                  </a:cubicBezTo>
                  <a:cubicBezTo>
                    <a:pt x="618490" y="974725"/>
                    <a:pt x="608647" y="964803"/>
                    <a:pt x="598805" y="964803"/>
                  </a:cubicBezTo>
                  <a:cubicBezTo>
                    <a:pt x="569277" y="954881"/>
                    <a:pt x="559435" y="944959"/>
                    <a:pt x="539750" y="925115"/>
                  </a:cubicBezTo>
                  <a:cubicBezTo>
                    <a:pt x="539750" y="915194"/>
                    <a:pt x="539750" y="915194"/>
                    <a:pt x="539750" y="905272"/>
                  </a:cubicBezTo>
                  <a:close/>
                  <a:moveTo>
                    <a:pt x="2211999" y="895350"/>
                  </a:moveTo>
                  <a:cubicBezTo>
                    <a:pt x="2231781" y="905328"/>
                    <a:pt x="2251564" y="905328"/>
                    <a:pt x="2271347" y="905328"/>
                  </a:cubicBezTo>
                  <a:cubicBezTo>
                    <a:pt x="2281238" y="925286"/>
                    <a:pt x="2261455" y="935264"/>
                    <a:pt x="2251564" y="955221"/>
                  </a:cubicBezTo>
                  <a:cubicBezTo>
                    <a:pt x="2231781" y="965200"/>
                    <a:pt x="2221890" y="965200"/>
                    <a:pt x="2202107" y="965200"/>
                  </a:cubicBezTo>
                  <a:cubicBezTo>
                    <a:pt x="2152650" y="945243"/>
                    <a:pt x="2152650" y="945243"/>
                    <a:pt x="2152650" y="945243"/>
                  </a:cubicBezTo>
                  <a:cubicBezTo>
                    <a:pt x="2172433" y="915307"/>
                    <a:pt x="2172433" y="915307"/>
                    <a:pt x="2172433" y="915307"/>
                  </a:cubicBezTo>
                  <a:cubicBezTo>
                    <a:pt x="2211999" y="895350"/>
                    <a:pt x="2211999" y="895350"/>
                    <a:pt x="2211999" y="895350"/>
                  </a:cubicBezTo>
                  <a:close/>
                  <a:moveTo>
                    <a:pt x="2507396" y="885825"/>
                  </a:moveTo>
                  <a:cubicBezTo>
                    <a:pt x="2536704" y="885825"/>
                    <a:pt x="2556242" y="915458"/>
                    <a:pt x="2575781" y="935214"/>
                  </a:cubicBezTo>
                  <a:cubicBezTo>
                    <a:pt x="2605088" y="945092"/>
                    <a:pt x="2575781" y="964847"/>
                    <a:pt x="2585550" y="984603"/>
                  </a:cubicBezTo>
                  <a:cubicBezTo>
                    <a:pt x="2595319" y="1014236"/>
                    <a:pt x="2585550" y="1043869"/>
                    <a:pt x="2575781" y="1063625"/>
                  </a:cubicBezTo>
                  <a:cubicBezTo>
                    <a:pt x="2556242" y="1063625"/>
                    <a:pt x="2536704" y="1043869"/>
                    <a:pt x="2517165" y="1033992"/>
                  </a:cubicBezTo>
                  <a:cubicBezTo>
                    <a:pt x="2526934" y="1004358"/>
                    <a:pt x="2536704" y="964847"/>
                    <a:pt x="2517165" y="945092"/>
                  </a:cubicBezTo>
                  <a:cubicBezTo>
                    <a:pt x="2507396" y="935214"/>
                    <a:pt x="2478088" y="935214"/>
                    <a:pt x="2487857" y="915458"/>
                  </a:cubicBezTo>
                  <a:cubicBezTo>
                    <a:pt x="2497627" y="905580"/>
                    <a:pt x="2497627" y="895703"/>
                    <a:pt x="2507396" y="885825"/>
                  </a:cubicBezTo>
                  <a:close/>
                  <a:moveTo>
                    <a:pt x="327960" y="883708"/>
                  </a:moveTo>
                  <a:cubicBezTo>
                    <a:pt x="331617" y="886178"/>
                    <a:pt x="334055" y="891117"/>
                    <a:pt x="334055" y="896055"/>
                  </a:cubicBezTo>
                  <a:cubicBezTo>
                    <a:pt x="363310" y="896055"/>
                    <a:pt x="382814" y="896055"/>
                    <a:pt x="402318" y="896055"/>
                  </a:cubicBezTo>
                  <a:cubicBezTo>
                    <a:pt x="421821" y="896055"/>
                    <a:pt x="402318" y="915811"/>
                    <a:pt x="412069" y="915811"/>
                  </a:cubicBezTo>
                  <a:cubicBezTo>
                    <a:pt x="402318" y="935567"/>
                    <a:pt x="441325" y="945444"/>
                    <a:pt x="421821" y="955322"/>
                  </a:cubicBezTo>
                  <a:cubicBezTo>
                    <a:pt x="392566" y="965200"/>
                    <a:pt x="353559" y="965200"/>
                    <a:pt x="334055" y="935567"/>
                  </a:cubicBezTo>
                  <a:cubicBezTo>
                    <a:pt x="324303" y="925689"/>
                    <a:pt x="304800" y="905933"/>
                    <a:pt x="314552" y="886178"/>
                  </a:cubicBezTo>
                  <a:cubicBezTo>
                    <a:pt x="319428" y="881239"/>
                    <a:pt x="324303" y="881239"/>
                    <a:pt x="327960" y="883708"/>
                  </a:cubicBezTo>
                  <a:close/>
                  <a:moveTo>
                    <a:pt x="2507030" y="855663"/>
                  </a:moveTo>
                  <a:cubicBezTo>
                    <a:pt x="2556487" y="855663"/>
                    <a:pt x="2576269" y="914884"/>
                    <a:pt x="2625726" y="934624"/>
                  </a:cubicBezTo>
                  <a:cubicBezTo>
                    <a:pt x="2625726" y="944494"/>
                    <a:pt x="2615835" y="964234"/>
                    <a:pt x="2615835" y="974104"/>
                  </a:cubicBezTo>
                  <a:cubicBezTo>
                    <a:pt x="2615835" y="1013585"/>
                    <a:pt x="2615835" y="1053065"/>
                    <a:pt x="2596052" y="1082676"/>
                  </a:cubicBezTo>
                  <a:cubicBezTo>
                    <a:pt x="2586161" y="1082676"/>
                    <a:pt x="2586161" y="1082676"/>
                    <a:pt x="2576269" y="1072806"/>
                  </a:cubicBezTo>
                  <a:cubicBezTo>
                    <a:pt x="2596052" y="1043195"/>
                    <a:pt x="2605943" y="1013585"/>
                    <a:pt x="2596052" y="983975"/>
                  </a:cubicBezTo>
                  <a:cubicBezTo>
                    <a:pt x="2596052" y="964234"/>
                    <a:pt x="2596052" y="954364"/>
                    <a:pt x="2605943" y="944494"/>
                  </a:cubicBezTo>
                  <a:cubicBezTo>
                    <a:pt x="2615835" y="934624"/>
                    <a:pt x="2596052" y="934624"/>
                    <a:pt x="2596052" y="934624"/>
                  </a:cubicBezTo>
                  <a:cubicBezTo>
                    <a:pt x="2566378" y="924754"/>
                    <a:pt x="2566378" y="885273"/>
                    <a:pt x="2536704" y="885273"/>
                  </a:cubicBezTo>
                  <a:cubicBezTo>
                    <a:pt x="2526812" y="875403"/>
                    <a:pt x="2516921" y="875403"/>
                    <a:pt x="2507030" y="875403"/>
                  </a:cubicBezTo>
                  <a:cubicBezTo>
                    <a:pt x="2497138" y="865533"/>
                    <a:pt x="2507030" y="865533"/>
                    <a:pt x="2507030" y="855663"/>
                  </a:cubicBezTo>
                  <a:close/>
                  <a:moveTo>
                    <a:pt x="569913" y="855663"/>
                  </a:moveTo>
                  <a:cubicBezTo>
                    <a:pt x="569913" y="855663"/>
                    <a:pt x="579665" y="855663"/>
                    <a:pt x="579665" y="855663"/>
                  </a:cubicBezTo>
                  <a:cubicBezTo>
                    <a:pt x="599168" y="865585"/>
                    <a:pt x="608920" y="875507"/>
                    <a:pt x="618672" y="895350"/>
                  </a:cubicBezTo>
                  <a:cubicBezTo>
                    <a:pt x="628424" y="905272"/>
                    <a:pt x="628424" y="915194"/>
                    <a:pt x="638176" y="935038"/>
                  </a:cubicBezTo>
                  <a:cubicBezTo>
                    <a:pt x="628424" y="935038"/>
                    <a:pt x="628424" y="935038"/>
                    <a:pt x="628424" y="935038"/>
                  </a:cubicBezTo>
                  <a:cubicBezTo>
                    <a:pt x="618672" y="915194"/>
                    <a:pt x="618672" y="885428"/>
                    <a:pt x="599168" y="885428"/>
                  </a:cubicBezTo>
                  <a:cubicBezTo>
                    <a:pt x="579665" y="875507"/>
                    <a:pt x="569913" y="875507"/>
                    <a:pt x="569913" y="855663"/>
                  </a:cubicBezTo>
                  <a:close/>
                  <a:moveTo>
                    <a:pt x="2082205" y="853622"/>
                  </a:moveTo>
                  <a:cubicBezTo>
                    <a:pt x="2090818" y="853622"/>
                    <a:pt x="2098199" y="856117"/>
                    <a:pt x="2103121" y="866095"/>
                  </a:cubicBezTo>
                  <a:cubicBezTo>
                    <a:pt x="2112963" y="886052"/>
                    <a:pt x="2093278" y="896031"/>
                    <a:pt x="2083436" y="896031"/>
                  </a:cubicBezTo>
                  <a:cubicBezTo>
                    <a:pt x="2063751" y="915988"/>
                    <a:pt x="2044066" y="915988"/>
                    <a:pt x="2024381" y="915988"/>
                  </a:cubicBezTo>
                  <a:cubicBezTo>
                    <a:pt x="2014538" y="915988"/>
                    <a:pt x="2014538" y="915988"/>
                    <a:pt x="2014538" y="906009"/>
                  </a:cubicBezTo>
                  <a:cubicBezTo>
                    <a:pt x="2024381" y="896031"/>
                    <a:pt x="2044066" y="876074"/>
                    <a:pt x="2053908" y="856116"/>
                  </a:cubicBezTo>
                  <a:cubicBezTo>
                    <a:pt x="2063751" y="856116"/>
                    <a:pt x="2073593" y="853622"/>
                    <a:pt x="2082205" y="853622"/>
                  </a:cubicBezTo>
                  <a:close/>
                  <a:moveTo>
                    <a:pt x="2222501" y="846138"/>
                  </a:moveTo>
                  <a:cubicBezTo>
                    <a:pt x="2222501" y="846138"/>
                    <a:pt x="2222501" y="865717"/>
                    <a:pt x="2222501" y="865717"/>
                  </a:cubicBezTo>
                  <a:cubicBezTo>
                    <a:pt x="2202657" y="895086"/>
                    <a:pt x="2162970" y="904876"/>
                    <a:pt x="2133204" y="904876"/>
                  </a:cubicBezTo>
                  <a:cubicBezTo>
                    <a:pt x="2123282" y="904876"/>
                    <a:pt x="2113360" y="904876"/>
                    <a:pt x="2103438" y="895086"/>
                  </a:cubicBezTo>
                  <a:cubicBezTo>
                    <a:pt x="2103438" y="895086"/>
                    <a:pt x="2113360" y="885297"/>
                    <a:pt x="2113360" y="885297"/>
                  </a:cubicBezTo>
                  <a:cubicBezTo>
                    <a:pt x="2133204" y="885297"/>
                    <a:pt x="2162970" y="895086"/>
                    <a:pt x="2182814" y="875507"/>
                  </a:cubicBezTo>
                  <a:cubicBezTo>
                    <a:pt x="2182814" y="865717"/>
                    <a:pt x="2202657" y="855928"/>
                    <a:pt x="2222501" y="846138"/>
                  </a:cubicBezTo>
                  <a:close/>
                  <a:moveTo>
                    <a:pt x="432532" y="836613"/>
                  </a:moveTo>
                  <a:cubicBezTo>
                    <a:pt x="461840" y="836613"/>
                    <a:pt x="481379" y="856368"/>
                    <a:pt x="510686" y="876124"/>
                  </a:cubicBezTo>
                  <a:cubicBezTo>
                    <a:pt x="530225" y="895880"/>
                    <a:pt x="530225" y="895880"/>
                    <a:pt x="530225" y="895880"/>
                  </a:cubicBezTo>
                  <a:cubicBezTo>
                    <a:pt x="510686" y="886002"/>
                    <a:pt x="491148" y="866246"/>
                    <a:pt x="471609" y="866246"/>
                  </a:cubicBezTo>
                  <a:cubicBezTo>
                    <a:pt x="461840" y="866246"/>
                    <a:pt x="452071" y="866246"/>
                    <a:pt x="452071" y="876124"/>
                  </a:cubicBezTo>
                  <a:cubicBezTo>
                    <a:pt x="452071" y="895880"/>
                    <a:pt x="481379" y="895880"/>
                    <a:pt x="500917" y="905757"/>
                  </a:cubicBezTo>
                  <a:cubicBezTo>
                    <a:pt x="500917" y="905757"/>
                    <a:pt x="510686" y="905757"/>
                    <a:pt x="510686" y="915635"/>
                  </a:cubicBezTo>
                  <a:cubicBezTo>
                    <a:pt x="481379" y="925513"/>
                    <a:pt x="442302" y="905757"/>
                    <a:pt x="422763" y="895880"/>
                  </a:cubicBezTo>
                  <a:cubicBezTo>
                    <a:pt x="412994" y="886002"/>
                    <a:pt x="403225" y="876124"/>
                    <a:pt x="403225" y="856368"/>
                  </a:cubicBezTo>
                  <a:cubicBezTo>
                    <a:pt x="412994" y="846491"/>
                    <a:pt x="422763" y="836613"/>
                    <a:pt x="432532" y="836613"/>
                  </a:cubicBezTo>
                  <a:close/>
                  <a:moveTo>
                    <a:pt x="2053999" y="806450"/>
                  </a:moveTo>
                  <a:cubicBezTo>
                    <a:pt x="2063751" y="826294"/>
                    <a:pt x="2024744" y="826294"/>
                    <a:pt x="2024744" y="846137"/>
                  </a:cubicBezTo>
                  <a:cubicBezTo>
                    <a:pt x="2014992" y="856059"/>
                    <a:pt x="2024744" y="885825"/>
                    <a:pt x="2005240" y="885825"/>
                  </a:cubicBezTo>
                  <a:cubicBezTo>
                    <a:pt x="1995488" y="865981"/>
                    <a:pt x="2024744" y="846137"/>
                    <a:pt x="2024744" y="826294"/>
                  </a:cubicBezTo>
                  <a:cubicBezTo>
                    <a:pt x="2034496" y="816372"/>
                    <a:pt x="2044248" y="806450"/>
                    <a:pt x="2053999" y="806450"/>
                  </a:cubicBezTo>
                  <a:close/>
                  <a:moveTo>
                    <a:pt x="501386" y="806450"/>
                  </a:moveTo>
                  <a:cubicBezTo>
                    <a:pt x="530754" y="826205"/>
                    <a:pt x="560123" y="855839"/>
                    <a:pt x="569913" y="885472"/>
                  </a:cubicBezTo>
                  <a:cubicBezTo>
                    <a:pt x="560123" y="885472"/>
                    <a:pt x="540544" y="895350"/>
                    <a:pt x="540544" y="875594"/>
                  </a:cubicBezTo>
                  <a:cubicBezTo>
                    <a:pt x="540544" y="865717"/>
                    <a:pt x="530754" y="845961"/>
                    <a:pt x="511175" y="845961"/>
                  </a:cubicBezTo>
                  <a:cubicBezTo>
                    <a:pt x="491596" y="855839"/>
                    <a:pt x="481807" y="836083"/>
                    <a:pt x="472017" y="836083"/>
                  </a:cubicBezTo>
                  <a:cubicBezTo>
                    <a:pt x="462227" y="836083"/>
                    <a:pt x="452438" y="826205"/>
                    <a:pt x="462227" y="816328"/>
                  </a:cubicBezTo>
                  <a:cubicBezTo>
                    <a:pt x="472017" y="806450"/>
                    <a:pt x="491596" y="806450"/>
                    <a:pt x="501386" y="806450"/>
                  </a:cubicBezTo>
                  <a:close/>
                  <a:moveTo>
                    <a:pt x="603846" y="804343"/>
                  </a:moveTo>
                  <a:cubicBezTo>
                    <a:pt x="618729" y="806198"/>
                    <a:pt x="633611" y="819181"/>
                    <a:pt x="648494" y="826599"/>
                  </a:cubicBezTo>
                  <a:cubicBezTo>
                    <a:pt x="658416" y="856273"/>
                    <a:pt x="668338" y="895839"/>
                    <a:pt x="658416" y="915621"/>
                  </a:cubicBezTo>
                  <a:cubicBezTo>
                    <a:pt x="648494" y="925513"/>
                    <a:pt x="648494" y="925513"/>
                    <a:pt x="648494" y="925513"/>
                  </a:cubicBezTo>
                  <a:cubicBezTo>
                    <a:pt x="638572" y="895839"/>
                    <a:pt x="628650" y="866165"/>
                    <a:pt x="598885" y="856273"/>
                  </a:cubicBezTo>
                  <a:cubicBezTo>
                    <a:pt x="598885" y="836490"/>
                    <a:pt x="588963" y="816708"/>
                    <a:pt x="588963" y="806816"/>
                  </a:cubicBezTo>
                  <a:cubicBezTo>
                    <a:pt x="593924" y="804344"/>
                    <a:pt x="598885" y="803725"/>
                    <a:pt x="603846" y="804343"/>
                  </a:cubicBezTo>
                  <a:close/>
                  <a:moveTo>
                    <a:pt x="2330186" y="796925"/>
                  </a:moveTo>
                  <a:cubicBezTo>
                    <a:pt x="2339975" y="796925"/>
                    <a:pt x="2339975" y="816610"/>
                    <a:pt x="2339975" y="826452"/>
                  </a:cubicBezTo>
                  <a:cubicBezTo>
                    <a:pt x="2339975" y="846137"/>
                    <a:pt x="2320396" y="875665"/>
                    <a:pt x="2300817" y="885507"/>
                  </a:cubicBezTo>
                  <a:cubicBezTo>
                    <a:pt x="2281238" y="895350"/>
                    <a:pt x="2251869" y="895350"/>
                    <a:pt x="2222500" y="885507"/>
                  </a:cubicBezTo>
                  <a:cubicBezTo>
                    <a:pt x="2222500" y="875665"/>
                    <a:pt x="2232290" y="875665"/>
                    <a:pt x="2232290" y="865822"/>
                  </a:cubicBezTo>
                  <a:cubicBezTo>
                    <a:pt x="2242079" y="846137"/>
                    <a:pt x="2222500" y="836295"/>
                    <a:pt x="2242079" y="826452"/>
                  </a:cubicBezTo>
                  <a:cubicBezTo>
                    <a:pt x="2271448" y="816610"/>
                    <a:pt x="2300817" y="816610"/>
                    <a:pt x="2330186" y="796925"/>
                  </a:cubicBezTo>
                  <a:close/>
                  <a:moveTo>
                    <a:pt x="2202090" y="768350"/>
                  </a:moveTo>
                  <a:cubicBezTo>
                    <a:pt x="2221821" y="768350"/>
                    <a:pt x="2231686" y="778192"/>
                    <a:pt x="2231686" y="788035"/>
                  </a:cubicBezTo>
                  <a:cubicBezTo>
                    <a:pt x="2241551" y="817562"/>
                    <a:pt x="2211956" y="827405"/>
                    <a:pt x="2192225" y="847090"/>
                  </a:cubicBezTo>
                  <a:cubicBezTo>
                    <a:pt x="2182360" y="847090"/>
                    <a:pt x="2172495" y="856932"/>
                    <a:pt x="2152764" y="856932"/>
                  </a:cubicBezTo>
                  <a:cubicBezTo>
                    <a:pt x="2142899" y="866775"/>
                    <a:pt x="2133034" y="866775"/>
                    <a:pt x="2123169" y="866775"/>
                  </a:cubicBezTo>
                  <a:cubicBezTo>
                    <a:pt x="2123169" y="856932"/>
                    <a:pt x="2123169" y="856932"/>
                    <a:pt x="2123169" y="856932"/>
                  </a:cubicBezTo>
                  <a:cubicBezTo>
                    <a:pt x="2142899" y="847090"/>
                    <a:pt x="2172495" y="847090"/>
                    <a:pt x="2192225" y="817562"/>
                  </a:cubicBezTo>
                  <a:cubicBezTo>
                    <a:pt x="2192225" y="807720"/>
                    <a:pt x="2192225" y="797877"/>
                    <a:pt x="2182360" y="797877"/>
                  </a:cubicBezTo>
                  <a:cubicBezTo>
                    <a:pt x="2152764" y="807720"/>
                    <a:pt x="2133034" y="827405"/>
                    <a:pt x="2113303" y="847090"/>
                  </a:cubicBezTo>
                  <a:cubicBezTo>
                    <a:pt x="2113303" y="847090"/>
                    <a:pt x="2103438" y="847090"/>
                    <a:pt x="2103438" y="837247"/>
                  </a:cubicBezTo>
                  <a:cubicBezTo>
                    <a:pt x="2133034" y="807720"/>
                    <a:pt x="2162630" y="778192"/>
                    <a:pt x="2202090" y="768350"/>
                  </a:cubicBezTo>
                  <a:close/>
                  <a:moveTo>
                    <a:pt x="347362" y="762631"/>
                  </a:moveTo>
                  <a:cubicBezTo>
                    <a:pt x="377882" y="766783"/>
                    <a:pt x="400079" y="794465"/>
                    <a:pt x="422276" y="816611"/>
                  </a:cubicBezTo>
                  <a:cubicBezTo>
                    <a:pt x="422276" y="826453"/>
                    <a:pt x="412411" y="826453"/>
                    <a:pt x="402545" y="836296"/>
                  </a:cubicBezTo>
                  <a:cubicBezTo>
                    <a:pt x="392680" y="846138"/>
                    <a:pt x="392680" y="855981"/>
                    <a:pt x="392680" y="865823"/>
                  </a:cubicBezTo>
                  <a:cubicBezTo>
                    <a:pt x="392680" y="875666"/>
                    <a:pt x="392680" y="875666"/>
                    <a:pt x="392680" y="885508"/>
                  </a:cubicBezTo>
                  <a:cubicBezTo>
                    <a:pt x="363084" y="895351"/>
                    <a:pt x="333489" y="875666"/>
                    <a:pt x="303893" y="865823"/>
                  </a:cubicBezTo>
                  <a:cubicBezTo>
                    <a:pt x="294028" y="846138"/>
                    <a:pt x="284163" y="836296"/>
                    <a:pt x="294028" y="816611"/>
                  </a:cubicBezTo>
                  <a:cubicBezTo>
                    <a:pt x="294028" y="796926"/>
                    <a:pt x="303893" y="787083"/>
                    <a:pt x="313758" y="767398"/>
                  </a:cubicBezTo>
                  <a:cubicBezTo>
                    <a:pt x="326090" y="762477"/>
                    <a:pt x="337188" y="761246"/>
                    <a:pt x="347362" y="762631"/>
                  </a:cubicBezTo>
                  <a:close/>
                  <a:moveTo>
                    <a:pt x="2025198" y="757238"/>
                  </a:moveTo>
                  <a:cubicBezTo>
                    <a:pt x="2034949" y="757238"/>
                    <a:pt x="2034949" y="757238"/>
                    <a:pt x="2034949" y="767160"/>
                  </a:cubicBezTo>
                  <a:cubicBezTo>
                    <a:pt x="2044701" y="787004"/>
                    <a:pt x="2025198" y="806847"/>
                    <a:pt x="2005694" y="826691"/>
                  </a:cubicBezTo>
                  <a:cubicBezTo>
                    <a:pt x="1995942" y="846535"/>
                    <a:pt x="1995942" y="866379"/>
                    <a:pt x="1995942" y="876301"/>
                  </a:cubicBezTo>
                  <a:cubicBezTo>
                    <a:pt x="1976438" y="866379"/>
                    <a:pt x="1986190" y="836613"/>
                    <a:pt x="1986190" y="826691"/>
                  </a:cubicBezTo>
                  <a:cubicBezTo>
                    <a:pt x="1986190" y="796926"/>
                    <a:pt x="2005694" y="767160"/>
                    <a:pt x="2025198" y="757238"/>
                  </a:cubicBezTo>
                  <a:close/>
                  <a:moveTo>
                    <a:pt x="2143126" y="747713"/>
                  </a:moveTo>
                  <a:cubicBezTo>
                    <a:pt x="2153047" y="747713"/>
                    <a:pt x="2172891" y="747713"/>
                    <a:pt x="2182813" y="757555"/>
                  </a:cubicBezTo>
                  <a:cubicBezTo>
                    <a:pt x="2172891" y="767398"/>
                    <a:pt x="2162969" y="777240"/>
                    <a:pt x="2153047" y="777240"/>
                  </a:cubicBezTo>
                  <a:cubicBezTo>
                    <a:pt x="2123282" y="777240"/>
                    <a:pt x="2103438" y="796925"/>
                    <a:pt x="2093516" y="816610"/>
                  </a:cubicBezTo>
                  <a:cubicBezTo>
                    <a:pt x="2093516" y="826453"/>
                    <a:pt x="2083594" y="826453"/>
                    <a:pt x="2083594" y="836295"/>
                  </a:cubicBezTo>
                  <a:cubicBezTo>
                    <a:pt x="2073672" y="846138"/>
                    <a:pt x="2073672" y="836295"/>
                    <a:pt x="2063750" y="846138"/>
                  </a:cubicBezTo>
                  <a:cubicBezTo>
                    <a:pt x="2063750" y="836295"/>
                    <a:pt x="2063750" y="826453"/>
                    <a:pt x="2063750" y="816610"/>
                  </a:cubicBezTo>
                  <a:cubicBezTo>
                    <a:pt x="2083594" y="787083"/>
                    <a:pt x="2103438" y="747713"/>
                    <a:pt x="2143126" y="747713"/>
                  </a:cubicBezTo>
                  <a:close/>
                  <a:moveTo>
                    <a:pt x="510540" y="738188"/>
                  </a:moveTo>
                  <a:cubicBezTo>
                    <a:pt x="530225" y="748002"/>
                    <a:pt x="540068" y="757815"/>
                    <a:pt x="559753" y="767629"/>
                  </a:cubicBezTo>
                  <a:cubicBezTo>
                    <a:pt x="569595" y="787256"/>
                    <a:pt x="579438" y="816697"/>
                    <a:pt x="579438" y="836324"/>
                  </a:cubicBezTo>
                  <a:cubicBezTo>
                    <a:pt x="569595" y="846138"/>
                    <a:pt x="549910" y="836324"/>
                    <a:pt x="540068" y="826511"/>
                  </a:cubicBezTo>
                  <a:cubicBezTo>
                    <a:pt x="530225" y="816697"/>
                    <a:pt x="520383" y="806883"/>
                    <a:pt x="510540" y="797070"/>
                  </a:cubicBezTo>
                  <a:cubicBezTo>
                    <a:pt x="500698" y="787256"/>
                    <a:pt x="500698" y="767629"/>
                    <a:pt x="481013" y="757815"/>
                  </a:cubicBezTo>
                  <a:cubicBezTo>
                    <a:pt x="490855" y="748002"/>
                    <a:pt x="500698" y="738188"/>
                    <a:pt x="510540" y="738188"/>
                  </a:cubicBezTo>
                  <a:close/>
                  <a:moveTo>
                    <a:pt x="408721" y="731441"/>
                  </a:moveTo>
                  <a:cubicBezTo>
                    <a:pt x="427038" y="731441"/>
                    <a:pt x="446576" y="738823"/>
                    <a:pt x="461230" y="748665"/>
                  </a:cubicBezTo>
                  <a:cubicBezTo>
                    <a:pt x="480769" y="758508"/>
                    <a:pt x="490538" y="778193"/>
                    <a:pt x="490538" y="788035"/>
                  </a:cubicBezTo>
                  <a:cubicBezTo>
                    <a:pt x="480769" y="797878"/>
                    <a:pt x="470999" y="797878"/>
                    <a:pt x="461230" y="807720"/>
                  </a:cubicBezTo>
                  <a:cubicBezTo>
                    <a:pt x="441692" y="817563"/>
                    <a:pt x="441692" y="817563"/>
                    <a:pt x="441692" y="817563"/>
                  </a:cubicBezTo>
                  <a:cubicBezTo>
                    <a:pt x="422153" y="797878"/>
                    <a:pt x="402615" y="768350"/>
                    <a:pt x="373307" y="758508"/>
                  </a:cubicBezTo>
                  <a:cubicBezTo>
                    <a:pt x="363538" y="758508"/>
                    <a:pt x="363538" y="758508"/>
                    <a:pt x="363538" y="758508"/>
                  </a:cubicBezTo>
                  <a:cubicBezTo>
                    <a:pt x="373307" y="738823"/>
                    <a:pt x="390403" y="731441"/>
                    <a:pt x="408721" y="731441"/>
                  </a:cubicBezTo>
                  <a:close/>
                  <a:moveTo>
                    <a:pt x="2290310" y="698500"/>
                  </a:moveTo>
                  <a:cubicBezTo>
                    <a:pt x="2319906" y="698500"/>
                    <a:pt x="2339636" y="718127"/>
                    <a:pt x="2339636" y="737754"/>
                  </a:cubicBezTo>
                  <a:cubicBezTo>
                    <a:pt x="2349501" y="757382"/>
                    <a:pt x="2329771" y="786823"/>
                    <a:pt x="2310040" y="796636"/>
                  </a:cubicBezTo>
                  <a:cubicBezTo>
                    <a:pt x="2290310" y="796636"/>
                    <a:pt x="2270580" y="806450"/>
                    <a:pt x="2250849" y="806450"/>
                  </a:cubicBezTo>
                  <a:cubicBezTo>
                    <a:pt x="2250849" y="796636"/>
                    <a:pt x="2250849" y="786823"/>
                    <a:pt x="2240984" y="777009"/>
                  </a:cubicBezTo>
                  <a:cubicBezTo>
                    <a:pt x="2240984" y="767195"/>
                    <a:pt x="2231119" y="757382"/>
                    <a:pt x="2221253" y="757382"/>
                  </a:cubicBezTo>
                  <a:cubicBezTo>
                    <a:pt x="2211388" y="747568"/>
                    <a:pt x="2211388" y="747568"/>
                    <a:pt x="2211388" y="747568"/>
                  </a:cubicBezTo>
                  <a:cubicBezTo>
                    <a:pt x="2231119" y="718127"/>
                    <a:pt x="2260714" y="698500"/>
                    <a:pt x="2290310" y="698500"/>
                  </a:cubicBezTo>
                  <a:close/>
                  <a:moveTo>
                    <a:pt x="2143125" y="679450"/>
                  </a:moveTo>
                  <a:cubicBezTo>
                    <a:pt x="2143125" y="689264"/>
                    <a:pt x="2143125" y="689264"/>
                    <a:pt x="2143125" y="689264"/>
                  </a:cubicBezTo>
                  <a:cubicBezTo>
                    <a:pt x="2133283" y="699077"/>
                    <a:pt x="2123440" y="718704"/>
                    <a:pt x="2113598" y="748145"/>
                  </a:cubicBezTo>
                  <a:cubicBezTo>
                    <a:pt x="2084070" y="757959"/>
                    <a:pt x="2084070" y="787400"/>
                    <a:pt x="2054543" y="787400"/>
                  </a:cubicBezTo>
                  <a:cubicBezTo>
                    <a:pt x="2044700" y="777586"/>
                    <a:pt x="2054543" y="767773"/>
                    <a:pt x="2054543" y="748145"/>
                  </a:cubicBezTo>
                  <a:cubicBezTo>
                    <a:pt x="2054543" y="728518"/>
                    <a:pt x="2064385" y="708891"/>
                    <a:pt x="2084070" y="699077"/>
                  </a:cubicBezTo>
                  <a:cubicBezTo>
                    <a:pt x="2093913" y="679450"/>
                    <a:pt x="2113598" y="679450"/>
                    <a:pt x="2143125" y="679450"/>
                  </a:cubicBezTo>
                  <a:close/>
                  <a:moveTo>
                    <a:pt x="2183668" y="667456"/>
                  </a:moveTo>
                  <a:cubicBezTo>
                    <a:pt x="2194658" y="663752"/>
                    <a:pt x="2206869" y="663752"/>
                    <a:pt x="2221523" y="668691"/>
                  </a:cubicBezTo>
                  <a:cubicBezTo>
                    <a:pt x="2231293" y="668691"/>
                    <a:pt x="2241062" y="678568"/>
                    <a:pt x="2260600" y="688446"/>
                  </a:cubicBezTo>
                  <a:cubicBezTo>
                    <a:pt x="2231293" y="708202"/>
                    <a:pt x="2211754" y="727957"/>
                    <a:pt x="2201985" y="747713"/>
                  </a:cubicBezTo>
                  <a:cubicBezTo>
                    <a:pt x="2182446" y="747713"/>
                    <a:pt x="2162908" y="727957"/>
                    <a:pt x="2133600" y="737835"/>
                  </a:cubicBezTo>
                  <a:cubicBezTo>
                    <a:pt x="2133600" y="718080"/>
                    <a:pt x="2153139" y="698324"/>
                    <a:pt x="2153139" y="688446"/>
                  </a:cubicBezTo>
                  <a:cubicBezTo>
                    <a:pt x="2162908" y="678568"/>
                    <a:pt x="2172677" y="671160"/>
                    <a:pt x="2183668" y="667456"/>
                  </a:cubicBezTo>
                  <a:close/>
                  <a:moveTo>
                    <a:pt x="755990" y="649288"/>
                  </a:moveTo>
                  <a:cubicBezTo>
                    <a:pt x="795451" y="649288"/>
                    <a:pt x="795451" y="649288"/>
                    <a:pt x="795451" y="649288"/>
                  </a:cubicBezTo>
                  <a:cubicBezTo>
                    <a:pt x="815181" y="668867"/>
                    <a:pt x="854642" y="668867"/>
                    <a:pt x="884238" y="678657"/>
                  </a:cubicBezTo>
                  <a:cubicBezTo>
                    <a:pt x="864507" y="698236"/>
                    <a:pt x="844777" y="708026"/>
                    <a:pt x="825046" y="698236"/>
                  </a:cubicBezTo>
                  <a:cubicBezTo>
                    <a:pt x="805316" y="698236"/>
                    <a:pt x="785586" y="688447"/>
                    <a:pt x="765855" y="668867"/>
                  </a:cubicBezTo>
                  <a:cubicBezTo>
                    <a:pt x="765855" y="659078"/>
                    <a:pt x="746125" y="659078"/>
                    <a:pt x="755990" y="649288"/>
                  </a:cubicBezTo>
                  <a:close/>
                  <a:moveTo>
                    <a:pt x="795626" y="606312"/>
                  </a:moveTo>
                  <a:cubicBezTo>
                    <a:pt x="798080" y="607559"/>
                    <a:pt x="800533" y="610053"/>
                    <a:pt x="805440" y="610053"/>
                  </a:cubicBezTo>
                  <a:cubicBezTo>
                    <a:pt x="815254" y="620032"/>
                    <a:pt x="825067" y="630011"/>
                    <a:pt x="844695" y="639989"/>
                  </a:cubicBezTo>
                  <a:cubicBezTo>
                    <a:pt x="864322" y="649968"/>
                    <a:pt x="883949" y="649968"/>
                    <a:pt x="893763" y="669925"/>
                  </a:cubicBezTo>
                  <a:cubicBezTo>
                    <a:pt x="864322" y="669925"/>
                    <a:pt x="834881" y="659946"/>
                    <a:pt x="815254" y="649968"/>
                  </a:cubicBezTo>
                  <a:cubicBezTo>
                    <a:pt x="805440" y="639989"/>
                    <a:pt x="785813" y="630011"/>
                    <a:pt x="785813" y="610053"/>
                  </a:cubicBezTo>
                  <a:cubicBezTo>
                    <a:pt x="790720" y="605064"/>
                    <a:pt x="793173" y="605064"/>
                    <a:pt x="795626" y="606312"/>
                  </a:cubicBezTo>
                  <a:close/>
                  <a:moveTo>
                    <a:pt x="392623" y="600075"/>
                  </a:moveTo>
                  <a:cubicBezTo>
                    <a:pt x="451644" y="600075"/>
                    <a:pt x="510665" y="619760"/>
                    <a:pt x="550013" y="659130"/>
                  </a:cubicBezTo>
                  <a:cubicBezTo>
                    <a:pt x="559849" y="668972"/>
                    <a:pt x="559849" y="678815"/>
                    <a:pt x="579523" y="678815"/>
                  </a:cubicBezTo>
                  <a:cubicBezTo>
                    <a:pt x="628707" y="728027"/>
                    <a:pt x="677892" y="767398"/>
                    <a:pt x="727076" y="816610"/>
                  </a:cubicBezTo>
                  <a:cubicBezTo>
                    <a:pt x="727076" y="826453"/>
                    <a:pt x="727076" y="826453"/>
                    <a:pt x="717239" y="836295"/>
                  </a:cubicBezTo>
                  <a:cubicBezTo>
                    <a:pt x="687728" y="816610"/>
                    <a:pt x="658218" y="787083"/>
                    <a:pt x="628707" y="767398"/>
                  </a:cubicBezTo>
                  <a:cubicBezTo>
                    <a:pt x="589360" y="737870"/>
                    <a:pt x="550013" y="698500"/>
                    <a:pt x="490992" y="688657"/>
                  </a:cubicBezTo>
                  <a:cubicBezTo>
                    <a:pt x="490992" y="678815"/>
                    <a:pt x="490992" y="678815"/>
                    <a:pt x="490992" y="678815"/>
                  </a:cubicBezTo>
                  <a:cubicBezTo>
                    <a:pt x="412297" y="668972"/>
                    <a:pt x="363113" y="708342"/>
                    <a:pt x="304092" y="737870"/>
                  </a:cubicBezTo>
                  <a:cubicBezTo>
                    <a:pt x="294255" y="747713"/>
                    <a:pt x="274581" y="747713"/>
                    <a:pt x="274581" y="757555"/>
                  </a:cubicBezTo>
                  <a:cubicBezTo>
                    <a:pt x="264744" y="757555"/>
                    <a:pt x="254907" y="757555"/>
                    <a:pt x="245071" y="767398"/>
                  </a:cubicBezTo>
                  <a:cubicBezTo>
                    <a:pt x="264744" y="846138"/>
                    <a:pt x="245071" y="934720"/>
                    <a:pt x="304092" y="1003618"/>
                  </a:cubicBezTo>
                  <a:cubicBezTo>
                    <a:pt x="313929" y="1013460"/>
                    <a:pt x="323765" y="1033145"/>
                    <a:pt x="343439" y="1033145"/>
                  </a:cubicBezTo>
                  <a:cubicBezTo>
                    <a:pt x="363113" y="1052830"/>
                    <a:pt x="392623" y="1052830"/>
                    <a:pt x="422134" y="1062673"/>
                  </a:cubicBezTo>
                  <a:cubicBezTo>
                    <a:pt x="471318" y="1082358"/>
                    <a:pt x="520502" y="1092200"/>
                    <a:pt x="569686" y="1102043"/>
                  </a:cubicBezTo>
                  <a:cubicBezTo>
                    <a:pt x="579523" y="1111885"/>
                    <a:pt x="569686" y="1131570"/>
                    <a:pt x="569686" y="1141413"/>
                  </a:cubicBezTo>
                  <a:cubicBezTo>
                    <a:pt x="461481" y="1111885"/>
                    <a:pt x="353276" y="1102043"/>
                    <a:pt x="264744" y="1052830"/>
                  </a:cubicBezTo>
                  <a:cubicBezTo>
                    <a:pt x="195886" y="1023303"/>
                    <a:pt x="176213" y="944563"/>
                    <a:pt x="176213" y="865823"/>
                  </a:cubicBezTo>
                  <a:cubicBezTo>
                    <a:pt x="176213" y="855980"/>
                    <a:pt x="176213" y="846138"/>
                    <a:pt x="176213" y="846138"/>
                  </a:cubicBezTo>
                  <a:cubicBezTo>
                    <a:pt x="176213" y="806768"/>
                    <a:pt x="176213" y="767398"/>
                    <a:pt x="176213" y="737870"/>
                  </a:cubicBezTo>
                  <a:cubicBezTo>
                    <a:pt x="186050" y="728027"/>
                    <a:pt x="195886" y="728027"/>
                    <a:pt x="195886" y="718185"/>
                  </a:cubicBezTo>
                  <a:cubicBezTo>
                    <a:pt x="225397" y="688657"/>
                    <a:pt x="254907" y="668972"/>
                    <a:pt x="284418" y="649287"/>
                  </a:cubicBezTo>
                  <a:cubicBezTo>
                    <a:pt x="304092" y="639445"/>
                    <a:pt x="323765" y="619760"/>
                    <a:pt x="343439" y="619760"/>
                  </a:cubicBezTo>
                  <a:cubicBezTo>
                    <a:pt x="353276" y="600075"/>
                    <a:pt x="372950" y="600075"/>
                    <a:pt x="392623" y="600075"/>
                  </a:cubicBezTo>
                  <a:close/>
                  <a:moveTo>
                    <a:pt x="1859496" y="592405"/>
                  </a:moveTo>
                  <a:cubicBezTo>
                    <a:pt x="1862907" y="593328"/>
                    <a:pt x="1866008" y="595789"/>
                    <a:pt x="1868488" y="600710"/>
                  </a:cubicBezTo>
                  <a:cubicBezTo>
                    <a:pt x="1858566" y="620395"/>
                    <a:pt x="1858566" y="640080"/>
                    <a:pt x="1838722" y="649922"/>
                  </a:cubicBezTo>
                  <a:cubicBezTo>
                    <a:pt x="1818879" y="669607"/>
                    <a:pt x="1789113" y="679450"/>
                    <a:pt x="1759347" y="669607"/>
                  </a:cubicBezTo>
                  <a:cubicBezTo>
                    <a:pt x="1749425" y="659765"/>
                    <a:pt x="1749425" y="659765"/>
                    <a:pt x="1749425" y="659765"/>
                  </a:cubicBezTo>
                  <a:cubicBezTo>
                    <a:pt x="1759347" y="640080"/>
                    <a:pt x="1779191" y="649922"/>
                    <a:pt x="1789113" y="630237"/>
                  </a:cubicBezTo>
                  <a:cubicBezTo>
                    <a:pt x="1808957" y="620395"/>
                    <a:pt x="1818879" y="610552"/>
                    <a:pt x="1828801" y="600710"/>
                  </a:cubicBezTo>
                  <a:cubicBezTo>
                    <a:pt x="1836242" y="600710"/>
                    <a:pt x="1849264" y="589637"/>
                    <a:pt x="1859496" y="592405"/>
                  </a:cubicBezTo>
                  <a:close/>
                  <a:moveTo>
                    <a:pt x="864053" y="581025"/>
                  </a:moveTo>
                  <a:cubicBezTo>
                    <a:pt x="874032" y="581025"/>
                    <a:pt x="884010" y="581025"/>
                    <a:pt x="884010" y="581025"/>
                  </a:cubicBezTo>
                  <a:cubicBezTo>
                    <a:pt x="913946" y="600472"/>
                    <a:pt x="913946" y="629642"/>
                    <a:pt x="913946" y="649089"/>
                  </a:cubicBezTo>
                  <a:cubicBezTo>
                    <a:pt x="913946" y="649089"/>
                    <a:pt x="923925" y="658813"/>
                    <a:pt x="913946" y="658813"/>
                  </a:cubicBezTo>
                  <a:cubicBezTo>
                    <a:pt x="893989" y="639366"/>
                    <a:pt x="854075" y="619919"/>
                    <a:pt x="864053" y="581025"/>
                  </a:cubicBezTo>
                  <a:close/>
                  <a:moveTo>
                    <a:pt x="1819275" y="571500"/>
                  </a:moveTo>
                  <a:cubicBezTo>
                    <a:pt x="1819275" y="571500"/>
                    <a:pt x="1819275" y="581252"/>
                    <a:pt x="1819275" y="581252"/>
                  </a:cubicBezTo>
                  <a:cubicBezTo>
                    <a:pt x="1809353" y="610507"/>
                    <a:pt x="1769666" y="630011"/>
                    <a:pt x="1739900" y="639763"/>
                  </a:cubicBezTo>
                  <a:cubicBezTo>
                    <a:pt x="1749822" y="610507"/>
                    <a:pt x="1779588" y="620259"/>
                    <a:pt x="1799431" y="591004"/>
                  </a:cubicBezTo>
                  <a:cubicBezTo>
                    <a:pt x="1799431" y="581252"/>
                    <a:pt x="1799431" y="571500"/>
                    <a:pt x="1819275" y="571500"/>
                  </a:cubicBezTo>
                  <a:close/>
                  <a:moveTo>
                    <a:pt x="1759744" y="541337"/>
                  </a:moveTo>
                  <a:cubicBezTo>
                    <a:pt x="1759744" y="541337"/>
                    <a:pt x="1769666" y="541337"/>
                    <a:pt x="1769666" y="551179"/>
                  </a:cubicBezTo>
                  <a:cubicBezTo>
                    <a:pt x="1779588" y="590549"/>
                    <a:pt x="1739901" y="610234"/>
                    <a:pt x="1720057" y="639762"/>
                  </a:cubicBezTo>
                  <a:cubicBezTo>
                    <a:pt x="1710135" y="639762"/>
                    <a:pt x="1710135" y="629919"/>
                    <a:pt x="1700213" y="629919"/>
                  </a:cubicBezTo>
                  <a:cubicBezTo>
                    <a:pt x="1710135" y="590549"/>
                    <a:pt x="1710135" y="551179"/>
                    <a:pt x="1759744" y="541337"/>
                  </a:cubicBezTo>
                  <a:close/>
                  <a:moveTo>
                    <a:pt x="683940" y="538866"/>
                  </a:moveTo>
                  <a:cubicBezTo>
                    <a:pt x="688529" y="539786"/>
                    <a:pt x="690364" y="548986"/>
                    <a:pt x="697707" y="541626"/>
                  </a:cubicBezTo>
                  <a:cubicBezTo>
                    <a:pt x="717286" y="551439"/>
                    <a:pt x="727075" y="551439"/>
                    <a:pt x="746654" y="551439"/>
                  </a:cubicBezTo>
                  <a:cubicBezTo>
                    <a:pt x="756444" y="561253"/>
                    <a:pt x="766234" y="580880"/>
                    <a:pt x="776023" y="590694"/>
                  </a:cubicBezTo>
                  <a:cubicBezTo>
                    <a:pt x="776023" y="610321"/>
                    <a:pt x="785813" y="620135"/>
                    <a:pt x="785813" y="629948"/>
                  </a:cubicBezTo>
                  <a:cubicBezTo>
                    <a:pt x="756444" y="639762"/>
                    <a:pt x="727075" y="629948"/>
                    <a:pt x="707496" y="610321"/>
                  </a:cubicBezTo>
                  <a:cubicBezTo>
                    <a:pt x="687917" y="590694"/>
                    <a:pt x="668338" y="561253"/>
                    <a:pt x="678127" y="541626"/>
                  </a:cubicBezTo>
                  <a:cubicBezTo>
                    <a:pt x="680575" y="539172"/>
                    <a:pt x="682410" y="538559"/>
                    <a:pt x="683940" y="538866"/>
                  </a:cubicBezTo>
                  <a:close/>
                  <a:moveTo>
                    <a:pt x="924242" y="531812"/>
                  </a:moveTo>
                  <a:cubicBezTo>
                    <a:pt x="934085" y="531812"/>
                    <a:pt x="953770" y="551350"/>
                    <a:pt x="953770" y="561120"/>
                  </a:cubicBezTo>
                  <a:cubicBezTo>
                    <a:pt x="953770" y="590427"/>
                    <a:pt x="963613" y="639273"/>
                    <a:pt x="934085" y="658812"/>
                  </a:cubicBezTo>
                  <a:cubicBezTo>
                    <a:pt x="914400" y="629504"/>
                    <a:pt x="943928" y="609966"/>
                    <a:pt x="934085" y="590427"/>
                  </a:cubicBezTo>
                  <a:cubicBezTo>
                    <a:pt x="934085" y="570889"/>
                    <a:pt x="934085" y="561120"/>
                    <a:pt x="924242" y="551350"/>
                  </a:cubicBezTo>
                  <a:cubicBezTo>
                    <a:pt x="914400" y="541581"/>
                    <a:pt x="914400" y="531812"/>
                    <a:pt x="924242" y="531812"/>
                  </a:cubicBezTo>
                  <a:close/>
                  <a:moveTo>
                    <a:pt x="2208964" y="526126"/>
                  </a:moveTo>
                  <a:cubicBezTo>
                    <a:pt x="2222659" y="525666"/>
                    <a:pt x="2236815" y="527509"/>
                    <a:pt x="2251587" y="532425"/>
                  </a:cubicBezTo>
                  <a:cubicBezTo>
                    <a:pt x="2281131" y="542256"/>
                    <a:pt x="2281131" y="542256"/>
                    <a:pt x="2281131" y="542256"/>
                  </a:cubicBezTo>
                  <a:cubicBezTo>
                    <a:pt x="2320522" y="571750"/>
                    <a:pt x="2359914" y="591413"/>
                    <a:pt x="2409153" y="611076"/>
                  </a:cubicBezTo>
                  <a:cubicBezTo>
                    <a:pt x="2419001" y="620907"/>
                    <a:pt x="2438697" y="620907"/>
                    <a:pt x="2448545" y="630738"/>
                  </a:cubicBezTo>
                  <a:cubicBezTo>
                    <a:pt x="2438697" y="660232"/>
                    <a:pt x="2438697" y="699558"/>
                    <a:pt x="2448545" y="729052"/>
                  </a:cubicBezTo>
                  <a:cubicBezTo>
                    <a:pt x="2468240" y="797872"/>
                    <a:pt x="2478088" y="886354"/>
                    <a:pt x="2428849" y="945342"/>
                  </a:cubicBezTo>
                  <a:cubicBezTo>
                    <a:pt x="2409153" y="974836"/>
                    <a:pt x="2379609" y="984668"/>
                    <a:pt x="2359914" y="994499"/>
                  </a:cubicBezTo>
                  <a:cubicBezTo>
                    <a:pt x="2310674" y="1014162"/>
                    <a:pt x="2271283" y="1023993"/>
                    <a:pt x="2222043" y="1033824"/>
                  </a:cubicBezTo>
                  <a:cubicBezTo>
                    <a:pt x="2182652" y="1053487"/>
                    <a:pt x="2143260" y="1063318"/>
                    <a:pt x="2094021" y="1073150"/>
                  </a:cubicBezTo>
                  <a:cubicBezTo>
                    <a:pt x="2094021" y="1073150"/>
                    <a:pt x="2094021" y="1063318"/>
                    <a:pt x="2084173" y="1063318"/>
                  </a:cubicBezTo>
                  <a:cubicBezTo>
                    <a:pt x="2094021" y="1053487"/>
                    <a:pt x="2094021" y="1053487"/>
                    <a:pt x="2094021" y="1053487"/>
                  </a:cubicBezTo>
                  <a:cubicBezTo>
                    <a:pt x="2133412" y="1033824"/>
                    <a:pt x="2182652" y="1014162"/>
                    <a:pt x="2231891" y="1004330"/>
                  </a:cubicBezTo>
                  <a:cubicBezTo>
                    <a:pt x="2251587" y="994499"/>
                    <a:pt x="2271283" y="994499"/>
                    <a:pt x="2290978" y="984668"/>
                  </a:cubicBezTo>
                  <a:cubicBezTo>
                    <a:pt x="2330370" y="945342"/>
                    <a:pt x="2330370" y="945342"/>
                    <a:pt x="2330370" y="945342"/>
                  </a:cubicBezTo>
                  <a:cubicBezTo>
                    <a:pt x="2359914" y="906017"/>
                    <a:pt x="2369762" y="866691"/>
                    <a:pt x="2379609" y="817534"/>
                  </a:cubicBezTo>
                  <a:cubicBezTo>
                    <a:pt x="2369762" y="778209"/>
                    <a:pt x="2369762" y="729052"/>
                    <a:pt x="2379609" y="689726"/>
                  </a:cubicBezTo>
                  <a:cubicBezTo>
                    <a:pt x="2379609" y="679895"/>
                    <a:pt x="2359914" y="689726"/>
                    <a:pt x="2350066" y="679895"/>
                  </a:cubicBezTo>
                  <a:cubicBezTo>
                    <a:pt x="2330370" y="679895"/>
                    <a:pt x="2330370" y="679895"/>
                    <a:pt x="2330370" y="679895"/>
                  </a:cubicBezTo>
                  <a:cubicBezTo>
                    <a:pt x="2271283" y="650401"/>
                    <a:pt x="2222043" y="611076"/>
                    <a:pt x="2162956" y="620907"/>
                  </a:cubicBezTo>
                  <a:cubicBezTo>
                    <a:pt x="2143260" y="611076"/>
                    <a:pt x="2123565" y="620907"/>
                    <a:pt x="2113717" y="620907"/>
                  </a:cubicBezTo>
                  <a:cubicBezTo>
                    <a:pt x="2054629" y="640570"/>
                    <a:pt x="2025086" y="699558"/>
                    <a:pt x="1975846" y="729052"/>
                  </a:cubicBezTo>
                  <a:cubicBezTo>
                    <a:pt x="1926607" y="788040"/>
                    <a:pt x="1926607" y="788040"/>
                    <a:pt x="1926607" y="788040"/>
                  </a:cubicBezTo>
                  <a:cubicBezTo>
                    <a:pt x="1926607" y="788040"/>
                    <a:pt x="1916759" y="788040"/>
                    <a:pt x="1916759" y="788040"/>
                  </a:cubicBezTo>
                  <a:cubicBezTo>
                    <a:pt x="1906911" y="788040"/>
                    <a:pt x="1897063" y="778209"/>
                    <a:pt x="1906911" y="768377"/>
                  </a:cubicBezTo>
                  <a:cubicBezTo>
                    <a:pt x="1965998" y="699558"/>
                    <a:pt x="2025086" y="640570"/>
                    <a:pt x="2094021" y="571750"/>
                  </a:cubicBezTo>
                  <a:cubicBezTo>
                    <a:pt x="2130950" y="549629"/>
                    <a:pt x="2167880" y="527509"/>
                    <a:pt x="2208964" y="526126"/>
                  </a:cubicBezTo>
                  <a:close/>
                  <a:moveTo>
                    <a:pt x="1680210" y="501650"/>
                  </a:moveTo>
                  <a:cubicBezTo>
                    <a:pt x="1690053" y="501650"/>
                    <a:pt x="1690053" y="511572"/>
                    <a:pt x="1690053" y="511572"/>
                  </a:cubicBezTo>
                  <a:cubicBezTo>
                    <a:pt x="1699896" y="521494"/>
                    <a:pt x="1690053" y="531416"/>
                    <a:pt x="1680210" y="551259"/>
                  </a:cubicBezTo>
                  <a:cubicBezTo>
                    <a:pt x="1670368" y="571103"/>
                    <a:pt x="1709738" y="590947"/>
                    <a:pt x="1690053" y="620713"/>
                  </a:cubicBezTo>
                  <a:cubicBezTo>
                    <a:pt x="1670368" y="610791"/>
                    <a:pt x="1670368" y="581025"/>
                    <a:pt x="1660525" y="561181"/>
                  </a:cubicBezTo>
                  <a:cubicBezTo>
                    <a:pt x="1660525" y="541338"/>
                    <a:pt x="1670368" y="511572"/>
                    <a:pt x="1680210" y="501650"/>
                  </a:cubicBezTo>
                  <a:close/>
                  <a:moveTo>
                    <a:pt x="973455" y="501650"/>
                  </a:moveTo>
                  <a:cubicBezTo>
                    <a:pt x="993141" y="501650"/>
                    <a:pt x="1002983" y="511541"/>
                    <a:pt x="1002983" y="521433"/>
                  </a:cubicBezTo>
                  <a:cubicBezTo>
                    <a:pt x="1012826" y="560998"/>
                    <a:pt x="1002983" y="590672"/>
                    <a:pt x="993141" y="620346"/>
                  </a:cubicBezTo>
                  <a:cubicBezTo>
                    <a:pt x="983298" y="630238"/>
                    <a:pt x="973455" y="630238"/>
                    <a:pt x="963613" y="630238"/>
                  </a:cubicBezTo>
                  <a:cubicBezTo>
                    <a:pt x="963613" y="630238"/>
                    <a:pt x="973455" y="620346"/>
                    <a:pt x="973455" y="610455"/>
                  </a:cubicBezTo>
                  <a:cubicBezTo>
                    <a:pt x="973455" y="580781"/>
                    <a:pt x="973455" y="560998"/>
                    <a:pt x="963613" y="541215"/>
                  </a:cubicBezTo>
                  <a:cubicBezTo>
                    <a:pt x="963613" y="521433"/>
                    <a:pt x="973455" y="511541"/>
                    <a:pt x="973455" y="501650"/>
                  </a:cubicBezTo>
                  <a:close/>
                  <a:moveTo>
                    <a:pt x="2198945" y="499810"/>
                  </a:moveTo>
                  <a:cubicBezTo>
                    <a:pt x="2212617" y="498888"/>
                    <a:pt x="2226751" y="499503"/>
                    <a:pt x="2241500" y="501962"/>
                  </a:cubicBezTo>
                  <a:cubicBezTo>
                    <a:pt x="2280829" y="511799"/>
                    <a:pt x="2320158" y="521637"/>
                    <a:pt x="2349654" y="551149"/>
                  </a:cubicBezTo>
                  <a:cubicBezTo>
                    <a:pt x="2369319" y="560986"/>
                    <a:pt x="2379151" y="580661"/>
                    <a:pt x="2398816" y="580661"/>
                  </a:cubicBezTo>
                  <a:cubicBezTo>
                    <a:pt x="2408648" y="590498"/>
                    <a:pt x="2438145" y="600335"/>
                    <a:pt x="2457809" y="610172"/>
                  </a:cubicBezTo>
                  <a:cubicBezTo>
                    <a:pt x="2457809" y="610172"/>
                    <a:pt x="2467641" y="620010"/>
                    <a:pt x="2477474" y="620010"/>
                  </a:cubicBezTo>
                  <a:cubicBezTo>
                    <a:pt x="2467641" y="649522"/>
                    <a:pt x="2477474" y="679033"/>
                    <a:pt x="2467641" y="698708"/>
                  </a:cubicBezTo>
                  <a:cubicBezTo>
                    <a:pt x="2477474" y="738057"/>
                    <a:pt x="2487306" y="777406"/>
                    <a:pt x="2497138" y="826593"/>
                  </a:cubicBezTo>
                  <a:cubicBezTo>
                    <a:pt x="2497138" y="856105"/>
                    <a:pt x="2487306" y="895454"/>
                    <a:pt x="2467641" y="924966"/>
                  </a:cubicBezTo>
                  <a:cubicBezTo>
                    <a:pt x="2457809" y="964315"/>
                    <a:pt x="2418480" y="983990"/>
                    <a:pt x="2398816" y="1003664"/>
                  </a:cubicBezTo>
                  <a:cubicBezTo>
                    <a:pt x="2339822" y="1033176"/>
                    <a:pt x="2270996" y="1043013"/>
                    <a:pt x="2212003" y="1062688"/>
                  </a:cubicBezTo>
                  <a:cubicBezTo>
                    <a:pt x="2172674" y="1082363"/>
                    <a:pt x="2143177" y="1082363"/>
                    <a:pt x="2103848" y="1092200"/>
                  </a:cubicBezTo>
                  <a:cubicBezTo>
                    <a:pt x="2123512" y="1082363"/>
                    <a:pt x="2153009" y="1072525"/>
                    <a:pt x="2172674" y="1062688"/>
                  </a:cubicBezTo>
                  <a:cubicBezTo>
                    <a:pt x="2241500" y="1043013"/>
                    <a:pt x="2300493" y="1023339"/>
                    <a:pt x="2369319" y="1003664"/>
                  </a:cubicBezTo>
                  <a:cubicBezTo>
                    <a:pt x="2418480" y="983990"/>
                    <a:pt x="2447977" y="944640"/>
                    <a:pt x="2467641" y="905291"/>
                  </a:cubicBezTo>
                  <a:cubicBezTo>
                    <a:pt x="2487306" y="856105"/>
                    <a:pt x="2487306" y="806918"/>
                    <a:pt x="2467641" y="757732"/>
                  </a:cubicBezTo>
                  <a:cubicBezTo>
                    <a:pt x="2457809" y="718383"/>
                    <a:pt x="2447977" y="669196"/>
                    <a:pt x="2457809" y="629847"/>
                  </a:cubicBezTo>
                  <a:cubicBezTo>
                    <a:pt x="2457809" y="620010"/>
                    <a:pt x="2447977" y="620010"/>
                    <a:pt x="2438145" y="610172"/>
                  </a:cubicBezTo>
                  <a:cubicBezTo>
                    <a:pt x="2408648" y="600335"/>
                    <a:pt x="2388983" y="590498"/>
                    <a:pt x="2359487" y="570823"/>
                  </a:cubicBezTo>
                  <a:cubicBezTo>
                    <a:pt x="2349654" y="560986"/>
                    <a:pt x="2329990" y="560986"/>
                    <a:pt x="2320158" y="551149"/>
                  </a:cubicBezTo>
                  <a:cubicBezTo>
                    <a:pt x="2290661" y="521637"/>
                    <a:pt x="2261164" y="521637"/>
                    <a:pt x="2221835" y="511799"/>
                  </a:cubicBezTo>
                  <a:cubicBezTo>
                    <a:pt x="2192338" y="511799"/>
                    <a:pt x="2153009" y="521637"/>
                    <a:pt x="2133345" y="541311"/>
                  </a:cubicBezTo>
                  <a:cubicBezTo>
                    <a:pt x="2094016" y="551149"/>
                    <a:pt x="2064519" y="590498"/>
                    <a:pt x="2025190" y="620010"/>
                  </a:cubicBezTo>
                  <a:cubicBezTo>
                    <a:pt x="1976029" y="659359"/>
                    <a:pt x="1936700" y="718383"/>
                    <a:pt x="1887538" y="767569"/>
                  </a:cubicBezTo>
                  <a:cubicBezTo>
                    <a:pt x="1887538" y="767569"/>
                    <a:pt x="1887538" y="757732"/>
                    <a:pt x="1887538" y="757732"/>
                  </a:cubicBezTo>
                  <a:cubicBezTo>
                    <a:pt x="1897371" y="747895"/>
                    <a:pt x="1897371" y="747895"/>
                    <a:pt x="1897371" y="747895"/>
                  </a:cubicBezTo>
                  <a:cubicBezTo>
                    <a:pt x="1936700" y="688871"/>
                    <a:pt x="1995693" y="629847"/>
                    <a:pt x="2044854" y="580661"/>
                  </a:cubicBezTo>
                  <a:cubicBezTo>
                    <a:pt x="2084183" y="541311"/>
                    <a:pt x="2084183" y="541311"/>
                    <a:pt x="2084183" y="541311"/>
                  </a:cubicBezTo>
                  <a:cubicBezTo>
                    <a:pt x="2121054" y="519177"/>
                    <a:pt x="2157925" y="502577"/>
                    <a:pt x="2198945" y="499810"/>
                  </a:cubicBezTo>
                  <a:close/>
                  <a:moveTo>
                    <a:pt x="772671" y="499566"/>
                  </a:moveTo>
                  <a:cubicBezTo>
                    <a:pt x="777211" y="501427"/>
                    <a:pt x="779026" y="514449"/>
                    <a:pt x="786289" y="521891"/>
                  </a:cubicBezTo>
                  <a:cubicBezTo>
                    <a:pt x="795973" y="521891"/>
                    <a:pt x="805657" y="531813"/>
                    <a:pt x="795973" y="551656"/>
                  </a:cubicBezTo>
                  <a:cubicBezTo>
                    <a:pt x="795973" y="561578"/>
                    <a:pt x="815341" y="581422"/>
                    <a:pt x="834708" y="591344"/>
                  </a:cubicBezTo>
                  <a:cubicBezTo>
                    <a:pt x="834708" y="591344"/>
                    <a:pt x="854076" y="601266"/>
                    <a:pt x="854076" y="611188"/>
                  </a:cubicBezTo>
                  <a:cubicBezTo>
                    <a:pt x="834708" y="611188"/>
                    <a:pt x="825024" y="601266"/>
                    <a:pt x="815341" y="601266"/>
                  </a:cubicBezTo>
                  <a:cubicBezTo>
                    <a:pt x="795973" y="601266"/>
                    <a:pt x="786289" y="581422"/>
                    <a:pt x="766922" y="561578"/>
                  </a:cubicBezTo>
                  <a:cubicBezTo>
                    <a:pt x="766922" y="541734"/>
                    <a:pt x="757238" y="521891"/>
                    <a:pt x="766922" y="502047"/>
                  </a:cubicBezTo>
                  <a:cubicBezTo>
                    <a:pt x="769343" y="499566"/>
                    <a:pt x="771158" y="498946"/>
                    <a:pt x="772671" y="499566"/>
                  </a:cubicBezTo>
                  <a:close/>
                  <a:moveTo>
                    <a:pt x="1926908" y="492125"/>
                  </a:moveTo>
                  <a:cubicBezTo>
                    <a:pt x="1926908" y="492125"/>
                    <a:pt x="1936750" y="492125"/>
                    <a:pt x="1936750" y="492125"/>
                  </a:cubicBezTo>
                  <a:cubicBezTo>
                    <a:pt x="1926908" y="531636"/>
                    <a:pt x="1907223" y="561269"/>
                    <a:pt x="1877695" y="571147"/>
                  </a:cubicBezTo>
                  <a:cubicBezTo>
                    <a:pt x="1858010" y="571147"/>
                    <a:pt x="1848168" y="581025"/>
                    <a:pt x="1838325" y="581025"/>
                  </a:cubicBezTo>
                  <a:cubicBezTo>
                    <a:pt x="1838325" y="581025"/>
                    <a:pt x="1838325" y="571147"/>
                    <a:pt x="1838325" y="561269"/>
                  </a:cubicBezTo>
                  <a:cubicBezTo>
                    <a:pt x="1858010" y="551392"/>
                    <a:pt x="1867853" y="531636"/>
                    <a:pt x="1877695" y="511880"/>
                  </a:cubicBezTo>
                  <a:cubicBezTo>
                    <a:pt x="1897380" y="511880"/>
                    <a:pt x="1907223" y="502003"/>
                    <a:pt x="1926908" y="492125"/>
                  </a:cubicBezTo>
                  <a:close/>
                  <a:moveTo>
                    <a:pt x="1642269" y="482600"/>
                  </a:moveTo>
                  <a:cubicBezTo>
                    <a:pt x="1652059" y="482600"/>
                    <a:pt x="1642269" y="492491"/>
                    <a:pt x="1652059" y="492491"/>
                  </a:cubicBezTo>
                  <a:cubicBezTo>
                    <a:pt x="1671638" y="502383"/>
                    <a:pt x="1652059" y="522165"/>
                    <a:pt x="1652059" y="541948"/>
                  </a:cubicBezTo>
                  <a:cubicBezTo>
                    <a:pt x="1652059" y="561731"/>
                    <a:pt x="1652059" y="581514"/>
                    <a:pt x="1661849" y="611188"/>
                  </a:cubicBezTo>
                  <a:cubicBezTo>
                    <a:pt x="1642269" y="601296"/>
                    <a:pt x="1642269" y="581514"/>
                    <a:pt x="1632480" y="571622"/>
                  </a:cubicBezTo>
                  <a:cubicBezTo>
                    <a:pt x="1622690" y="541948"/>
                    <a:pt x="1612900" y="502383"/>
                    <a:pt x="1642269" y="482600"/>
                  </a:cubicBezTo>
                  <a:close/>
                  <a:moveTo>
                    <a:pt x="1847624" y="463550"/>
                  </a:moveTo>
                  <a:cubicBezTo>
                    <a:pt x="1857376" y="473364"/>
                    <a:pt x="1857376" y="492991"/>
                    <a:pt x="1857376" y="512618"/>
                  </a:cubicBezTo>
                  <a:cubicBezTo>
                    <a:pt x="1847624" y="542059"/>
                    <a:pt x="1818369" y="561686"/>
                    <a:pt x="1789113" y="571500"/>
                  </a:cubicBezTo>
                  <a:cubicBezTo>
                    <a:pt x="1789113" y="571500"/>
                    <a:pt x="1789113" y="561686"/>
                    <a:pt x="1789113" y="561686"/>
                  </a:cubicBezTo>
                  <a:cubicBezTo>
                    <a:pt x="1789113" y="542059"/>
                    <a:pt x="1808617" y="542059"/>
                    <a:pt x="1828121" y="532245"/>
                  </a:cubicBezTo>
                  <a:cubicBezTo>
                    <a:pt x="1847624" y="512618"/>
                    <a:pt x="1818369" y="483177"/>
                    <a:pt x="1847624" y="463550"/>
                  </a:cubicBezTo>
                  <a:close/>
                  <a:moveTo>
                    <a:pt x="859518" y="459856"/>
                  </a:moveTo>
                  <a:cubicBezTo>
                    <a:pt x="864507" y="462328"/>
                    <a:pt x="869496" y="467274"/>
                    <a:pt x="874485" y="472220"/>
                  </a:cubicBezTo>
                  <a:cubicBezTo>
                    <a:pt x="884464" y="472220"/>
                    <a:pt x="894443" y="482111"/>
                    <a:pt x="894443" y="492002"/>
                  </a:cubicBezTo>
                  <a:cubicBezTo>
                    <a:pt x="904421" y="521677"/>
                    <a:pt x="904421" y="521677"/>
                    <a:pt x="904421" y="521677"/>
                  </a:cubicBezTo>
                  <a:cubicBezTo>
                    <a:pt x="914400" y="541459"/>
                    <a:pt x="914400" y="561242"/>
                    <a:pt x="904421" y="581025"/>
                  </a:cubicBezTo>
                  <a:cubicBezTo>
                    <a:pt x="874485" y="571133"/>
                    <a:pt x="904421" y="541459"/>
                    <a:pt x="884464" y="511785"/>
                  </a:cubicBezTo>
                  <a:cubicBezTo>
                    <a:pt x="874485" y="511785"/>
                    <a:pt x="874485" y="501894"/>
                    <a:pt x="864507" y="492002"/>
                  </a:cubicBezTo>
                  <a:cubicBezTo>
                    <a:pt x="844550" y="462328"/>
                    <a:pt x="844550" y="462328"/>
                    <a:pt x="844550" y="462328"/>
                  </a:cubicBezTo>
                  <a:cubicBezTo>
                    <a:pt x="849539" y="457383"/>
                    <a:pt x="854528" y="457383"/>
                    <a:pt x="859518" y="459856"/>
                  </a:cubicBezTo>
                  <a:close/>
                  <a:moveTo>
                    <a:pt x="1376363" y="442912"/>
                  </a:moveTo>
                  <a:cubicBezTo>
                    <a:pt x="1376363" y="452754"/>
                    <a:pt x="1376363" y="452754"/>
                    <a:pt x="1376363" y="462597"/>
                  </a:cubicBezTo>
                  <a:cubicBezTo>
                    <a:pt x="1376363" y="492124"/>
                    <a:pt x="1356783" y="511809"/>
                    <a:pt x="1346994" y="531494"/>
                  </a:cubicBezTo>
                  <a:cubicBezTo>
                    <a:pt x="1337204" y="531494"/>
                    <a:pt x="1337204" y="541337"/>
                    <a:pt x="1327414" y="541337"/>
                  </a:cubicBezTo>
                  <a:cubicBezTo>
                    <a:pt x="1317625" y="511809"/>
                    <a:pt x="1366573" y="501967"/>
                    <a:pt x="1366573" y="472439"/>
                  </a:cubicBezTo>
                  <a:cubicBezTo>
                    <a:pt x="1366573" y="462597"/>
                    <a:pt x="1356783" y="452754"/>
                    <a:pt x="1376363" y="442912"/>
                  </a:cubicBezTo>
                  <a:close/>
                  <a:moveTo>
                    <a:pt x="1218407" y="442912"/>
                  </a:moveTo>
                  <a:cubicBezTo>
                    <a:pt x="1218407" y="442912"/>
                    <a:pt x="1228328" y="452754"/>
                    <a:pt x="1228328" y="452754"/>
                  </a:cubicBezTo>
                  <a:cubicBezTo>
                    <a:pt x="1218407" y="492124"/>
                    <a:pt x="1277938" y="501967"/>
                    <a:pt x="1268016" y="541337"/>
                  </a:cubicBezTo>
                  <a:cubicBezTo>
                    <a:pt x="1258094" y="541337"/>
                    <a:pt x="1258094" y="541337"/>
                    <a:pt x="1258094" y="541337"/>
                  </a:cubicBezTo>
                  <a:cubicBezTo>
                    <a:pt x="1238250" y="511809"/>
                    <a:pt x="1198563" y="482282"/>
                    <a:pt x="1218407" y="442912"/>
                  </a:cubicBezTo>
                  <a:close/>
                  <a:moveTo>
                    <a:pt x="1159192" y="442912"/>
                  </a:moveTo>
                  <a:cubicBezTo>
                    <a:pt x="1169035" y="442912"/>
                    <a:pt x="1178877" y="452726"/>
                    <a:pt x="1188720" y="462539"/>
                  </a:cubicBezTo>
                  <a:cubicBezTo>
                    <a:pt x="1208405" y="462539"/>
                    <a:pt x="1198562" y="482166"/>
                    <a:pt x="1208405" y="491980"/>
                  </a:cubicBezTo>
                  <a:cubicBezTo>
                    <a:pt x="1218247" y="511607"/>
                    <a:pt x="1228090" y="531235"/>
                    <a:pt x="1247775" y="541048"/>
                  </a:cubicBezTo>
                  <a:cubicBezTo>
                    <a:pt x="1247775" y="550862"/>
                    <a:pt x="1237932" y="550862"/>
                    <a:pt x="1228090" y="550862"/>
                  </a:cubicBezTo>
                  <a:cubicBezTo>
                    <a:pt x="1198562" y="541048"/>
                    <a:pt x="1169035" y="531235"/>
                    <a:pt x="1159192" y="501794"/>
                  </a:cubicBezTo>
                  <a:cubicBezTo>
                    <a:pt x="1159192" y="482166"/>
                    <a:pt x="1149350" y="462539"/>
                    <a:pt x="1159192" y="442912"/>
                  </a:cubicBezTo>
                  <a:close/>
                  <a:moveTo>
                    <a:pt x="1425178" y="433387"/>
                  </a:moveTo>
                  <a:cubicBezTo>
                    <a:pt x="1435100" y="433387"/>
                    <a:pt x="1435100" y="443176"/>
                    <a:pt x="1435100" y="452966"/>
                  </a:cubicBezTo>
                  <a:cubicBezTo>
                    <a:pt x="1435100" y="472545"/>
                    <a:pt x="1415256" y="492124"/>
                    <a:pt x="1405335" y="511704"/>
                  </a:cubicBezTo>
                  <a:cubicBezTo>
                    <a:pt x="1395413" y="511704"/>
                    <a:pt x="1385491" y="521493"/>
                    <a:pt x="1385491" y="531283"/>
                  </a:cubicBezTo>
                  <a:cubicBezTo>
                    <a:pt x="1375569" y="531283"/>
                    <a:pt x="1365647" y="550862"/>
                    <a:pt x="1355725" y="541072"/>
                  </a:cubicBezTo>
                  <a:cubicBezTo>
                    <a:pt x="1375569" y="511704"/>
                    <a:pt x="1395413" y="492124"/>
                    <a:pt x="1395413" y="462756"/>
                  </a:cubicBezTo>
                  <a:cubicBezTo>
                    <a:pt x="1425178" y="433387"/>
                    <a:pt x="1425178" y="433387"/>
                    <a:pt x="1425178" y="433387"/>
                  </a:cubicBezTo>
                  <a:close/>
                  <a:moveTo>
                    <a:pt x="786448" y="433387"/>
                  </a:moveTo>
                  <a:cubicBezTo>
                    <a:pt x="806133" y="433387"/>
                    <a:pt x="825818" y="453117"/>
                    <a:pt x="835660" y="472848"/>
                  </a:cubicBezTo>
                  <a:cubicBezTo>
                    <a:pt x="855345" y="502443"/>
                    <a:pt x="865188" y="532039"/>
                    <a:pt x="865188" y="561635"/>
                  </a:cubicBezTo>
                  <a:cubicBezTo>
                    <a:pt x="855345" y="541904"/>
                    <a:pt x="845503" y="502443"/>
                    <a:pt x="825818" y="482713"/>
                  </a:cubicBezTo>
                  <a:cubicBezTo>
                    <a:pt x="815975" y="482713"/>
                    <a:pt x="806133" y="492578"/>
                    <a:pt x="806133" y="492578"/>
                  </a:cubicBezTo>
                  <a:cubicBezTo>
                    <a:pt x="806133" y="512309"/>
                    <a:pt x="815975" y="512309"/>
                    <a:pt x="815975" y="522174"/>
                  </a:cubicBezTo>
                  <a:cubicBezTo>
                    <a:pt x="825818" y="541904"/>
                    <a:pt x="845503" y="551769"/>
                    <a:pt x="855345" y="571500"/>
                  </a:cubicBezTo>
                  <a:cubicBezTo>
                    <a:pt x="835660" y="561635"/>
                    <a:pt x="815975" y="551769"/>
                    <a:pt x="806133" y="532039"/>
                  </a:cubicBezTo>
                  <a:cubicBezTo>
                    <a:pt x="796290" y="502443"/>
                    <a:pt x="766763" y="482713"/>
                    <a:pt x="766763" y="453117"/>
                  </a:cubicBezTo>
                  <a:cubicBezTo>
                    <a:pt x="776605" y="443252"/>
                    <a:pt x="786448" y="443252"/>
                    <a:pt x="786448" y="433387"/>
                  </a:cubicBezTo>
                  <a:close/>
                  <a:moveTo>
                    <a:pt x="678440" y="433387"/>
                  </a:moveTo>
                  <a:cubicBezTo>
                    <a:pt x="698067" y="433387"/>
                    <a:pt x="698067" y="443201"/>
                    <a:pt x="707881" y="453014"/>
                  </a:cubicBezTo>
                  <a:cubicBezTo>
                    <a:pt x="727508" y="472641"/>
                    <a:pt x="737322" y="472641"/>
                    <a:pt x="756949" y="482455"/>
                  </a:cubicBezTo>
                  <a:cubicBezTo>
                    <a:pt x="766763" y="482455"/>
                    <a:pt x="766763" y="482455"/>
                    <a:pt x="766763" y="482455"/>
                  </a:cubicBezTo>
                  <a:cubicBezTo>
                    <a:pt x="747135" y="502082"/>
                    <a:pt x="747135" y="521710"/>
                    <a:pt x="747135" y="541337"/>
                  </a:cubicBezTo>
                  <a:cubicBezTo>
                    <a:pt x="707881" y="541337"/>
                    <a:pt x="678440" y="531523"/>
                    <a:pt x="658813" y="502082"/>
                  </a:cubicBezTo>
                  <a:cubicBezTo>
                    <a:pt x="658813" y="492269"/>
                    <a:pt x="658813" y="482455"/>
                    <a:pt x="658813" y="462828"/>
                  </a:cubicBezTo>
                  <a:cubicBezTo>
                    <a:pt x="668626" y="453014"/>
                    <a:pt x="668626" y="443201"/>
                    <a:pt x="678440" y="433387"/>
                  </a:cubicBezTo>
                  <a:close/>
                  <a:moveTo>
                    <a:pt x="1292887" y="429980"/>
                  </a:moveTo>
                  <a:cubicBezTo>
                    <a:pt x="1297782" y="428757"/>
                    <a:pt x="1302677" y="428757"/>
                    <a:pt x="1307571" y="433651"/>
                  </a:cubicBezTo>
                  <a:cubicBezTo>
                    <a:pt x="1317361" y="433651"/>
                    <a:pt x="1317361" y="443441"/>
                    <a:pt x="1317361" y="453231"/>
                  </a:cubicBezTo>
                  <a:cubicBezTo>
                    <a:pt x="1327151" y="482599"/>
                    <a:pt x="1327151" y="511968"/>
                    <a:pt x="1307571" y="541337"/>
                  </a:cubicBezTo>
                  <a:cubicBezTo>
                    <a:pt x="1297782" y="541337"/>
                    <a:pt x="1297782" y="541337"/>
                    <a:pt x="1287992" y="541337"/>
                  </a:cubicBezTo>
                  <a:cubicBezTo>
                    <a:pt x="1278202" y="541337"/>
                    <a:pt x="1278202" y="531547"/>
                    <a:pt x="1278202" y="521758"/>
                  </a:cubicBezTo>
                  <a:cubicBezTo>
                    <a:pt x="1278202" y="492389"/>
                    <a:pt x="1268413" y="463020"/>
                    <a:pt x="1278202" y="433651"/>
                  </a:cubicBezTo>
                  <a:cubicBezTo>
                    <a:pt x="1283097" y="433651"/>
                    <a:pt x="1287992" y="431204"/>
                    <a:pt x="1292887" y="429980"/>
                  </a:cubicBezTo>
                  <a:close/>
                  <a:moveTo>
                    <a:pt x="1741375" y="422870"/>
                  </a:moveTo>
                  <a:cubicBezTo>
                    <a:pt x="1750106" y="419213"/>
                    <a:pt x="1760085" y="419213"/>
                    <a:pt x="1770063" y="424089"/>
                  </a:cubicBezTo>
                  <a:cubicBezTo>
                    <a:pt x="1770063" y="433840"/>
                    <a:pt x="1760085" y="443592"/>
                    <a:pt x="1760085" y="453344"/>
                  </a:cubicBezTo>
                  <a:cubicBezTo>
                    <a:pt x="1740128" y="463096"/>
                    <a:pt x="1730149" y="463096"/>
                    <a:pt x="1730149" y="482599"/>
                  </a:cubicBezTo>
                  <a:cubicBezTo>
                    <a:pt x="1730149" y="492351"/>
                    <a:pt x="1730149" y="511855"/>
                    <a:pt x="1730149" y="531358"/>
                  </a:cubicBezTo>
                  <a:cubicBezTo>
                    <a:pt x="1730149" y="541110"/>
                    <a:pt x="1720170" y="550862"/>
                    <a:pt x="1710192" y="550862"/>
                  </a:cubicBezTo>
                  <a:cubicBezTo>
                    <a:pt x="1700213" y="511855"/>
                    <a:pt x="1700213" y="472848"/>
                    <a:pt x="1720170" y="443592"/>
                  </a:cubicBezTo>
                  <a:cubicBezTo>
                    <a:pt x="1725159" y="433840"/>
                    <a:pt x="1732643" y="426527"/>
                    <a:pt x="1741375" y="422870"/>
                  </a:cubicBezTo>
                  <a:close/>
                  <a:moveTo>
                    <a:pt x="1808339" y="403225"/>
                  </a:moveTo>
                  <a:cubicBezTo>
                    <a:pt x="1828095" y="403225"/>
                    <a:pt x="1837972" y="413116"/>
                    <a:pt x="1837972" y="423008"/>
                  </a:cubicBezTo>
                  <a:cubicBezTo>
                    <a:pt x="1847850" y="462573"/>
                    <a:pt x="1808339" y="492247"/>
                    <a:pt x="1788584" y="521921"/>
                  </a:cubicBezTo>
                  <a:cubicBezTo>
                    <a:pt x="1788584" y="521921"/>
                    <a:pt x="1778706" y="531813"/>
                    <a:pt x="1778706" y="531813"/>
                  </a:cubicBezTo>
                  <a:cubicBezTo>
                    <a:pt x="1788584" y="512030"/>
                    <a:pt x="1808339" y="492247"/>
                    <a:pt x="1808339" y="462573"/>
                  </a:cubicBezTo>
                  <a:cubicBezTo>
                    <a:pt x="1808339" y="462573"/>
                    <a:pt x="1808339" y="452682"/>
                    <a:pt x="1798461" y="452682"/>
                  </a:cubicBezTo>
                  <a:cubicBezTo>
                    <a:pt x="1778706" y="462573"/>
                    <a:pt x="1768828" y="492247"/>
                    <a:pt x="1758950" y="521921"/>
                  </a:cubicBezTo>
                  <a:cubicBezTo>
                    <a:pt x="1758950" y="472465"/>
                    <a:pt x="1768828" y="423008"/>
                    <a:pt x="1808339" y="403225"/>
                  </a:cubicBezTo>
                  <a:close/>
                  <a:moveTo>
                    <a:pt x="913607" y="403225"/>
                  </a:moveTo>
                  <a:cubicBezTo>
                    <a:pt x="933450" y="403225"/>
                    <a:pt x="953294" y="423008"/>
                    <a:pt x="963216" y="442790"/>
                  </a:cubicBezTo>
                  <a:cubicBezTo>
                    <a:pt x="973138" y="472465"/>
                    <a:pt x="963216" y="502139"/>
                    <a:pt x="953294" y="531813"/>
                  </a:cubicBezTo>
                  <a:cubicBezTo>
                    <a:pt x="933450" y="521921"/>
                    <a:pt x="923528" y="512030"/>
                    <a:pt x="913607" y="512030"/>
                  </a:cubicBezTo>
                  <a:cubicBezTo>
                    <a:pt x="913607" y="492247"/>
                    <a:pt x="903685" y="482356"/>
                    <a:pt x="893763" y="462573"/>
                  </a:cubicBezTo>
                  <a:cubicBezTo>
                    <a:pt x="903685" y="442790"/>
                    <a:pt x="903685" y="423008"/>
                    <a:pt x="913607" y="403225"/>
                  </a:cubicBezTo>
                  <a:close/>
                  <a:moveTo>
                    <a:pt x="1690235" y="384175"/>
                  </a:moveTo>
                  <a:cubicBezTo>
                    <a:pt x="1690235" y="403754"/>
                    <a:pt x="1699986" y="423333"/>
                    <a:pt x="1709738" y="442912"/>
                  </a:cubicBezTo>
                  <a:cubicBezTo>
                    <a:pt x="1690235" y="482071"/>
                    <a:pt x="1690235" y="482071"/>
                    <a:pt x="1690235" y="482071"/>
                  </a:cubicBezTo>
                  <a:cubicBezTo>
                    <a:pt x="1680483" y="482071"/>
                    <a:pt x="1670731" y="501650"/>
                    <a:pt x="1660979" y="491860"/>
                  </a:cubicBezTo>
                  <a:cubicBezTo>
                    <a:pt x="1660979" y="472281"/>
                    <a:pt x="1641475" y="452702"/>
                    <a:pt x="1651227" y="423333"/>
                  </a:cubicBezTo>
                  <a:cubicBezTo>
                    <a:pt x="1660979" y="413544"/>
                    <a:pt x="1670731" y="384175"/>
                    <a:pt x="1690235" y="384175"/>
                  </a:cubicBezTo>
                  <a:close/>
                  <a:moveTo>
                    <a:pt x="1916748" y="365125"/>
                  </a:moveTo>
                  <a:cubicBezTo>
                    <a:pt x="1936433" y="384663"/>
                    <a:pt x="1946275" y="413971"/>
                    <a:pt x="1946275" y="433509"/>
                  </a:cubicBezTo>
                  <a:cubicBezTo>
                    <a:pt x="1946275" y="453048"/>
                    <a:pt x="1926590" y="462817"/>
                    <a:pt x="1916748" y="482356"/>
                  </a:cubicBezTo>
                  <a:cubicBezTo>
                    <a:pt x="1906905" y="482356"/>
                    <a:pt x="1887220" y="492125"/>
                    <a:pt x="1877378" y="492125"/>
                  </a:cubicBezTo>
                  <a:cubicBezTo>
                    <a:pt x="1867535" y="492125"/>
                    <a:pt x="1877378" y="482356"/>
                    <a:pt x="1867535" y="482356"/>
                  </a:cubicBezTo>
                  <a:cubicBezTo>
                    <a:pt x="1867535" y="462817"/>
                    <a:pt x="1857693" y="462817"/>
                    <a:pt x="1857693" y="453048"/>
                  </a:cubicBezTo>
                  <a:cubicBezTo>
                    <a:pt x="1847850" y="423740"/>
                    <a:pt x="1877378" y="423740"/>
                    <a:pt x="1887220" y="404202"/>
                  </a:cubicBezTo>
                  <a:cubicBezTo>
                    <a:pt x="1897063" y="394433"/>
                    <a:pt x="1906905" y="374894"/>
                    <a:pt x="1916748" y="365125"/>
                  </a:cubicBezTo>
                  <a:close/>
                  <a:moveTo>
                    <a:pt x="845790" y="352083"/>
                  </a:moveTo>
                  <a:cubicBezTo>
                    <a:pt x="863947" y="354409"/>
                    <a:pt x="876657" y="369292"/>
                    <a:pt x="883920" y="384175"/>
                  </a:cubicBezTo>
                  <a:cubicBezTo>
                    <a:pt x="903288" y="413940"/>
                    <a:pt x="893604" y="433784"/>
                    <a:pt x="883920" y="453628"/>
                  </a:cubicBezTo>
                  <a:cubicBezTo>
                    <a:pt x="874236" y="463550"/>
                    <a:pt x="864553" y="443706"/>
                    <a:pt x="845185" y="443706"/>
                  </a:cubicBezTo>
                  <a:cubicBezTo>
                    <a:pt x="835501" y="453628"/>
                    <a:pt x="825817" y="443706"/>
                    <a:pt x="816134" y="433784"/>
                  </a:cubicBezTo>
                  <a:cubicBezTo>
                    <a:pt x="816134" y="404018"/>
                    <a:pt x="816134" y="384175"/>
                    <a:pt x="806450" y="364331"/>
                  </a:cubicBezTo>
                  <a:cubicBezTo>
                    <a:pt x="806450" y="354409"/>
                    <a:pt x="816134" y="354409"/>
                    <a:pt x="825817" y="354409"/>
                  </a:cubicBezTo>
                  <a:cubicBezTo>
                    <a:pt x="833080" y="351928"/>
                    <a:pt x="839738" y="351308"/>
                    <a:pt x="845790" y="352083"/>
                  </a:cubicBezTo>
                  <a:close/>
                  <a:moveTo>
                    <a:pt x="2124473" y="350639"/>
                  </a:moveTo>
                  <a:cubicBezTo>
                    <a:pt x="2133134" y="351869"/>
                    <a:pt x="2143032" y="354329"/>
                    <a:pt x="2152931" y="354329"/>
                  </a:cubicBezTo>
                  <a:cubicBezTo>
                    <a:pt x="2172728" y="364172"/>
                    <a:pt x="2202424" y="374014"/>
                    <a:pt x="2222221" y="374014"/>
                  </a:cubicBezTo>
                  <a:cubicBezTo>
                    <a:pt x="2232119" y="383857"/>
                    <a:pt x="2232119" y="393700"/>
                    <a:pt x="2232119" y="403542"/>
                  </a:cubicBezTo>
                  <a:cubicBezTo>
                    <a:pt x="2242018" y="423227"/>
                    <a:pt x="2271713" y="452755"/>
                    <a:pt x="2261815" y="492125"/>
                  </a:cubicBezTo>
                  <a:cubicBezTo>
                    <a:pt x="2232119" y="492125"/>
                    <a:pt x="2212322" y="482282"/>
                    <a:pt x="2192525" y="482282"/>
                  </a:cubicBezTo>
                  <a:cubicBezTo>
                    <a:pt x="2192525" y="462597"/>
                    <a:pt x="2182626" y="442912"/>
                    <a:pt x="2162829" y="433070"/>
                  </a:cubicBezTo>
                  <a:cubicBezTo>
                    <a:pt x="2152931" y="423227"/>
                    <a:pt x="2133134" y="413385"/>
                    <a:pt x="2113337" y="413385"/>
                  </a:cubicBezTo>
                  <a:cubicBezTo>
                    <a:pt x="2113337" y="393700"/>
                    <a:pt x="2113337" y="374014"/>
                    <a:pt x="2103438" y="354329"/>
                  </a:cubicBezTo>
                  <a:cubicBezTo>
                    <a:pt x="2108388" y="349408"/>
                    <a:pt x="2115811" y="349408"/>
                    <a:pt x="2124473" y="350639"/>
                  </a:cubicBezTo>
                  <a:close/>
                  <a:moveTo>
                    <a:pt x="727075" y="344487"/>
                  </a:moveTo>
                  <a:cubicBezTo>
                    <a:pt x="756841" y="344487"/>
                    <a:pt x="786607" y="354409"/>
                    <a:pt x="796529" y="374253"/>
                  </a:cubicBezTo>
                  <a:cubicBezTo>
                    <a:pt x="796529" y="384175"/>
                    <a:pt x="806451" y="404018"/>
                    <a:pt x="806451" y="423862"/>
                  </a:cubicBezTo>
                  <a:cubicBezTo>
                    <a:pt x="806451" y="423862"/>
                    <a:pt x="786607" y="423862"/>
                    <a:pt x="786607" y="423862"/>
                  </a:cubicBezTo>
                  <a:cubicBezTo>
                    <a:pt x="766763" y="433784"/>
                    <a:pt x="756841" y="433784"/>
                    <a:pt x="756841" y="453628"/>
                  </a:cubicBezTo>
                  <a:cubicBezTo>
                    <a:pt x="756841" y="463550"/>
                    <a:pt x="756841" y="463550"/>
                    <a:pt x="756841" y="463550"/>
                  </a:cubicBezTo>
                  <a:cubicBezTo>
                    <a:pt x="727075" y="463550"/>
                    <a:pt x="697310" y="433784"/>
                    <a:pt x="687388" y="413940"/>
                  </a:cubicBezTo>
                  <a:cubicBezTo>
                    <a:pt x="687388" y="394096"/>
                    <a:pt x="687388" y="374253"/>
                    <a:pt x="697310" y="364331"/>
                  </a:cubicBezTo>
                  <a:cubicBezTo>
                    <a:pt x="707232" y="354409"/>
                    <a:pt x="717154" y="344487"/>
                    <a:pt x="727075" y="344487"/>
                  </a:cubicBezTo>
                  <a:close/>
                  <a:moveTo>
                    <a:pt x="1337204" y="334962"/>
                  </a:moveTo>
                  <a:cubicBezTo>
                    <a:pt x="1356783" y="334962"/>
                    <a:pt x="1366573" y="354745"/>
                    <a:pt x="1366573" y="374527"/>
                  </a:cubicBezTo>
                  <a:cubicBezTo>
                    <a:pt x="1376363" y="404202"/>
                    <a:pt x="1366573" y="443767"/>
                    <a:pt x="1337204" y="463550"/>
                  </a:cubicBezTo>
                  <a:cubicBezTo>
                    <a:pt x="1337204" y="453658"/>
                    <a:pt x="1317625" y="433876"/>
                    <a:pt x="1337204" y="414093"/>
                  </a:cubicBezTo>
                  <a:cubicBezTo>
                    <a:pt x="1337204" y="404202"/>
                    <a:pt x="1346994" y="394310"/>
                    <a:pt x="1337204" y="374527"/>
                  </a:cubicBezTo>
                  <a:cubicBezTo>
                    <a:pt x="1317625" y="364636"/>
                    <a:pt x="1337204" y="344853"/>
                    <a:pt x="1337204" y="334962"/>
                  </a:cubicBezTo>
                  <a:close/>
                  <a:moveTo>
                    <a:pt x="2103756" y="325437"/>
                  </a:moveTo>
                  <a:cubicBezTo>
                    <a:pt x="2152968" y="325437"/>
                    <a:pt x="2192338" y="354806"/>
                    <a:pt x="2231708" y="354806"/>
                  </a:cubicBezTo>
                  <a:cubicBezTo>
                    <a:pt x="2271078" y="345016"/>
                    <a:pt x="2251393" y="384175"/>
                    <a:pt x="2261236" y="403754"/>
                  </a:cubicBezTo>
                  <a:cubicBezTo>
                    <a:pt x="2280921" y="423333"/>
                    <a:pt x="2280921" y="442912"/>
                    <a:pt x="2290763" y="462491"/>
                  </a:cubicBezTo>
                  <a:cubicBezTo>
                    <a:pt x="2290763" y="482071"/>
                    <a:pt x="2290763" y="491860"/>
                    <a:pt x="2280921" y="491860"/>
                  </a:cubicBezTo>
                  <a:cubicBezTo>
                    <a:pt x="2280921" y="501650"/>
                    <a:pt x="2280921" y="501650"/>
                    <a:pt x="2271078" y="491860"/>
                  </a:cubicBezTo>
                  <a:cubicBezTo>
                    <a:pt x="2271078" y="482071"/>
                    <a:pt x="2271078" y="472281"/>
                    <a:pt x="2271078" y="462491"/>
                  </a:cubicBezTo>
                  <a:cubicBezTo>
                    <a:pt x="2271078" y="433123"/>
                    <a:pt x="2241551" y="403754"/>
                    <a:pt x="2241551" y="364595"/>
                  </a:cubicBezTo>
                  <a:cubicBezTo>
                    <a:pt x="2231708" y="354806"/>
                    <a:pt x="2221866" y="364595"/>
                    <a:pt x="2212023" y="364595"/>
                  </a:cubicBezTo>
                  <a:cubicBezTo>
                    <a:pt x="2172653" y="354806"/>
                    <a:pt x="2143126" y="325437"/>
                    <a:pt x="2103756" y="345016"/>
                  </a:cubicBezTo>
                  <a:cubicBezTo>
                    <a:pt x="2103756" y="345016"/>
                    <a:pt x="2093913" y="335226"/>
                    <a:pt x="2093913" y="335226"/>
                  </a:cubicBezTo>
                  <a:cubicBezTo>
                    <a:pt x="2093913" y="325437"/>
                    <a:pt x="2103756" y="325437"/>
                    <a:pt x="2103756" y="325437"/>
                  </a:cubicBezTo>
                  <a:close/>
                  <a:moveTo>
                    <a:pt x="1248456" y="325437"/>
                  </a:moveTo>
                  <a:cubicBezTo>
                    <a:pt x="1248456" y="335302"/>
                    <a:pt x="1248456" y="335302"/>
                    <a:pt x="1248456" y="335302"/>
                  </a:cubicBezTo>
                  <a:cubicBezTo>
                    <a:pt x="1248456" y="355033"/>
                    <a:pt x="1248456" y="364898"/>
                    <a:pt x="1238477" y="384628"/>
                  </a:cubicBezTo>
                  <a:cubicBezTo>
                    <a:pt x="1238477" y="404359"/>
                    <a:pt x="1248456" y="424089"/>
                    <a:pt x="1258434" y="443819"/>
                  </a:cubicBezTo>
                  <a:cubicBezTo>
                    <a:pt x="1268413" y="443819"/>
                    <a:pt x="1258434" y="453685"/>
                    <a:pt x="1258434" y="463550"/>
                  </a:cubicBezTo>
                  <a:cubicBezTo>
                    <a:pt x="1228498" y="443819"/>
                    <a:pt x="1198563" y="404359"/>
                    <a:pt x="1208541" y="364898"/>
                  </a:cubicBezTo>
                  <a:cubicBezTo>
                    <a:pt x="1208541" y="345167"/>
                    <a:pt x="1228498" y="325437"/>
                    <a:pt x="1248456" y="325437"/>
                  </a:cubicBezTo>
                  <a:close/>
                  <a:moveTo>
                    <a:pt x="1159669" y="325437"/>
                  </a:moveTo>
                  <a:cubicBezTo>
                    <a:pt x="1169590" y="335226"/>
                    <a:pt x="1179512" y="354806"/>
                    <a:pt x="1199356" y="364595"/>
                  </a:cubicBezTo>
                  <a:cubicBezTo>
                    <a:pt x="1189434" y="393964"/>
                    <a:pt x="1219200" y="423333"/>
                    <a:pt x="1199356" y="442912"/>
                  </a:cubicBezTo>
                  <a:cubicBezTo>
                    <a:pt x="1169590" y="442912"/>
                    <a:pt x="1149747" y="413543"/>
                    <a:pt x="1139825" y="393964"/>
                  </a:cubicBezTo>
                  <a:cubicBezTo>
                    <a:pt x="1139825" y="364595"/>
                    <a:pt x="1139825" y="345016"/>
                    <a:pt x="1159669" y="325437"/>
                  </a:cubicBezTo>
                  <a:close/>
                  <a:moveTo>
                    <a:pt x="1769358" y="315912"/>
                  </a:moveTo>
                  <a:cubicBezTo>
                    <a:pt x="1769358" y="315912"/>
                    <a:pt x="1779235" y="315912"/>
                    <a:pt x="1789113" y="325726"/>
                  </a:cubicBezTo>
                  <a:cubicBezTo>
                    <a:pt x="1769358" y="345353"/>
                    <a:pt x="1779235" y="384607"/>
                    <a:pt x="1769358" y="404235"/>
                  </a:cubicBezTo>
                  <a:cubicBezTo>
                    <a:pt x="1749602" y="404235"/>
                    <a:pt x="1729847" y="414048"/>
                    <a:pt x="1719969" y="423862"/>
                  </a:cubicBezTo>
                  <a:cubicBezTo>
                    <a:pt x="1710091" y="423862"/>
                    <a:pt x="1710091" y="423862"/>
                    <a:pt x="1710091" y="423862"/>
                  </a:cubicBezTo>
                  <a:cubicBezTo>
                    <a:pt x="1700213" y="394421"/>
                    <a:pt x="1700213" y="364980"/>
                    <a:pt x="1719969" y="345353"/>
                  </a:cubicBezTo>
                  <a:cubicBezTo>
                    <a:pt x="1729847" y="325726"/>
                    <a:pt x="1749602" y="315912"/>
                    <a:pt x="1769358" y="315912"/>
                  </a:cubicBezTo>
                  <a:close/>
                  <a:moveTo>
                    <a:pt x="1415371" y="315912"/>
                  </a:moveTo>
                  <a:cubicBezTo>
                    <a:pt x="1415371" y="315912"/>
                    <a:pt x="1425123" y="315912"/>
                    <a:pt x="1425123" y="315912"/>
                  </a:cubicBezTo>
                  <a:cubicBezTo>
                    <a:pt x="1434874" y="325681"/>
                    <a:pt x="1434874" y="345220"/>
                    <a:pt x="1444626" y="364758"/>
                  </a:cubicBezTo>
                  <a:cubicBezTo>
                    <a:pt x="1444626" y="394066"/>
                    <a:pt x="1425123" y="433143"/>
                    <a:pt x="1395867" y="442912"/>
                  </a:cubicBezTo>
                  <a:cubicBezTo>
                    <a:pt x="1376363" y="423373"/>
                    <a:pt x="1376363" y="423373"/>
                    <a:pt x="1376363" y="423373"/>
                  </a:cubicBezTo>
                  <a:cubicBezTo>
                    <a:pt x="1386115" y="413604"/>
                    <a:pt x="1386115" y="384296"/>
                    <a:pt x="1386115" y="364758"/>
                  </a:cubicBezTo>
                  <a:cubicBezTo>
                    <a:pt x="1395867" y="354989"/>
                    <a:pt x="1405619" y="335450"/>
                    <a:pt x="1415371" y="315912"/>
                  </a:cubicBezTo>
                  <a:close/>
                  <a:moveTo>
                    <a:pt x="1852746" y="300236"/>
                  </a:moveTo>
                  <a:cubicBezTo>
                    <a:pt x="1864982" y="300236"/>
                    <a:pt x="1877220" y="305197"/>
                    <a:pt x="1887009" y="315119"/>
                  </a:cubicBezTo>
                  <a:cubicBezTo>
                    <a:pt x="1896799" y="334963"/>
                    <a:pt x="1906588" y="354806"/>
                    <a:pt x="1896799" y="374650"/>
                  </a:cubicBezTo>
                  <a:cubicBezTo>
                    <a:pt x="1887009" y="384572"/>
                    <a:pt x="1877219" y="414338"/>
                    <a:pt x="1847851" y="414338"/>
                  </a:cubicBezTo>
                  <a:cubicBezTo>
                    <a:pt x="1847851" y="404416"/>
                    <a:pt x="1828272" y="384572"/>
                    <a:pt x="1818482" y="394494"/>
                  </a:cubicBezTo>
                  <a:cubicBezTo>
                    <a:pt x="1808692" y="394494"/>
                    <a:pt x="1798903" y="404416"/>
                    <a:pt x="1789113" y="404416"/>
                  </a:cubicBezTo>
                  <a:cubicBezTo>
                    <a:pt x="1789113" y="364728"/>
                    <a:pt x="1789113" y="334963"/>
                    <a:pt x="1818482" y="315119"/>
                  </a:cubicBezTo>
                  <a:cubicBezTo>
                    <a:pt x="1828272" y="305197"/>
                    <a:pt x="1840509" y="300236"/>
                    <a:pt x="1852746" y="300236"/>
                  </a:cubicBezTo>
                  <a:close/>
                  <a:moveTo>
                    <a:pt x="1287462" y="295275"/>
                  </a:moveTo>
                  <a:cubicBezTo>
                    <a:pt x="1297384" y="295275"/>
                    <a:pt x="1307306" y="295275"/>
                    <a:pt x="1307306" y="305166"/>
                  </a:cubicBezTo>
                  <a:cubicBezTo>
                    <a:pt x="1327150" y="344732"/>
                    <a:pt x="1317228" y="384297"/>
                    <a:pt x="1307306" y="413971"/>
                  </a:cubicBezTo>
                  <a:cubicBezTo>
                    <a:pt x="1297384" y="394189"/>
                    <a:pt x="1317228" y="354623"/>
                    <a:pt x="1297384" y="344732"/>
                  </a:cubicBezTo>
                  <a:cubicBezTo>
                    <a:pt x="1287462" y="334840"/>
                    <a:pt x="1277540" y="354623"/>
                    <a:pt x="1277540" y="354623"/>
                  </a:cubicBezTo>
                  <a:cubicBezTo>
                    <a:pt x="1267619" y="374406"/>
                    <a:pt x="1287462" y="394189"/>
                    <a:pt x="1287462" y="423863"/>
                  </a:cubicBezTo>
                  <a:cubicBezTo>
                    <a:pt x="1277540" y="423863"/>
                    <a:pt x="1277540" y="404080"/>
                    <a:pt x="1267619" y="394189"/>
                  </a:cubicBezTo>
                  <a:cubicBezTo>
                    <a:pt x="1267619" y="364515"/>
                    <a:pt x="1247775" y="315058"/>
                    <a:pt x="1287462" y="295275"/>
                  </a:cubicBezTo>
                  <a:close/>
                  <a:moveTo>
                    <a:pt x="1199357" y="227012"/>
                  </a:moveTo>
                  <a:cubicBezTo>
                    <a:pt x="1209080" y="227012"/>
                    <a:pt x="1209080" y="227012"/>
                    <a:pt x="1218804" y="227012"/>
                  </a:cubicBezTo>
                  <a:cubicBezTo>
                    <a:pt x="1218804" y="256320"/>
                    <a:pt x="1228527" y="285627"/>
                    <a:pt x="1238251" y="314935"/>
                  </a:cubicBezTo>
                  <a:cubicBezTo>
                    <a:pt x="1238251" y="314935"/>
                    <a:pt x="1228527" y="314935"/>
                    <a:pt x="1218804" y="324704"/>
                  </a:cubicBezTo>
                  <a:cubicBezTo>
                    <a:pt x="1209080" y="324704"/>
                    <a:pt x="1209080" y="354012"/>
                    <a:pt x="1189633" y="344243"/>
                  </a:cubicBezTo>
                  <a:cubicBezTo>
                    <a:pt x="1170186" y="324704"/>
                    <a:pt x="1160463" y="305166"/>
                    <a:pt x="1160463" y="275858"/>
                  </a:cubicBezTo>
                  <a:cubicBezTo>
                    <a:pt x="1170186" y="256320"/>
                    <a:pt x="1179910" y="227012"/>
                    <a:pt x="1199357" y="227012"/>
                  </a:cubicBezTo>
                  <a:close/>
                  <a:moveTo>
                    <a:pt x="1371600" y="224801"/>
                  </a:moveTo>
                  <a:cubicBezTo>
                    <a:pt x="1379009" y="227239"/>
                    <a:pt x="1386417" y="232115"/>
                    <a:pt x="1396295" y="236990"/>
                  </a:cubicBezTo>
                  <a:cubicBezTo>
                    <a:pt x="1416050" y="275998"/>
                    <a:pt x="1406172" y="315005"/>
                    <a:pt x="1386417" y="344260"/>
                  </a:cubicBezTo>
                  <a:cubicBezTo>
                    <a:pt x="1376539" y="344260"/>
                    <a:pt x="1376539" y="354012"/>
                    <a:pt x="1376539" y="354012"/>
                  </a:cubicBezTo>
                  <a:cubicBezTo>
                    <a:pt x="1366661" y="344260"/>
                    <a:pt x="1366661" y="334508"/>
                    <a:pt x="1356783" y="334508"/>
                  </a:cubicBezTo>
                  <a:cubicBezTo>
                    <a:pt x="1346905" y="324757"/>
                    <a:pt x="1337028" y="324757"/>
                    <a:pt x="1327150" y="315005"/>
                  </a:cubicBezTo>
                  <a:cubicBezTo>
                    <a:pt x="1346905" y="285749"/>
                    <a:pt x="1346905" y="256494"/>
                    <a:pt x="1346905" y="227239"/>
                  </a:cubicBezTo>
                  <a:cubicBezTo>
                    <a:pt x="1356783" y="222363"/>
                    <a:pt x="1364191" y="222363"/>
                    <a:pt x="1371600" y="224801"/>
                  </a:cubicBezTo>
                  <a:close/>
                  <a:moveTo>
                    <a:pt x="815373" y="217487"/>
                  </a:moveTo>
                  <a:cubicBezTo>
                    <a:pt x="844933" y="217487"/>
                    <a:pt x="884347" y="217487"/>
                    <a:pt x="904054" y="227324"/>
                  </a:cubicBezTo>
                  <a:cubicBezTo>
                    <a:pt x="943468" y="246997"/>
                    <a:pt x="963175" y="276508"/>
                    <a:pt x="982882" y="315855"/>
                  </a:cubicBezTo>
                  <a:cubicBezTo>
                    <a:pt x="1012442" y="404387"/>
                    <a:pt x="1042002" y="492918"/>
                    <a:pt x="1071563" y="581450"/>
                  </a:cubicBezTo>
                  <a:cubicBezTo>
                    <a:pt x="1071563" y="581450"/>
                    <a:pt x="1071563" y="591287"/>
                    <a:pt x="1061709" y="591287"/>
                  </a:cubicBezTo>
                  <a:cubicBezTo>
                    <a:pt x="1061709" y="601124"/>
                    <a:pt x="1051856" y="591287"/>
                    <a:pt x="1051856" y="581450"/>
                  </a:cubicBezTo>
                  <a:cubicBezTo>
                    <a:pt x="1022296" y="522429"/>
                    <a:pt x="1002589" y="453571"/>
                    <a:pt x="982882" y="394550"/>
                  </a:cubicBezTo>
                  <a:cubicBezTo>
                    <a:pt x="963175" y="365039"/>
                    <a:pt x="943468" y="345366"/>
                    <a:pt x="913908" y="325692"/>
                  </a:cubicBezTo>
                  <a:cubicBezTo>
                    <a:pt x="844933" y="296182"/>
                    <a:pt x="766106" y="315855"/>
                    <a:pt x="697132" y="306018"/>
                  </a:cubicBezTo>
                  <a:cubicBezTo>
                    <a:pt x="697132" y="306018"/>
                    <a:pt x="687278" y="296182"/>
                    <a:pt x="677425" y="306018"/>
                  </a:cubicBezTo>
                  <a:cubicBezTo>
                    <a:pt x="677425" y="355203"/>
                    <a:pt x="647864" y="404387"/>
                    <a:pt x="628158" y="463408"/>
                  </a:cubicBezTo>
                  <a:cubicBezTo>
                    <a:pt x="618304" y="492918"/>
                    <a:pt x="608451" y="532266"/>
                    <a:pt x="628158" y="561776"/>
                  </a:cubicBezTo>
                  <a:cubicBezTo>
                    <a:pt x="638011" y="601124"/>
                    <a:pt x="677425" y="630634"/>
                    <a:pt x="706985" y="660145"/>
                  </a:cubicBezTo>
                  <a:cubicBezTo>
                    <a:pt x="726692" y="689655"/>
                    <a:pt x="756252" y="719166"/>
                    <a:pt x="795666" y="748676"/>
                  </a:cubicBezTo>
                  <a:cubicBezTo>
                    <a:pt x="795666" y="758513"/>
                    <a:pt x="785813" y="768350"/>
                    <a:pt x="775959" y="768350"/>
                  </a:cubicBezTo>
                  <a:cubicBezTo>
                    <a:pt x="756252" y="768350"/>
                    <a:pt x="756252" y="748676"/>
                    <a:pt x="736546" y="738839"/>
                  </a:cubicBezTo>
                  <a:cubicBezTo>
                    <a:pt x="608451" y="620797"/>
                    <a:pt x="608451" y="620797"/>
                    <a:pt x="608451" y="620797"/>
                  </a:cubicBezTo>
                  <a:cubicBezTo>
                    <a:pt x="578890" y="591287"/>
                    <a:pt x="549330" y="551939"/>
                    <a:pt x="539477" y="512592"/>
                  </a:cubicBezTo>
                  <a:cubicBezTo>
                    <a:pt x="500063" y="453571"/>
                    <a:pt x="549330" y="384713"/>
                    <a:pt x="578890" y="335529"/>
                  </a:cubicBezTo>
                  <a:cubicBezTo>
                    <a:pt x="598597" y="306018"/>
                    <a:pt x="618304" y="276508"/>
                    <a:pt x="638011" y="237161"/>
                  </a:cubicBezTo>
                  <a:cubicBezTo>
                    <a:pt x="697132" y="237161"/>
                    <a:pt x="766106" y="237161"/>
                    <a:pt x="815373" y="217487"/>
                  </a:cubicBezTo>
                  <a:close/>
                  <a:moveTo>
                    <a:pt x="834794" y="187325"/>
                  </a:moveTo>
                  <a:cubicBezTo>
                    <a:pt x="893829" y="187325"/>
                    <a:pt x="952864" y="216862"/>
                    <a:pt x="992221" y="275936"/>
                  </a:cubicBezTo>
                  <a:cubicBezTo>
                    <a:pt x="1002060" y="295628"/>
                    <a:pt x="1002060" y="295628"/>
                    <a:pt x="1002060" y="295628"/>
                  </a:cubicBezTo>
                  <a:cubicBezTo>
                    <a:pt x="1031578" y="354702"/>
                    <a:pt x="1041417" y="423622"/>
                    <a:pt x="1070934" y="492542"/>
                  </a:cubicBezTo>
                  <a:cubicBezTo>
                    <a:pt x="1070934" y="522079"/>
                    <a:pt x="1090613" y="551616"/>
                    <a:pt x="1090613" y="581153"/>
                  </a:cubicBezTo>
                  <a:cubicBezTo>
                    <a:pt x="1090613" y="581153"/>
                    <a:pt x="1080774" y="581153"/>
                    <a:pt x="1080774" y="581153"/>
                  </a:cubicBezTo>
                  <a:cubicBezTo>
                    <a:pt x="1070934" y="541770"/>
                    <a:pt x="1061095" y="502387"/>
                    <a:pt x="1041417" y="463005"/>
                  </a:cubicBezTo>
                  <a:cubicBezTo>
                    <a:pt x="1031578" y="413776"/>
                    <a:pt x="1011899" y="364548"/>
                    <a:pt x="1002060" y="315319"/>
                  </a:cubicBezTo>
                  <a:cubicBezTo>
                    <a:pt x="982382" y="285782"/>
                    <a:pt x="962703" y="256245"/>
                    <a:pt x="933186" y="236553"/>
                  </a:cubicBezTo>
                  <a:cubicBezTo>
                    <a:pt x="913507" y="216862"/>
                    <a:pt x="893829" y="207016"/>
                    <a:pt x="864311" y="207016"/>
                  </a:cubicBezTo>
                  <a:cubicBezTo>
                    <a:pt x="795437" y="197171"/>
                    <a:pt x="736402" y="236553"/>
                    <a:pt x="667527" y="226708"/>
                  </a:cubicBezTo>
                  <a:cubicBezTo>
                    <a:pt x="657688" y="226708"/>
                    <a:pt x="647849" y="226708"/>
                    <a:pt x="638010" y="216862"/>
                  </a:cubicBezTo>
                  <a:cubicBezTo>
                    <a:pt x="618331" y="236553"/>
                    <a:pt x="608492" y="266091"/>
                    <a:pt x="598653" y="285782"/>
                  </a:cubicBezTo>
                  <a:cubicBezTo>
                    <a:pt x="559296" y="335010"/>
                    <a:pt x="539618" y="384239"/>
                    <a:pt x="510100" y="443313"/>
                  </a:cubicBezTo>
                  <a:cubicBezTo>
                    <a:pt x="510100" y="492542"/>
                    <a:pt x="529778" y="531925"/>
                    <a:pt x="549457" y="571307"/>
                  </a:cubicBezTo>
                  <a:cubicBezTo>
                    <a:pt x="578974" y="610690"/>
                    <a:pt x="608492" y="640227"/>
                    <a:pt x="647849" y="669765"/>
                  </a:cubicBezTo>
                  <a:cubicBezTo>
                    <a:pt x="687206" y="709147"/>
                    <a:pt x="726562" y="748530"/>
                    <a:pt x="765919" y="787913"/>
                  </a:cubicBezTo>
                  <a:cubicBezTo>
                    <a:pt x="756080" y="787913"/>
                    <a:pt x="736402" y="778067"/>
                    <a:pt x="726562" y="768222"/>
                  </a:cubicBezTo>
                  <a:cubicBezTo>
                    <a:pt x="687206" y="728839"/>
                    <a:pt x="628170" y="679610"/>
                    <a:pt x="578974" y="640227"/>
                  </a:cubicBezTo>
                  <a:cubicBezTo>
                    <a:pt x="549457" y="600845"/>
                    <a:pt x="519939" y="561462"/>
                    <a:pt x="510100" y="522079"/>
                  </a:cubicBezTo>
                  <a:cubicBezTo>
                    <a:pt x="500261" y="522079"/>
                    <a:pt x="510100" y="512233"/>
                    <a:pt x="510100" y="512233"/>
                  </a:cubicBezTo>
                  <a:cubicBezTo>
                    <a:pt x="500261" y="492542"/>
                    <a:pt x="500261" y="482696"/>
                    <a:pt x="500261" y="463005"/>
                  </a:cubicBezTo>
                  <a:cubicBezTo>
                    <a:pt x="490422" y="463005"/>
                    <a:pt x="490422" y="472850"/>
                    <a:pt x="490422" y="472850"/>
                  </a:cubicBezTo>
                  <a:cubicBezTo>
                    <a:pt x="490422" y="492542"/>
                    <a:pt x="490422" y="502387"/>
                    <a:pt x="500261" y="512233"/>
                  </a:cubicBezTo>
                  <a:cubicBezTo>
                    <a:pt x="500261" y="522079"/>
                    <a:pt x="480582" y="522079"/>
                    <a:pt x="480582" y="531925"/>
                  </a:cubicBezTo>
                  <a:cubicBezTo>
                    <a:pt x="470743" y="541770"/>
                    <a:pt x="451065" y="551616"/>
                    <a:pt x="460904" y="561462"/>
                  </a:cubicBezTo>
                  <a:cubicBezTo>
                    <a:pt x="460904" y="571307"/>
                    <a:pt x="460904" y="571307"/>
                    <a:pt x="460904" y="581153"/>
                  </a:cubicBezTo>
                  <a:cubicBezTo>
                    <a:pt x="490422" y="581153"/>
                    <a:pt x="500261" y="590999"/>
                    <a:pt x="519939" y="600845"/>
                  </a:cubicBezTo>
                  <a:cubicBezTo>
                    <a:pt x="539618" y="610690"/>
                    <a:pt x="539618" y="610690"/>
                    <a:pt x="539618" y="610690"/>
                  </a:cubicBezTo>
                  <a:cubicBezTo>
                    <a:pt x="608492" y="669765"/>
                    <a:pt x="677366" y="738684"/>
                    <a:pt x="746241" y="797759"/>
                  </a:cubicBezTo>
                  <a:cubicBezTo>
                    <a:pt x="746241" y="797759"/>
                    <a:pt x="746241" y="807604"/>
                    <a:pt x="746241" y="807604"/>
                  </a:cubicBezTo>
                  <a:cubicBezTo>
                    <a:pt x="726562" y="797759"/>
                    <a:pt x="726562" y="797759"/>
                    <a:pt x="726562" y="797759"/>
                  </a:cubicBezTo>
                  <a:cubicBezTo>
                    <a:pt x="677366" y="748530"/>
                    <a:pt x="608492" y="699302"/>
                    <a:pt x="559296" y="650073"/>
                  </a:cubicBezTo>
                  <a:cubicBezTo>
                    <a:pt x="529778" y="620536"/>
                    <a:pt x="500261" y="600845"/>
                    <a:pt x="460904" y="590999"/>
                  </a:cubicBezTo>
                  <a:cubicBezTo>
                    <a:pt x="431387" y="590999"/>
                    <a:pt x="401869" y="590999"/>
                    <a:pt x="372351" y="590999"/>
                  </a:cubicBezTo>
                  <a:cubicBezTo>
                    <a:pt x="323155" y="590999"/>
                    <a:pt x="293638" y="630382"/>
                    <a:pt x="254281" y="659919"/>
                  </a:cubicBezTo>
                  <a:cubicBezTo>
                    <a:pt x="224763" y="679610"/>
                    <a:pt x="195246" y="709147"/>
                    <a:pt x="165728" y="728839"/>
                  </a:cubicBezTo>
                  <a:cubicBezTo>
                    <a:pt x="155889" y="738684"/>
                    <a:pt x="165728" y="748530"/>
                    <a:pt x="165728" y="748530"/>
                  </a:cubicBezTo>
                  <a:cubicBezTo>
                    <a:pt x="165728" y="807604"/>
                    <a:pt x="155889" y="866679"/>
                    <a:pt x="165728" y="915907"/>
                  </a:cubicBezTo>
                  <a:cubicBezTo>
                    <a:pt x="165728" y="984827"/>
                    <a:pt x="205085" y="1034056"/>
                    <a:pt x="264120" y="1063593"/>
                  </a:cubicBezTo>
                  <a:cubicBezTo>
                    <a:pt x="352673" y="1112821"/>
                    <a:pt x="460904" y="1122667"/>
                    <a:pt x="559296" y="1152204"/>
                  </a:cubicBezTo>
                  <a:cubicBezTo>
                    <a:pt x="559296" y="1162050"/>
                    <a:pt x="549457" y="1162050"/>
                    <a:pt x="549457" y="1162050"/>
                  </a:cubicBezTo>
                  <a:cubicBezTo>
                    <a:pt x="451065" y="1132513"/>
                    <a:pt x="352673" y="1112821"/>
                    <a:pt x="254281" y="1073438"/>
                  </a:cubicBezTo>
                  <a:cubicBezTo>
                    <a:pt x="214924" y="1053747"/>
                    <a:pt x="175567" y="1024210"/>
                    <a:pt x="165728" y="974981"/>
                  </a:cubicBezTo>
                  <a:cubicBezTo>
                    <a:pt x="155889" y="955290"/>
                    <a:pt x="146050" y="925753"/>
                    <a:pt x="146050" y="896216"/>
                  </a:cubicBezTo>
                  <a:cubicBezTo>
                    <a:pt x="146050" y="876524"/>
                    <a:pt x="146050" y="846987"/>
                    <a:pt x="146050" y="827296"/>
                  </a:cubicBezTo>
                  <a:cubicBezTo>
                    <a:pt x="146050" y="807604"/>
                    <a:pt x="146050" y="778067"/>
                    <a:pt x="146050" y="758376"/>
                  </a:cubicBezTo>
                  <a:cubicBezTo>
                    <a:pt x="146050" y="748530"/>
                    <a:pt x="146050" y="728839"/>
                    <a:pt x="146050" y="718993"/>
                  </a:cubicBezTo>
                  <a:cubicBezTo>
                    <a:pt x="165728" y="709147"/>
                    <a:pt x="195246" y="689456"/>
                    <a:pt x="214924" y="679610"/>
                  </a:cubicBezTo>
                  <a:cubicBezTo>
                    <a:pt x="254281" y="640227"/>
                    <a:pt x="293638" y="600845"/>
                    <a:pt x="342834" y="581153"/>
                  </a:cubicBezTo>
                  <a:cubicBezTo>
                    <a:pt x="352673" y="571307"/>
                    <a:pt x="342834" y="571307"/>
                    <a:pt x="352673" y="561462"/>
                  </a:cubicBezTo>
                  <a:cubicBezTo>
                    <a:pt x="342834" y="522079"/>
                    <a:pt x="372351" y="492542"/>
                    <a:pt x="372351" y="453159"/>
                  </a:cubicBezTo>
                  <a:cubicBezTo>
                    <a:pt x="421547" y="443313"/>
                    <a:pt x="421547" y="443313"/>
                    <a:pt x="421547" y="443313"/>
                  </a:cubicBezTo>
                  <a:cubicBezTo>
                    <a:pt x="441226" y="433468"/>
                    <a:pt x="470743" y="423622"/>
                    <a:pt x="500261" y="423622"/>
                  </a:cubicBezTo>
                  <a:cubicBezTo>
                    <a:pt x="510100" y="423622"/>
                    <a:pt x="510100" y="403930"/>
                    <a:pt x="510100" y="403930"/>
                  </a:cubicBezTo>
                  <a:cubicBezTo>
                    <a:pt x="529778" y="364548"/>
                    <a:pt x="549457" y="325165"/>
                    <a:pt x="578974" y="295628"/>
                  </a:cubicBezTo>
                  <a:cubicBezTo>
                    <a:pt x="588814" y="266091"/>
                    <a:pt x="618331" y="236553"/>
                    <a:pt x="618331" y="207016"/>
                  </a:cubicBezTo>
                  <a:cubicBezTo>
                    <a:pt x="628170" y="197171"/>
                    <a:pt x="647849" y="207016"/>
                    <a:pt x="667527" y="207016"/>
                  </a:cubicBezTo>
                  <a:cubicBezTo>
                    <a:pt x="716723" y="216862"/>
                    <a:pt x="775758" y="197171"/>
                    <a:pt x="834794" y="187325"/>
                  </a:cubicBezTo>
                  <a:close/>
                  <a:moveTo>
                    <a:pt x="1749743" y="177800"/>
                  </a:moveTo>
                  <a:cubicBezTo>
                    <a:pt x="1808798" y="177800"/>
                    <a:pt x="1877696" y="197474"/>
                    <a:pt x="1936751" y="177800"/>
                  </a:cubicBezTo>
                  <a:cubicBezTo>
                    <a:pt x="1946593" y="187637"/>
                    <a:pt x="1946593" y="197474"/>
                    <a:pt x="1956436" y="207310"/>
                  </a:cubicBezTo>
                  <a:cubicBezTo>
                    <a:pt x="1985963" y="256495"/>
                    <a:pt x="2035176" y="295842"/>
                    <a:pt x="2064703" y="354863"/>
                  </a:cubicBezTo>
                  <a:cubicBezTo>
                    <a:pt x="2084388" y="413884"/>
                    <a:pt x="2074546" y="482742"/>
                    <a:pt x="2035176" y="531926"/>
                  </a:cubicBezTo>
                  <a:cubicBezTo>
                    <a:pt x="1995806" y="581110"/>
                    <a:pt x="1946593" y="630294"/>
                    <a:pt x="1907223" y="679479"/>
                  </a:cubicBezTo>
                  <a:cubicBezTo>
                    <a:pt x="1897381" y="699152"/>
                    <a:pt x="1877696" y="718826"/>
                    <a:pt x="1858011" y="728663"/>
                  </a:cubicBezTo>
                  <a:cubicBezTo>
                    <a:pt x="1848168" y="728663"/>
                    <a:pt x="1848168" y="728663"/>
                    <a:pt x="1838326" y="718826"/>
                  </a:cubicBezTo>
                  <a:cubicBezTo>
                    <a:pt x="1838326" y="708989"/>
                    <a:pt x="1838326" y="708989"/>
                    <a:pt x="1838326" y="708989"/>
                  </a:cubicBezTo>
                  <a:cubicBezTo>
                    <a:pt x="1887538" y="659805"/>
                    <a:pt x="1917066" y="610621"/>
                    <a:pt x="1966278" y="561437"/>
                  </a:cubicBezTo>
                  <a:cubicBezTo>
                    <a:pt x="1976121" y="531926"/>
                    <a:pt x="1995806" y="502416"/>
                    <a:pt x="1985963" y="472905"/>
                  </a:cubicBezTo>
                  <a:cubicBezTo>
                    <a:pt x="1995806" y="404047"/>
                    <a:pt x="1956436" y="345026"/>
                    <a:pt x="1926908" y="295842"/>
                  </a:cubicBezTo>
                  <a:cubicBezTo>
                    <a:pt x="1917066" y="286005"/>
                    <a:pt x="1907223" y="276168"/>
                    <a:pt x="1907223" y="256495"/>
                  </a:cubicBezTo>
                  <a:cubicBezTo>
                    <a:pt x="1897381" y="246658"/>
                    <a:pt x="1887538" y="266331"/>
                    <a:pt x="1867853" y="266331"/>
                  </a:cubicBezTo>
                  <a:cubicBezTo>
                    <a:pt x="1808798" y="266331"/>
                    <a:pt x="1759585" y="266331"/>
                    <a:pt x="1710373" y="286005"/>
                  </a:cubicBezTo>
                  <a:cubicBezTo>
                    <a:pt x="1680845" y="295842"/>
                    <a:pt x="1661160" y="315516"/>
                    <a:pt x="1641475" y="335189"/>
                  </a:cubicBezTo>
                  <a:cubicBezTo>
                    <a:pt x="1621790" y="364700"/>
                    <a:pt x="1621790" y="394210"/>
                    <a:pt x="1602105" y="433558"/>
                  </a:cubicBezTo>
                  <a:cubicBezTo>
                    <a:pt x="1602105" y="482742"/>
                    <a:pt x="1572578" y="522089"/>
                    <a:pt x="1572578" y="571273"/>
                  </a:cubicBezTo>
                  <a:cubicBezTo>
                    <a:pt x="1562735" y="581110"/>
                    <a:pt x="1552893" y="571273"/>
                    <a:pt x="1543050" y="571273"/>
                  </a:cubicBezTo>
                  <a:cubicBezTo>
                    <a:pt x="1543050" y="561437"/>
                    <a:pt x="1543050" y="561437"/>
                    <a:pt x="1543050" y="561437"/>
                  </a:cubicBezTo>
                  <a:cubicBezTo>
                    <a:pt x="1562735" y="472905"/>
                    <a:pt x="1562735" y="472905"/>
                    <a:pt x="1562735" y="472905"/>
                  </a:cubicBezTo>
                  <a:cubicBezTo>
                    <a:pt x="1572578" y="413884"/>
                    <a:pt x="1582420" y="364700"/>
                    <a:pt x="1592263" y="315516"/>
                  </a:cubicBezTo>
                  <a:cubicBezTo>
                    <a:pt x="1621790" y="256495"/>
                    <a:pt x="1671003" y="187637"/>
                    <a:pt x="1749743" y="177800"/>
                  </a:cubicBezTo>
                  <a:close/>
                  <a:moveTo>
                    <a:pt x="1277937" y="177800"/>
                  </a:moveTo>
                  <a:cubicBezTo>
                    <a:pt x="1297516" y="177800"/>
                    <a:pt x="1317096" y="187569"/>
                    <a:pt x="1326885" y="207108"/>
                  </a:cubicBezTo>
                  <a:cubicBezTo>
                    <a:pt x="1336675" y="226646"/>
                    <a:pt x="1336675" y="265723"/>
                    <a:pt x="1326885" y="295031"/>
                  </a:cubicBezTo>
                  <a:cubicBezTo>
                    <a:pt x="1317096" y="295031"/>
                    <a:pt x="1307306" y="285261"/>
                    <a:pt x="1297516" y="285261"/>
                  </a:cubicBezTo>
                  <a:cubicBezTo>
                    <a:pt x="1277937" y="275492"/>
                    <a:pt x="1268148" y="295031"/>
                    <a:pt x="1258358" y="304800"/>
                  </a:cubicBezTo>
                  <a:cubicBezTo>
                    <a:pt x="1238779" y="275492"/>
                    <a:pt x="1219200" y="246184"/>
                    <a:pt x="1228989" y="207108"/>
                  </a:cubicBezTo>
                  <a:cubicBezTo>
                    <a:pt x="1248569" y="197338"/>
                    <a:pt x="1258358" y="177800"/>
                    <a:pt x="1277937" y="177800"/>
                  </a:cubicBezTo>
                  <a:close/>
                  <a:moveTo>
                    <a:pt x="1956123" y="147637"/>
                  </a:moveTo>
                  <a:cubicBezTo>
                    <a:pt x="1965944" y="177149"/>
                    <a:pt x="1995407" y="216498"/>
                    <a:pt x="2015049" y="246010"/>
                  </a:cubicBezTo>
                  <a:cubicBezTo>
                    <a:pt x="2044512" y="275522"/>
                    <a:pt x="2083796" y="305034"/>
                    <a:pt x="2093617" y="354220"/>
                  </a:cubicBezTo>
                  <a:cubicBezTo>
                    <a:pt x="2093617" y="383732"/>
                    <a:pt x="2103438" y="413244"/>
                    <a:pt x="2093617" y="442756"/>
                  </a:cubicBezTo>
                  <a:cubicBezTo>
                    <a:pt x="2083796" y="472268"/>
                    <a:pt x="2083796" y="501779"/>
                    <a:pt x="2064154" y="531291"/>
                  </a:cubicBezTo>
                  <a:cubicBezTo>
                    <a:pt x="2054333" y="531291"/>
                    <a:pt x="2054333" y="541129"/>
                    <a:pt x="2054333" y="541129"/>
                  </a:cubicBezTo>
                  <a:cubicBezTo>
                    <a:pt x="2054333" y="550966"/>
                    <a:pt x="2034691" y="570641"/>
                    <a:pt x="2024870" y="580478"/>
                  </a:cubicBezTo>
                  <a:cubicBezTo>
                    <a:pt x="1975765" y="629664"/>
                    <a:pt x="1926661" y="688688"/>
                    <a:pt x="1877556" y="747712"/>
                  </a:cubicBezTo>
                  <a:cubicBezTo>
                    <a:pt x="1867735" y="747712"/>
                    <a:pt x="1867735" y="747712"/>
                    <a:pt x="1867735" y="737875"/>
                  </a:cubicBezTo>
                  <a:cubicBezTo>
                    <a:pt x="1877556" y="728037"/>
                    <a:pt x="1887377" y="718200"/>
                    <a:pt x="1907019" y="698525"/>
                  </a:cubicBezTo>
                  <a:cubicBezTo>
                    <a:pt x="1946303" y="639502"/>
                    <a:pt x="2005228" y="590315"/>
                    <a:pt x="2054333" y="531291"/>
                  </a:cubicBezTo>
                  <a:cubicBezTo>
                    <a:pt x="2073975" y="491942"/>
                    <a:pt x="2083796" y="442756"/>
                    <a:pt x="2083796" y="403407"/>
                  </a:cubicBezTo>
                  <a:cubicBezTo>
                    <a:pt x="2093617" y="344383"/>
                    <a:pt x="2044512" y="295196"/>
                    <a:pt x="2005228" y="246010"/>
                  </a:cubicBezTo>
                  <a:cubicBezTo>
                    <a:pt x="1985586" y="226335"/>
                    <a:pt x="1956123" y="196823"/>
                    <a:pt x="1956123" y="167311"/>
                  </a:cubicBezTo>
                  <a:cubicBezTo>
                    <a:pt x="1946303" y="157474"/>
                    <a:pt x="1936482" y="167311"/>
                    <a:pt x="1936482" y="167311"/>
                  </a:cubicBezTo>
                  <a:cubicBezTo>
                    <a:pt x="1877556" y="186986"/>
                    <a:pt x="1818630" y="167311"/>
                    <a:pt x="1769525" y="167311"/>
                  </a:cubicBezTo>
                  <a:cubicBezTo>
                    <a:pt x="1730241" y="167311"/>
                    <a:pt x="1681136" y="177149"/>
                    <a:pt x="1651673" y="206661"/>
                  </a:cubicBezTo>
                  <a:cubicBezTo>
                    <a:pt x="1612389" y="246010"/>
                    <a:pt x="1592747" y="295196"/>
                    <a:pt x="1582926" y="344383"/>
                  </a:cubicBezTo>
                  <a:cubicBezTo>
                    <a:pt x="1563284" y="423081"/>
                    <a:pt x="1543642" y="491942"/>
                    <a:pt x="1524000" y="560803"/>
                  </a:cubicBezTo>
                  <a:cubicBezTo>
                    <a:pt x="1524000" y="511617"/>
                    <a:pt x="1533821" y="472268"/>
                    <a:pt x="1543642" y="432918"/>
                  </a:cubicBezTo>
                  <a:cubicBezTo>
                    <a:pt x="1553463" y="393569"/>
                    <a:pt x="1553463" y="354220"/>
                    <a:pt x="1573105" y="314871"/>
                  </a:cubicBezTo>
                  <a:cubicBezTo>
                    <a:pt x="1573105" y="275522"/>
                    <a:pt x="1602568" y="246010"/>
                    <a:pt x="1622210" y="216498"/>
                  </a:cubicBezTo>
                  <a:cubicBezTo>
                    <a:pt x="1651673" y="177149"/>
                    <a:pt x="1700778" y="157474"/>
                    <a:pt x="1749883" y="157474"/>
                  </a:cubicBezTo>
                  <a:cubicBezTo>
                    <a:pt x="1818630" y="157474"/>
                    <a:pt x="1897198" y="167311"/>
                    <a:pt x="1956123" y="147637"/>
                  </a:cubicBezTo>
                  <a:close/>
                  <a:moveTo>
                    <a:pt x="952874" y="98425"/>
                  </a:moveTo>
                  <a:cubicBezTo>
                    <a:pt x="982290" y="108267"/>
                    <a:pt x="1021510" y="108267"/>
                    <a:pt x="1050926" y="118110"/>
                  </a:cubicBezTo>
                  <a:cubicBezTo>
                    <a:pt x="1041121" y="137795"/>
                    <a:pt x="1031315" y="157480"/>
                    <a:pt x="1021510" y="167322"/>
                  </a:cubicBezTo>
                  <a:cubicBezTo>
                    <a:pt x="1011705" y="177165"/>
                    <a:pt x="1001900" y="167322"/>
                    <a:pt x="992095" y="167322"/>
                  </a:cubicBezTo>
                  <a:cubicBezTo>
                    <a:pt x="972484" y="177165"/>
                    <a:pt x="952874" y="177165"/>
                    <a:pt x="933264" y="196850"/>
                  </a:cubicBezTo>
                  <a:cubicBezTo>
                    <a:pt x="913653" y="196850"/>
                    <a:pt x="903848" y="187007"/>
                    <a:pt x="884238" y="177165"/>
                  </a:cubicBezTo>
                  <a:cubicBezTo>
                    <a:pt x="884238" y="167322"/>
                    <a:pt x="894043" y="157480"/>
                    <a:pt x="903848" y="157480"/>
                  </a:cubicBezTo>
                  <a:cubicBezTo>
                    <a:pt x="923458" y="137795"/>
                    <a:pt x="943069" y="127952"/>
                    <a:pt x="952874" y="98425"/>
                  </a:cubicBezTo>
                  <a:close/>
                  <a:moveTo>
                    <a:pt x="1611631" y="79375"/>
                  </a:moveTo>
                  <a:cubicBezTo>
                    <a:pt x="1631316" y="89253"/>
                    <a:pt x="1651001" y="99130"/>
                    <a:pt x="1670686" y="109008"/>
                  </a:cubicBezTo>
                  <a:cubicBezTo>
                    <a:pt x="1680528" y="118886"/>
                    <a:pt x="1700213" y="128764"/>
                    <a:pt x="1700213" y="148519"/>
                  </a:cubicBezTo>
                  <a:cubicBezTo>
                    <a:pt x="1690371" y="158397"/>
                    <a:pt x="1670686" y="158397"/>
                    <a:pt x="1660843" y="168275"/>
                  </a:cubicBezTo>
                  <a:cubicBezTo>
                    <a:pt x="1641158" y="168275"/>
                    <a:pt x="1641158" y="158397"/>
                    <a:pt x="1631316" y="158397"/>
                  </a:cubicBezTo>
                  <a:cubicBezTo>
                    <a:pt x="1611631" y="148519"/>
                    <a:pt x="1572261" y="138642"/>
                    <a:pt x="1552576" y="148519"/>
                  </a:cubicBezTo>
                  <a:cubicBezTo>
                    <a:pt x="1532891" y="148519"/>
                    <a:pt x="1532891" y="128764"/>
                    <a:pt x="1523048" y="128764"/>
                  </a:cubicBezTo>
                  <a:cubicBezTo>
                    <a:pt x="1503363" y="109008"/>
                    <a:pt x="1503363" y="109008"/>
                    <a:pt x="1503363" y="109008"/>
                  </a:cubicBezTo>
                  <a:cubicBezTo>
                    <a:pt x="1532891" y="79375"/>
                    <a:pt x="1582103" y="89253"/>
                    <a:pt x="1611631" y="79375"/>
                  </a:cubicBezTo>
                  <a:close/>
                  <a:moveTo>
                    <a:pt x="943251" y="69850"/>
                  </a:moveTo>
                  <a:cubicBezTo>
                    <a:pt x="982732" y="79664"/>
                    <a:pt x="1022212" y="79664"/>
                    <a:pt x="1051822" y="89477"/>
                  </a:cubicBezTo>
                  <a:cubicBezTo>
                    <a:pt x="1061693" y="89477"/>
                    <a:pt x="1071563" y="89477"/>
                    <a:pt x="1071563" y="99291"/>
                  </a:cubicBezTo>
                  <a:cubicBezTo>
                    <a:pt x="1061693" y="118918"/>
                    <a:pt x="1041952" y="89477"/>
                    <a:pt x="1032082" y="99291"/>
                  </a:cubicBezTo>
                  <a:cubicBezTo>
                    <a:pt x="1002472" y="89477"/>
                    <a:pt x="972861" y="89477"/>
                    <a:pt x="953121" y="79664"/>
                  </a:cubicBezTo>
                  <a:cubicBezTo>
                    <a:pt x="943251" y="89477"/>
                    <a:pt x="933381" y="109104"/>
                    <a:pt x="923511" y="109104"/>
                  </a:cubicBezTo>
                  <a:cubicBezTo>
                    <a:pt x="903771" y="128732"/>
                    <a:pt x="884030" y="148359"/>
                    <a:pt x="864290" y="177800"/>
                  </a:cubicBezTo>
                  <a:cubicBezTo>
                    <a:pt x="864290" y="177800"/>
                    <a:pt x="854420" y="177800"/>
                    <a:pt x="854420" y="177800"/>
                  </a:cubicBezTo>
                  <a:cubicBezTo>
                    <a:pt x="844550" y="167986"/>
                    <a:pt x="854420" y="167986"/>
                    <a:pt x="854420" y="158173"/>
                  </a:cubicBezTo>
                  <a:cubicBezTo>
                    <a:pt x="884030" y="138545"/>
                    <a:pt x="903771" y="118918"/>
                    <a:pt x="923511" y="89477"/>
                  </a:cubicBezTo>
                  <a:cubicBezTo>
                    <a:pt x="913641" y="89477"/>
                    <a:pt x="933381" y="89477"/>
                    <a:pt x="933381" y="79664"/>
                  </a:cubicBezTo>
                  <a:cubicBezTo>
                    <a:pt x="943251" y="69850"/>
                    <a:pt x="943251" y="69850"/>
                    <a:pt x="943251" y="69850"/>
                  </a:cubicBezTo>
                  <a:close/>
                  <a:moveTo>
                    <a:pt x="1277620" y="49212"/>
                  </a:moveTo>
                  <a:cubicBezTo>
                    <a:pt x="1287462" y="49212"/>
                    <a:pt x="1297305" y="59066"/>
                    <a:pt x="1316990" y="68921"/>
                  </a:cubicBezTo>
                  <a:cubicBezTo>
                    <a:pt x="1356360" y="78775"/>
                    <a:pt x="1395730" y="88630"/>
                    <a:pt x="1435100" y="118193"/>
                  </a:cubicBezTo>
                  <a:cubicBezTo>
                    <a:pt x="1474470" y="128048"/>
                    <a:pt x="1513840" y="157611"/>
                    <a:pt x="1523683" y="197029"/>
                  </a:cubicBezTo>
                  <a:cubicBezTo>
                    <a:pt x="1533525" y="226593"/>
                    <a:pt x="1533525" y="246302"/>
                    <a:pt x="1533525" y="275865"/>
                  </a:cubicBezTo>
                  <a:cubicBezTo>
                    <a:pt x="1533525" y="305429"/>
                    <a:pt x="1533525" y="305429"/>
                    <a:pt x="1533525" y="305429"/>
                  </a:cubicBezTo>
                  <a:cubicBezTo>
                    <a:pt x="1523683" y="384265"/>
                    <a:pt x="1503998" y="472955"/>
                    <a:pt x="1484313" y="551791"/>
                  </a:cubicBezTo>
                  <a:cubicBezTo>
                    <a:pt x="1474470" y="561645"/>
                    <a:pt x="1464628" y="551791"/>
                    <a:pt x="1454785" y="551791"/>
                  </a:cubicBezTo>
                  <a:cubicBezTo>
                    <a:pt x="1454785" y="532082"/>
                    <a:pt x="1454785" y="522227"/>
                    <a:pt x="1464628" y="512373"/>
                  </a:cubicBezTo>
                  <a:cubicBezTo>
                    <a:pt x="1454785" y="492664"/>
                    <a:pt x="1464628" y="463100"/>
                    <a:pt x="1474470" y="443391"/>
                  </a:cubicBezTo>
                  <a:cubicBezTo>
                    <a:pt x="1474470" y="394119"/>
                    <a:pt x="1494155" y="344847"/>
                    <a:pt x="1484313" y="305429"/>
                  </a:cubicBezTo>
                  <a:cubicBezTo>
                    <a:pt x="1474470" y="275865"/>
                    <a:pt x="1474470" y="256156"/>
                    <a:pt x="1454785" y="236447"/>
                  </a:cubicBezTo>
                  <a:cubicBezTo>
                    <a:pt x="1435100" y="216738"/>
                    <a:pt x="1415415" y="197029"/>
                    <a:pt x="1385888" y="187175"/>
                  </a:cubicBezTo>
                  <a:cubicBezTo>
                    <a:pt x="1366202" y="167466"/>
                    <a:pt x="1336675" y="147757"/>
                    <a:pt x="1307147" y="137902"/>
                  </a:cubicBezTo>
                  <a:cubicBezTo>
                    <a:pt x="1297305" y="128048"/>
                    <a:pt x="1297305" y="118193"/>
                    <a:pt x="1287462" y="118193"/>
                  </a:cubicBezTo>
                  <a:cubicBezTo>
                    <a:pt x="1277620" y="128048"/>
                    <a:pt x="1277620" y="128048"/>
                    <a:pt x="1267777" y="137902"/>
                  </a:cubicBezTo>
                  <a:cubicBezTo>
                    <a:pt x="1208722" y="167466"/>
                    <a:pt x="1139825" y="206884"/>
                    <a:pt x="1120140" y="275865"/>
                  </a:cubicBezTo>
                  <a:cubicBezTo>
                    <a:pt x="1090612" y="344847"/>
                    <a:pt x="1100455" y="413828"/>
                    <a:pt x="1120140" y="482809"/>
                  </a:cubicBezTo>
                  <a:cubicBezTo>
                    <a:pt x="1120140" y="502518"/>
                    <a:pt x="1139825" y="522227"/>
                    <a:pt x="1139825" y="551791"/>
                  </a:cubicBezTo>
                  <a:cubicBezTo>
                    <a:pt x="1139825" y="551791"/>
                    <a:pt x="1149667" y="561645"/>
                    <a:pt x="1139825" y="561645"/>
                  </a:cubicBezTo>
                  <a:cubicBezTo>
                    <a:pt x="1139825" y="571500"/>
                    <a:pt x="1129982" y="571500"/>
                    <a:pt x="1120140" y="571500"/>
                  </a:cubicBezTo>
                  <a:cubicBezTo>
                    <a:pt x="1100455" y="472955"/>
                    <a:pt x="1061085" y="384265"/>
                    <a:pt x="1041400" y="285720"/>
                  </a:cubicBezTo>
                  <a:cubicBezTo>
                    <a:pt x="1041400" y="216738"/>
                    <a:pt x="1070927" y="147757"/>
                    <a:pt x="1129982" y="108339"/>
                  </a:cubicBezTo>
                  <a:cubicBezTo>
                    <a:pt x="1179195" y="88630"/>
                    <a:pt x="1238250" y="78775"/>
                    <a:pt x="1277620" y="49212"/>
                  </a:cubicBezTo>
                  <a:close/>
                  <a:moveTo>
                    <a:pt x="1622109" y="39687"/>
                  </a:moveTo>
                  <a:cubicBezTo>
                    <a:pt x="1641794" y="59314"/>
                    <a:pt x="1641794" y="59314"/>
                    <a:pt x="1641794" y="59314"/>
                  </a:cubicBezTo>
                  <a:cubicBezTo>
                    <a:pt x="1661479" y="88755"/>
                    <a:pt x="1710691" y="88755"/>
                    <a:pt x="1730376" y="137823"/>
                  </a:cubicBezTo>
                  <a:cubicBezTo>
                    <a:pt x="1710691" y="147637"/>
                    <a:pt x="1710691" y="128010"/>
                    <a:pt x="1710691" y="118196"/>
                  </a:cubicBezTo>
                  <a:cubicBezTo>
                    <a:pt x="1681164" y="88755"/>
                    <a:pt x="1651636" y="88755"/>
                    <a:pt x="1622109" y="59314"/>
                  </a:cubicBezTo>
                  <a:cubicBezTo>
                    <a:pt x="1612266" y="59314"/>
                    <a:pt x="1602423" y="69128"/>
                    <a:pt x="1592581" y="69128"/>
                  </a:cubicBezTo>
                  <a:cubicBezTo>
                    <a:pt x="1553211" y="78941"/>
                    <a:pt x="1523683" y="78941"/>
                    <a:pt x="1494156" y="88755"/>
                  </a:cubicBezTo>
                  <a:cubicBezTo>
                    <a:pt x="1484313" y="88755"/>
                    <a:pt x="1484313" y="88755"/>
                    <a:pt x="1484313" y="88755"/>
                  </a:cubicBezTo>
                  <a:cubicBezTo>
                    <a:pt x="1494156" y="69128"/>
                    <a:pt x="1533526" y="69128"/>
                    <a:pt x="1553211" y="59314"/>
                  </a:cubicBezTo>
                  <a:cubicBezTo>
                    <a:pt x="1563053" y="69128"/>
                    <a:pt x="1572896" y="59314"/>
                    <a:pt x="1582738" y="59314"/>
                  </a:cubicBezTo>
                  <a:cubicBezTo>
                    <a:pt x="1602423" y="59314"/>
                    <a:pt x="1612266" y="39687"/>
                    <a:pt x="1622109" y="39687"/>
                  </a:cubicBezTo>
                  <a:close/>
                  <a:moveTo>
                    <a:pt x="1278272" y="0"/>
                  </a:moveTo>
                  <a:cubicBezTo>
                    <a:pt x="1297934" y="19696"/>
                    <a:pt x="1317597" y="39391"/>
                    <a:pt x="1337260" y="49239"/>
                  </a:cubicBezTo>
                  <a:cubicBezTo>
                    <a:pt x="1396249" y="59087"/>
                    <a:pt x="1445405" y="78783"/>
                    <a:pt x="1494562" y="108327"/>
                  </a:cubicBezTo>
                  <a:cubicBezTo>
                    <a:pt x="1553550" y="147718"/>
                    <a:pt x="1573213" y="226501"/>
                    <a:pt x="1563382" y="305284"/>
                  </a:cubicBezTo>
                  <a:cubicBezTo>
                    <a:pt x="1543719" y="384067"/>
                    <a:pt x="1524056" y="472698"/>
                    <a:pt x="1504394" y="551481"/>
                  </a:cubicBezTo>
                  <a:cubicBezTo>
                    <a:pt x="1504394" y="551481"/>
                    <a:pt x="1504394" y="561329"/>
                    <a:pt x="1504394" y="561329"/>
                  </a:cubicBezTo>
                  <a:cubicBezTo>
                    <a:pt x="1494562" y="561329"/>
                    <a:pt x="1494562" y="551481"/>
                    <a:pt x="1494562" y="551481"/>
                  </a:cubicBezTo>
                  <a:cubicBezTo>
                    <a:pt x="1514225" y="472698"/>
                    <a:pt x="1524056" y="393915"/>
                    <a:pt x="1543719" y="315132"/>
                  </a:cubicBezTo>
                  <a:cubicBezTo>
                    <a:pt x="1553550" y="265893"/>
                    <a:pt x="1553550" y="206805"/>
                    <a:pt x="1524056" y="157566"/>
                  </a:cubicBezTo>
                  <a:cubicBezTo>
                    <a:pt x="1494562" y="118174"/>
                    <a:pt x="1435574" y="98479"/>
                    <a:pt x="1386417" y="78783"/>
                  </a:cubicBezTo>
                  <a:cubicBezTo>
                    <a:pt x="1356923" y="68935"/>
                    <a:pt x="1307766" y="59087"/>
                    <a:pt x="1278272" y="29544"/>
                  </a:cubicBezTo>
                  <a:cubicBezTo>
                    <a:pt x="1268440" y="39391"/>
                    <a:pt x="1258609" y="49239"/>
                    <a:pt x="1248778" y="49239"/>
                  </a:cubicBezTo>
                  <a:cubicBezTo>
                    <a:pt x="1209452" y="78783"/>
                    <a:pt x="1160295" y="78783"/>
                    <a:pt x="1111138" y="108327"/>
                  </a:cubicBezTo>
                  <a:cubicBezTo>
                    <a:pt x="1101307" y="118174"/>
                    <a:pt x="1091476" y="118174"/>
                    <a:pt x="1081644" y="128022"/>
                  </a:cubicBezTo>
                  <a:cubicBezTo>
                    <a:pt x="1032487" y="196957"/>
                    <a:pt x="1012825" y="295436"/>
                    <a:pt x="1052150" y="364371"/>
                  </a:cubicBezTo>
                  <a:cubicBezTo>
                    <a:pt x="1071813" y="413611"/>
                    <a:pt x="1071813" y="453002"/>
                    <a:pt x="1091476" y="492394"/>
                  </a:cubicBezTo>
                  <a:cubicBezTo>
                    <a:pt x="1101307" y="521938"/>
                    <a:pt x="1101307" y="551481"/>
                    <a:pt x="1111138" y="571177"/>
                  </a:cubicBezTo>
                  <a:cubicBezTo>
                    <a:pt x="1101307" y="541633"/>
                    <a:pt x="1091476" y="521938"/>
                    <a:pt x="1081644" y="482546"/>
                  </a:cubicBezTo>
                  <a:cubicBezTo>
                    <a:pt x="1061982" y="443155"/>
                    <a:pt x="1052150" y="393915"/>
                    <a:pt x="1032487" y="354524"/>
                  </a:cubicBezTo>
                  <a:cubicBezTo>
                    <a:pt x="1022656" y="315132"/>
                    <a:pt x="1012825" y="275741"/>
                    <a:pt x="1022656" y="226501"/>
                  </a:cubicBezTo>
                  <a:cubicBezTo>
                    <a:pt x="1022656" y="167414"/>
                    <a:pt x="1071813" y="108327"/>
                    <a:pt x="1130801" y="78783"/>
                  </a:cubicBezTo>
                  <a:cubicBezTo>
                    <a:pt x="1179958" y="59087"/>
                    <a:pt x="1238946" y="49239"/>
                    <a:pt x="127827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t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10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</a:p>
          </p:txBody>
        </p:sp>
        <p:sp>
          <p:nvSpPr>
            <p:cNvPr id="18" name="文本框 17"/>
            <p:cNvSpPr txBox="1">
              <a:spLocks noChangeArrowheads="1"/>
            </p:cNvSpPr>
            <p:nvPr/>
          </p:nvSpPr>
          <p:spPr bwMode="auto">
            <a:xfrm>
              <a:off x="1972031" y="2436616"/>
              <a:ext cx="3751997" cy="117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b="1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单字顿都设置在诗的首行：</a:t>
              </a:r>
              <a:r>
                <a:rPr lang="zh-CN" altLang="en-US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一开始就拉长了这个字的韵尾，起着一种强调、舒缓的效果。</a:t>
              </a:r>
              <a:endParaRPr lang="zh-CN" altLang="en-US">
                <a:latin typeface="宋体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133211" y="1181919"/>
            <a:ext cx="5462490" cy="1177245"/>
          </a:xfrm>
          <a:prstGeom prst="rect">
            <a:avLst/>
          </a:prstGeom>
          <a:noFill/>
          <a:ln>
            <a:solidFill>
              <a:srgbClr val="286A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6" name="TextBox 16"/>
          <p:cNvSpPr txBox="1"/>
          <p:nvPr/>
        </p:nvSpPr>
        <p:spPr>
          <a:xfrm>
            <a:off x="714375" y="457200"/>
            <a:ext cx="2645410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感悟雨巷，合作探究</a:t>
            </a:r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/>
        </p:nvGrpSpPr>
        <p:grpSpPr>
          <a:xfrm>
            <a:off x="944021" y="1130842"/>
            <a:ext cx="7732435" cy="1446550"/>
            <a:chOff x="1178865" y="-262953"/>
            <a:chExt cx="10309912" cy="1928733"/>
          </a:xfrm>
        </p:grpSpPr>
        <p:sp>
          <p:nvSpPr>
            <p:cNvPr id="2" name="任意多边形 1"/>
            <p:cNvSpPr>
              <a:spLocks noChangeArrowheads="1"/>
            </p:cNvSpPr>
            <p:nvPr/>
          </p:nvSpPr>
          <p:spPr bwMode="auto">
            <a:xfrm>
              <a:off x="1178865" y="410119"/>
              <a:ext cx="849313" cy="869950"/>
            </a:xfrm>
            <a:custGeom>
              <a:gdLst>
                <a:gd name="T0" fmla="*/ 0 w 2693988"/>
                <a:gd name="T1" fmla="*/ 0 h 2763207"/>
                <a:gd name="T2" fmla="*/ 2693988 w 2693988"/>
                <a:gd name="T3" fmla="*/ 2763207 h 2763207"/>
              </a:gdLst>
              <a:rect l="T0" t="T1" r="T2" b="T3"/>
              <a:pathLst>
                <a:path w="2693988" h="2763207">
                  <a:moveTo>
                    <a:pt x="1355725" y="2755900"/>
                  </a:moveTo>
                  <a:cubicBezTo>
                    <a:pt x="1355725" y="2755900"/>
                    <a:pt x="1355725" y="2755900"/>
                    <a:pt x="1366838" y="2755900"/>
                  </a:cubicBezTo>
                  <a:lnTo>
                    <a:pt x="1362185" y="2762880"/>
                  </a:lnTo>
                  <a:lnTo>
                    <a:pt x="1355725" y="2763207"/>
                  </a:lnTo>
                  <a:lnTo>
                    <a:pt x="1355725" y="2755900"/>
                  </a:lnTo>
                  <a:close/>
                  <a:moveTo>
                    <a:pt x="948827" y="2513134"/>
                  </a:moveTo>
                  <a:cubicBezTo>
                    <a:pt x="953447" y="2513134"/>
                    <a:pt x="955295" y="2529619"/>
                    <a:pt x="962686" y="2529619"/>
                  </a:cubicBezTo>
                  <a:cubicBezTo>
                    <a:pt x="982398" y="2568696"/>
                    <a:pt x="1031677" y="2568696"/>
                    <a:pt x="1041532" y="2607773"/>
                  </a:cubicBezTo>
                  <a:cubicBezTo>
                    <a:pt x="1051388" y="2617543"/>
                    <a:pt x="1051388" y="2598004"/>
                    <a:pt x="1061244" y="2598004"/>
                  </a:cubicBezTo>
                  <a:cubicBezTo>
                    <a:pt x="1100667" y="2588235"/>
                    <a:pt x="1140090" y="2598004"/>
                    <a:pt x="1169657" y="2568696"/>
                  </a:cubicBezTo>
                  <a:cubicBezTo>
                    <a:pt x="1179513" y="2568696"/>
                    <a:pt x="1179513" y="2568696"/>
                    <a:pt x="1179513" y="2568696"/>
                  </a:cubicBezTo>
                  <a:cubicBezTo>
                    <a:pt x="1169657" y="2588235"/>
                    <a:pt x="1149946" y="2598004"/>
                    <a:pt x="1130234" y="2598004"/>
                  </a:cubicBezTo>
                  <a:cubicBezTo>
                    <a:pt x="1100667" y="2607773"/>
                    <a:pt x="1071100" y="2607773"/>
                    <a:pt x="1041532" y="2627312"/>
                  </a:cubicBezTo>
                  <a:cubicBezTo>
                    <a:pt x="1031677" y="2617543"/>
                    <a:pt x="1021821" y="2598004"/>
                    <a:pt x="1011965" y="2588235"/>
                  </a:cubicBezTo>
                  <a:cubicBezTo>
                    <a:pt x="1002109" y="2578466"/>
                    <a:pt x="982398" y="2568696"/>
                    <a:pt x="972542" y="2558927"/>
                  </a:cubicBezTo>
                  <a:cubicBezTo>
                    <a:pt x="962686" y="2539389"/>
                    <a:pt x="942975" y="2529619"/>
                    <a:pt x="942975" y="2519850"/>
                  </a:cubicBezTo>
                  <a:cubicBezTo>
                    <a:pt x="945439" y="2514966"/>
                    <a:pt x="947287" y="2513134"/>
                    <a:pt x="948827" y="2513134"/>
                  </a:cubicBezTo>
                  <a:close/>
                  <a:moveTo>
                    <a:pt x="1809406" y="2500312"/>
                  </a:moveTo>
                  <a:cubicBezTo>
                    <a:pt x="1819276" y="2500312"/>
                    <a:pt x="1819276" y="2500312"/>
                    <a:pt x="1819276" y="2500312"/>
                  </a:cubicBezTo>
                  <a:cubicBezTo>
                    <a:pt x="1809406" y="2549158"/>
                    <a:pt x="1760055" y="2558927"/>
                    <a:pt x="1750185" y="2607773"/>
                  </a:cubicBezTo>
                  <a:cubicBezTo>
                    <a:pt x="1730445" y="2627312"/>
                    <a:pt x="1720575" y="2598004"/>
                    <a:pt x="1700835" y="2598004"/>
                  </a:cubicBezTo>
                  <a:cubicBezTo>
                    <a:pt x="1671224" y="2598004"/>
                    <a:pt x="1641614" y="2588235"/>
                    <a:pt x="1602133" y="2578466"/>
                  </a:cubicBezTo>
                  <a:cubicBezTo>
                    <a:pt x="1602133" y="2578466"/>
                    <a:pt x="1592263" y="2568696"/>
                    <a:pt x="1602133" y="2558927"/>
                  </a:cubicBezTo>
                  <a:cubicBezTo>
                    <a:pt x="1621874" y="2558927"/>
                    <a:pt x="1621874" y="2578466"/>
                    <a:pt x="1641614" y="2578466"/>
                  </a:cubicBezTo>
                  <a:cubicBezTo>
                    <a:pt x="1661354" y="2588235"/>
                    <a:pt x="1690965" y="2578466"/>
                    <a:pt x="1720575" y="2588235"/>
                  </a:cubicBezTo>
                  <a:cubicBezTo>
                    <a:pt x="1720575" y="2598004"/>
                    <a:pt x="1730445" y="2588235"/>
                    <a:pt x="1730445" y="2588235"/>
                  </a:cubicBezTo>
                  <a:cubicBezTo>
                    <a:pt x="1750185" y="2549158"/>
                    <a:pt x="1799536" y="2539389"/>
                    <a:pt x="1809406" y="2500312"/>
                  </a:cubicBezTo>
                  <a:close/>
                  <a:moveTo>
                    <a:pt x="1022434" y="2489200"/>
                  </a:moveTo>
                  <a:cubicBezTo>
                    <a:pt x="1032293" y="2499158"/>
                    <a:pt x="1042152" y="2509116"/>
                    <a:pt x="1052011" y="2519074"/>
                  </a:cubicBezTo>
                  <a:cubicBezTo>
                    <a:pt x="1071730" y="2529032"/>
                    <a:pt x="1101307" y="2529032"/>
                    <a:pt x="1121026" y="2519074"/>
                  </a:cubicBezTo>
                  <a:cubicBezTo>
                    <a:pt x="1130885" y="2519074"/>
                    <a:pt x="1140744" y="2538990"/>
                    <a:pt x="1150604" y="2548948"/>
                  </a:cubicBezTo>
                  <a:cubicBezTo>
                    <a:pt x="1160463" y="2548948"/>
                    <a:pt x="1160463" y="2558906"/>
                    <a:pt x="1160463" y="2558906"/>
                  </a:cubicBezTo>
                  <a:cubicBezTo>
                    <a:pt x="1130885" y="2588780"/>
                    <a:pt x="1091448" y="2578822"/>
                    <a:pt x="1061871" y="2588780"/>
                  </a:cubicBezTo>
                  <a:cubicBezTo>
                    <a:pt x="1042152" y="2598738"/>
                    <a:pt x="1032293" y="2568864"/>
                    <a:pt x="1022434" y="2558906"/>
                  </a:cubicBezTo>
                  <a:cubicBezTo>
                    <a:pt x="1002715" y="2548948"/>
                    <a:pt x="973138" y="2538990"/>
                    <a:pt x="973138" y="2519074"/>
                  </a:cubicBezTo>
                  <a:cubicBezTo>
                    <a:pt x="973138" y="2509116"/>
                    <a:pt x="973138" y="2509116"/>
                    <a:pt x="973138" y="2509116"/>
                  </a:cubicBezTo>
                  <a:cubicBezTo>
                    <a:pt x="982997" y="2499158"/>
                    <a:pt x="1002715" y="2499158"/>
                    <a:pt x="1022434" y="2489200"/>
                  </a:cubicBezTo>
                  <a:close/>
                  <a:moveTo>
                    <a:pt x="1746552" y="2473627"/>
                  </a:moveTo>
                  <a:cubicBezTo>
                    <a:pt x="1750371" y="2473473"/>
                    <a:pt x="1754648" y="2475309"/>
                    <a:pt x="1759536" y="2480204"/>
                  </a:cubicBezTo>
                  <a:cubicBezTo>
                    <a:pt x="1769311" y="2489994"/>
                    <a:pt x="1779087" y="2489994"/>
                    <a:pt x="1788863" y="2499783"/>
                  </a:cubicBezTo>
                  <a:cubicBezTo>
                    <a:pt x="1798638" y="2509573"/>
                    <a:pt x="1788863" y="2509573"/>
                    <a:pt x="1779087" y="2519362"/>
                  </a:cubicBezTo>
                  <a:cubicBezTo>
                    <a:pt x="1759536" y="2538941"/>
                    <a:pt x="1739984" y="2548731"/>
                    <a:pt x="1730208" y="2578100"/>
                  </a:cubicBezTo>
                  <a:cubicBezTo>
                    <a:pt x="1720433" y="2578100"/>
                    <a:pt x="1710657" y="2568310"/>
                    <a:pt x="1700881" y="2568310"/>
                  </a:cubicBezTo>
                  <a:cubicBezTo>
                    <a:pt x="1671554" y="2578100"/>
                    <a:pt x="1642227" y="2568310"/>
                    <a:pt x="1622676" y="2548731"/>
                  </a:cubicBezTo>
                  <a:cubicBezTo>
                    <a:pt x="1612900" y="2538941"/>
                    <a:pt x="1632452" y="2529152"/>
                    <a:pt x="1632452" y="2519362"/>
                  </a:cubicBezTo>
                  <a:cubicBezTo>
                    <a:pt x="1642227" y="2519362"/>
                    <a:pt x="1642227" y="2489994"/>
                    <a:pt x="1661779" y="2499783"/>
                  </a:cubicBezTo>
                  <a:cubicBezTo>
                    <a:pt x="1681330" y="2509573"/>
                    <a:pt x="1700881" y="2519362"/>
                    <a:pt x="1720433" y="2499783"/>
                  </a:cubicBezTo>
                  <a:cubicBezTo>
                    <a:pt x="1727764" y="2492441"/>
                    <a:pt x="1735096" y="2474086"/>
                    <a:pt x="1746552" y="2473627"/>
                  </a:cubicBezTo>
                  <a:close/>
                  <a:moveTo>
                    <a:pt x="1346729" y="2362200"/>
                  </a:moveTo>
                  <a:cubicBezTo>
                    <a:pt x="1356519" y="2371969"/>
                    <a:pt x="1366308" y="2381738"/>
                    <a:pt x="1366308" y="2381738"/>
                  </a:cubicBezTo>
                  <a:cubicBezTo>
                    <a:pt x="1385888" y="2381738"/>
                    <a:pt x="1405467" y="2381738"/>
                    <a:pt x="1415256" y="2381738"/>
                  </a:cubicBezTo>
                  <a:cubicBezTo>
                    <a:pt x="1425046" y="2391507"/>
                    <a:pt x="1434836" y="2420815"/>
                    <a:pt x="1444625" y="2440354"/>
                  </a:cubicBezTo>
                  <a:cubicBezTo>
                    <a:pt x="1434836" y="2469661"/>
                    <a:pt x="1434836" y="2469661"/>
                    <a:pt x="1434836" y="2469661"/>
                  </a:cubicBezTo>
                  <a:cubicBezTo>
                    <a:pt x="1415256" y="2479431"/>
                    <a:pt x="1405467" y="2489200"/>
                    <a:pt x="1376098" y="2489200"/>
                  </a:cubicBezTo>
                  <a:cubicBezTo>
                    <a:pt x="1356519" y="2479431"/>
                    <a:pt x="1336939" y="2479431"/>
                    <a:pt x="1327150" y="2459892"/>
                  </a:cubicBezTo>
                  <a:cubicBezTo>
                    <a:pt x="1327150" y="2430584"/>
                    <a:pt x="1327150" y="2391507"/>
                    <a:pt x="1346729" y="2362200"/>
                  </a:cubicBezTo>
                  <a:close/>
                  <a:moveTo>
                    <a:pt x="1464469" y="2312987"/>
                  </a:moveTo>
                  <a:cubicBezTo>
                    <a:pt x="1493640" y="2322756"/>
                    <a:pt x="1503363" y="2352064"/>
                    <a:pt x="1503363" y="2371602"/>
                  </a:cubicBezTo>
                  <a:cubicBezTo>
                    <a:pt x="1503363" y="2391141"/>
                    <a:pt x="1503363" y="2410679"/>
                    <a:pt x="1483916" y="2430218"/>
                  </a:cubicBezTo>
                  <a:cubicBezTo>
                    <a:pt x="1474193" y="2430218"/>
                    <a:pt x="1464469" y="2439987"/>
                    <a:pt x="1454746" y="2430218"/>
                  </a:cubicBezTo>
                  <a:cubicBezTo>
                    <a:pt x="1454746" y="2410679"/>
                    <a:pt x="1425575" y="2381371"/>
                    <a:pt x="1425575" y="2361833"/>
                  </a:cubicBezTo>
                  <a:cubicBezTo>
                    <a:pt x="1425575" y="2352064"/>
                    <a:pt x="1435299" y="2352064"/>
                    <a:pt x="1445022" y="2342294"/>
                  </a:cubicBezTo>
                  <a:cubicBezTo>
                    <a:pt x="1454746" y="2332525"/>
                    <a:pt x="1454746" y="2322756"/>
                    <a:pt x="1464469" y="2312987"/>
                  </a:cubicBezTo>
                  <a:close/>
                  <a:moveTo>
                    <a:pt x="1287065" y="2312987"/>
                  </a:moveTo>
                  <a:cubicBezTo>
                    <a:pt x="1296987" y="2312987"/>
                    <a:pt x="1287065" y="2322756"/>
                    <a:pt x="1296987" y="2332525"/>
                  </a:cubicBezTo>
                  <a:cubicBezTo>
                    <a:pt x="1306909" y="2342294"/>
                    <a:pt x="1316831" y="2352064"/>
                    <a:pt x="1336675" y="2361833"/>
                  </a:cubicBezTo>
                  <a:cubicBezTo>
                    <a:pt x="1326753" y="2381371"/>
                    <a:pt x="1316831" y="2410679"/>
                    <a:pt x="1316831" y="2430218"/>
                  </a:cubicBezTo>
                  <a:cubicBezTo>
                    <a:pt x="1306909" y="2439987"/>
                    <a:pt x="1306909" y="2439987"/>
                    <a:pt x="1296987" y="2439987"/>
                  </a:cubicBezTo>
                  <a:cubicBezTo>
                    <a:pt x="1267222" y="2430218"/>
                    <a:pt x="1267222" y="2400910"/>
                    <a:pt x="1257300" y="2381371"/>
                  </a:cubicBezTo>
                  <a:cubicBezTo>
                    <a:pt x="1257300" y="2352064"/>
                    <a:pt x="1267222" y="2332525"/>
                    <a:pt x="1287065" y="2312987"/>
                  </a:cubicBezTo>
                  <a:close/>
                  <a:moveTo>
                    <a:pt x="953735" y="2233612"/>
                  </a:moveTo>
                  <a:cubicBezTo>
                    <a:pt x="963613" y="2233612"/>
                    <a:pt x="953735" y="2253456"/>
                    <a:pt x="963613" y="2263378"/>
                  </a:cubicBezTo>
                  <a:cubicBezTo>
                    <a:pt x="963613" y="2293143"/>
                    <a:pt x="953735" y="2312987"/>
                    <a:pt x="933979" y="2332831"/>
                  </a:cubicBezTo>
                  <a:cubicBezTo>
                    <a:pt x="914224" y="2342753"/>
                    <a:pt x="894468" y="2352675"/>
                    <a:pt x="874713" y="2342753"/>
                  </a:cubicBezTo>
                  <a:cubicBezTo>
                    <a:pt x="874713" y="2322909"/>
                    <a:pt x="884591" y="2312987"/>
                    <a:pt x="884591" y="2293143"/>
                  </a:cubicBezTo>
                  <a:cubicBezTo>
                    <a:pt x="894468" y="2263378"/>
                    <a:pt x="894468" y="2263378"/>
                    <a:pt x="894468" y="2263378"/>
                  </a:cubicBezTo>
                  <a:cubicBezTo>
                    <a:pt x="914224" y="2263378"/>
                    <a:pt x="933979" y="2253456"/>
                    <a:pt x="953735" y="2233612"/>
                  </a:cubicBezTo>
                  <a:close/>
                  <a:moveTo>
                    <a:pt x="815711" y="2233612"/>
                  </a:moveTo>
                  <a:cubicBezTo>
                    <a:pt x="825500" y="2253395"/>
                    <a:pt x="825500" y="2253395"/>
                    <a:pt x="825500" y="2253395"/>
                  </a:cubicBezTo>
                  <a:cubicBezTo>
                    <a:pt x="835290" y="2263286"/>
                    <a:pt x="845079" y="2273177"/>
                    <a:pt x="864659" y="2263286"/>
                  </a:cubicBezTo>
                  <a:cubicBezTo>
                    <a:pt x="864659" y="2263286"/>
                    <a:pt x="874448" y="2263286"/>
                    <a:pt x="874448" y="2263286"/>
                  </a:cubicBezTo>
                  <a:cubicBezTo>
                    <a:pt x="884238" y="2292960"/>
                    <a:pt x="874448" y="2322634"/>
                    <a:pt x="854869" y="2342417"/>
                  </a:cubicBezTo>
                  <a:cubicBezTo>
                    <a:pt x="835290" y="2362200"/>
                    <a:pt x="805921" y="2352308"/>
                    <a:pt x="786342" y="2342417"/>
                  </a:cubicBezTo>
                  <a:cubicBezTo>
                    <a:pt x="776552" y="2332526"/>
                    <a:pt x="766763" y="2322634"/>
                    <a:pt x="766763" y="2302851"/>
                  </a:cubicBezTo>
                  <a:cubicBezTo>
                    <a:pt x="766763" y="2273177"/>
                    <a:pt x="786342" y="2243503"/>
                    <a:pt x="815711" y="2233612"/>
                  </a:cubicBezTo>
                  <a:close/>
                  <a:moveTo>
                    <a:pt x="1926961" y="2224087"/>
                  </a:moveTo>
                  <a:cubicBezTo>
                    <a:pt x="1946540" y="2224087"/>
                    <a:pt x="1975909" y="2243666"/>
                    <a:pt x="1985699" y="2273035"/>
                  </a:cubicBezTo>
                  <a:cubicBezTo>
                    <a:pt x="1995488" y="2292614"/>
                    <a:pt x="1985699" y="2312193"/>
                    <a:pt x="1975909" y="2321983"/>
                  </a:cubicBezTo>
                  <a:cubicBezTo>
                    <a:pt x="1966119" y="2341562"/>
                    <a:pt x="1936751" y="2341562"/>
                    <a:pt x="1917172" y="2341562"/>
                  </a:cubicBezTo>
                  <a:cubicBezTo>
                    <a:pt x="1878013" y="2331772"/>
                    <a:pt x="1878013" y="2292614"/>
                    <a:pt x="1878013" y="2263245"/>
                  </a:cubicBezTo>
                  <a:cubicBezTo>
                    <a:pt x="1878013" y="2253456"/>
                    <a:pt x="1897592" y="2253456"/>
                    <a:pt x="1907382" y="2253456"/>
                  </a:cubicBezTo>
                  <a:cubicBezTo>
                    <a:pt x="1917172" y="2243666"/>
                    <a:pt x="1926961" y="2233876"/>
                    <a:pt x="1926961" y="2224087"/>
                  </a:cubicBezTo>
                  <a:close/>
                  <a:moveTo>
                    <a:pt x="1366044" y="2224087"/>
                  </a:moveTo>
                  <a:cubicBezTo>
                    <a:pt x="1375965" y="2233929"/>
                    <a:pt x="1366044" y="2243772"/>
                    <a:pt x="1366044" y="2253614"/>
                  </a:cubicBezTo>
                  <a:cubicBezTo>
                    <a:pt x="1366044" y="2283142"/>
                    <a:pt x="1356122" y="2312670"/>
                    <a:pt x="1385888" y="2332355"/>
                  </a:cubicBezTo>
                  <a:cubicBezTo>
                    <a:pt x="1385888" y="2342197"/>
                    <a:pt x="1395810" y="2332355"/>
                    <a:pt x="1395810" y="2332355"/>
                  </a:cubicBezTo>
                  <a:cubicBezTo>
                    <a:pt x="1405731" y="2302827"/>
                    <a:pt x="1385888" y="2283142"/>
                    <a:pt x="1395810" y="2253614"/>
                  </a:cubicBezTo>
                  <a:cubicBezTo>
                    <a:pt x="1385888" y="2233929"/>
                    <a:pt x="1385888" y="2233929"/>
                    <a:pt x="1385888" y="2233929"/>
                  </a:cubicBezTo>
                  <a:cubicBezTo>
                    <a:pt x="1405731" y="2253614"/>
                    <a:pt x="1405731" y="2283142"/>
                    <a:pt x="1415653" y="2302827"/>
                  </a:cubicBezTo>
                  <a:cubicBezTo>
                    <a:pt x="1415653" y="2322512"/>
                    <a:pt x="1425575" y="2352040"/>
                    <a:pt x="1405731" y="2361882"/>
                  </a:cubicBezTo>
                  <a:cubicBezTo>
                    <a:pt x="1395810" y="2371725"/>
                    <a:pt x="1385888" y="2371725"/>
                    <a:pt x="1375965" y="2371725"/>
                  </a:cubicBezTo>
                  <a:cubicBezTo>
                    <a:pt x="1366044" y="2371725"/>
                    <a:pt x="1356122" y="2361882"/>
                    <a:pt x="1356122" y="2342197"/>
                  </a:cubicBezTo>
                  <a:cubicBezTo>
                    <a:pt x="1346200" y="2312670"/>
                    <a:pt x="1356122" y="2263457"/>
                    <a:pt x="1366044" y="2224087"/>
                  </a:cubicBezTo>
                  <a:close/>
                  <a:moveTo>
                    <a:pt x="1277484" y="2224087"/>
                  </a:moveTo>
                  <a:cubicBezTo>
                    <a:pt x="1287236" y="2224087"/>
                    <a:pt x="1287236" y="2243666"/>
                    <a:pt x="1296988" y="2253456"/>
                  </a:cubicBezTo>
                  <a:cubicBezTo>
                    <a:pt x="1287236" y="2273035"/>
                    <a:pt x="1287236" y="2292614"/>
                    <a:pt x="1267732" y="2312193"/>
                  </a:cubicBezTo>
                  <a:cubicBezTo>
                    <a:pt x="1267732" y="2321983"/>
                    <a:pt x="1257980" y="2341562"/>
                    <a:pt x="1248228" y="2331772"/>
                  </a:cubicBezTo>
                  <a:cubicBezTo>
                    <a:pt x="1228725" y="2312193"/>
                    <a:pt x="1228725" y="2292614"/>
                    <a:pt x="1238477" y="2263245"/>
                  </a:cubicBezTo>
                  <a:cubicBezTo>
                    <a:pt x="1248228" y="2243666"/>
                    <a:pt x="1257980" y="2233876"/>
                    <a:pt x="1277484" y="2224087"/>
                  </a:cubicBezTo>
                  <a:close/>
                  <a:moveTo>
                    <a:pt x="1798991" y="2214562"/>
                  </a:moveTo>
                  <a:cubicBezTo>
                    <a:pt x="1808869" y="2224351"/>
                    <a:pt x="1828624" y="2234141"/>
                    <a:pt x="1848380" y="2234141"/>
                  </a:cubicBezTo>
                  <a:cubicBezTo>
                    <a:pt x="1878013" y="2253720"/>
                    <a:pt x="1858258" y="2292878"/>
                    <a:pt x="1878013" y="2312458"/>
                  </a:cubicBezTo>
                  <a:cubicBezTo>
                    <a:pt x="1878013" y="2322247"/>
                    <a:pt x="1868135" y="2332037"/>
                    <a:pt x="1858258" y="2332037"/>
                  </a:cubicBezTo>
                  <a:cubicBezTo>
                    <a:pt x="1848380" y="2332037"/>
                    <a:pt x="1838502" y="2332037"/>
                    <a:pt x="1828624" y="2322247"/>
                  </a:cubicBezTo>
                  <a:cubicBezTo>
                    <a:pt x="1798991" y="2312458"/>
                    <a:pt x="1789113" y="2283089"/>
                    <a:pt x="1789113" y="2253720"/>
                  </a:cubicBezTo>
                  <a:cubicBezTo>
                    <a:pt x="1789113" y="2243931"/>
                    <a:pt x="1789113" y="2224351"/>
                    <a:pt x="1798991" y="2214562"/>
                  </a:cubicBezTo>
                  <a:close/>
                  <a:moveTo>
                    <a:pt x="1473994" y="2214562"/>
                  </a:moveTo>
                  <a:cubicBezTo>
                    <a:pt x="1503760" y="2224351"/>
                    <a:pt x="1523603" y="2253720"/>
                    <a:pt x="1533525" y="2283089"/>
                  </a:cubicBezTo>
                  <a:cubicBezTo>
                    <a:pt x="1533525" y="2302668"/>
                    <a:pt x="1523603" y="2322247"/>
                    <a:pt x="1513681" y="2332037"/>
                  </a:cubicBezTo>
                  <a:cubicBezTo>
                    <a:pt x="1503760" y="2332037"/>
                    <a:pt x="1493838" y="2312458"/>
                    <a:pt x="1483916" y="2312458"/>
                  </a:cubicBezTo>
                  <a:cubicBezTo>
                    <a:pt x="1464072" y="2302668"/>
                    <a:pt x="1473994" y="2283089"/>
                    <a:pt x="1464072" y="2263510"/>
                  </a:cubicBezTo>
                  <a:cubicBezTo>
                    <a:pt x="1454150" y="2243931"/>
                    <a:pt x="1454150" y="2243931"/>
                    <a:pt x="1454150" y="2243931"/>
                  </a:cubicBezTo>
                  <a:cubicBezTo>
                    <a:pt x="1464072" y="2234141"/>
                    <a:pt x="1464072" y="2224351"/>
                    <a:pt x="1473994" y="2214562"/>
                  </a:cubicBezTo>
                  <a:close/>
                  <a:moveTo>
                    <a:pt x="1405392" y="2205037"/>
                  </a:moveTo>
                  <a:cubicBezTo>
                    <a:pt x="1425349" y="2214806"/>
                    <a:pt x="1435328" y="2234344"/>
                    <a:pt x="1445306" y="2244114"/>
                  </a:cubicBezTo>
                  <a:cubicBezTo>
                    <a:pt x="1455285" y="2273421"/>
                    <a:pt x="1465263" y="2302729"/>
                    <a:pt x="1445306" y="2332037"/>
                  </a:cubicBezTo>
                  <a:cubicBezTo>
                    <a:pt x="1435328" y="2332037"/>
                    <a:pt x="1435328" y="2332037"/>
                    <a:pt x="1425349" y="2332037"/>
                  </a:cubicBezTo>
                  <a:cubicBezTo>
                    <a:pt x="1425349" y="2322268"/>
                    <a:pt x="1425349" y="2302729"/>
                    <a:pt x="1425349" y="2292960"/>
                  </a:cubicBezTo>
                  <a:cubicBezTo>
                    <a:pt x="1435328" y="2273421"/>
                    <a:pt x="1435328" y="2253883"/>
                    <a:pt x="1425349" y="2244114"/>
                  </a:cubicBezTo>
                  <a:cubicBezTo>
                    <a:pt x="1425349" y="2224575"/>
                    <a:pt x="1395413" y="2214806"/>
                    <a:pt x="1405392" y="2205037"/>
                  </a:cubicBezTo>
                  <a:close/>
                  <a:moveTo>
                    <a:pt x="1345974" y="2205037"/>
                  </a:moveTo>
                  <a:cubicBezTo>
                    <a:pt x="1355726" y="2205037"/>
                    <a:pt x="1355726" y="2205037"/>
                    <a:pt x="1355726" y="2205037"/>
                  </a:cubicBezTo>
                  <a:cubicBezTo>
                    <a:pt x="1345974" y="2234292"/>
                    <a:pt x="1306966" y="2263547"/>
                    <a:pt x="1336222" y="2292803"/>
                  </a:cubicBezTo>
                  <a:cubicBezTo>
                    <a:pt x="1336222" y="2312306"/>
                    <a:pt x="1336222" y="2322058"/>
                    <a:pt x="1336222" y="2341562"/>
                  </a:cubicBezTo>
                  <a:cubicBezTo>
                    <a:pt x="1336222" y="2341562"/>
                    <a:pt x="1326470" y="2341562"/>
                    <a:pt x="1326470" y="2341562"/>
                  </a:cubicBezTo>
                  <a:cubicBezTo>
                    <a:pt x="1316718" y="2331810"/>
                    <a:pt x="1306966" y="2322058"/>
                    <a:pt x="1306966" y="2322058"/>
                  </a:cubicBezTo>
                  <a:cubicBezTo>
                    <a:pt x="1287463" y="2273299"/>
                    <a:pt x="1316718" y="2234292"/>
                    <a:pt x="1345974" y="2205037"/>
                  </a:cubicBezTo>
                  <a:close/>
                  <a:moveTo>
                    <a:pt x="786447" y="2165350"/>
                  </a:moveTo>
                  <a:cubicBezTo>
                    <a:pt x="796290" y="2165350"/>
                    <a:pt x="786447" y="2184929"/>
                    <a:pt x="796290" y="2194719"/>
                  </a:cubicBezTo>
                  <a:cubicBezTo>
                    <a:pt x="796290" y="2204508"/>
                    <a:pt x="815975" y="2214298"/>
                    <a:pt x="815975" y="2224087"/>
                  </a:cubicBezTo>
                  <a:cubicBezTo>
                    <a:pt x="786447" y="2233877"/>
                    <a:pt x="766762" y="2263246"/>
                    <a:pt x="756920" y="2282825"/>
                  </a:cubicBezTo>
                  <a:cubicBezTo>
                    <a:pt x="747077" y="2282825"/>
                    <a:pt x="737235" y="2273035"/>
                    <a:pt x="727392" y="2273035"/>
                  </a:cubicBezTo>
                  <a:cubicBezTo>
                    <a:pt x="717550" y="2243666"/>
                    <a:pt x="717550" y="2224087"/>
                    <a:pt x="727392" y="2194719"/>
                  </a:cubicBezTo>
                  <a:cubicBezTo>
                    <a:pt x="737235" y="2175139"/>
                    <a:pt x="766762" y="2175139"/>
                    <a:pt x="786447" y="2165350"/>
                  </a:cubicBezTo>
                  <a:close/>
                  <a:moveTo>
                    <a:pt x="403225" y="2165350"/>
                  </a:moveTo>
                  <a:cubicBezTo>
                    <a:pt x="422870" y="2165350"/>
                    <a:pt x="442516" y="2165350"/>
                    <a:pt x="471984" y="2165350"/>
                  </a:cubicBezTo>
                  <a:cubicBezTo>
                    <a:pt x="471984" y="2175215"/>
                    <a:pt x="471984" y="2185080"/>
                    <a:pt x="481806" y="2194945"/>
                  </a:cubicBezTo>
                  <a:cubicBezTo>
                    <a:pt x="501452" y="2204811"/>
                    <a:pt x="511274" y="2234406"/>
                    <a:pt x="540742" y="2234406"/>
                  </a:cubicBezTo>
                  <a:cubicBezTo>
                    <a:pt x="560388" y="2234406"/>
                    <a:pt x="540742" y="2264002"/>
                    <a:pt x="550565" y="2283732"/>
                  </a:cubicBezTo>
                  <a:cubicBezTo>
                    <a:pt x="550565" y="2283732"/>
                    <a:pt x="560388" y="2293598"/>
                    <a:pt x="550565" y="2293598"/>
                  </a:cubicBezTo>
                  <a:cubicBezTo>
                    <a:pt x="511274" y="2303463"/>
                    <a:pt x="491629" y="2264002"/>
                    <a:pt x="452338" y="2273867"/>
                  </a:cubicBezTo>
                  <a:cubicBezTo>
                    <a:pt x="442516" y="2273867"/>
                    <a:pt x="442516" y="2273867"/>
                    <a:pt x="442516" y="2273867"/>
                  </a:cubicBezTo>
                  <a:cubicBezTo>
                    <a:pt x="442516" y="2244271"/>
                    <a:pt x="413047" y="2214676"/>
                    <a:pt x="403225" y="2185080"/>
                  </a:cubicBezTo>
                  <a:cubicBezTo>
                    <a:pt x="403225" y="2175215"/>
                    <a:pt x="403225" y="2165350"/>
                    <a:pt x="403225" y="2165350"/>
                  </a:cubicBezTo>
                  <a:close/>
                  <a:moveTo>
                    <a:pt x="386914" y="2152120"/>
                  </a:moveTo>
                  <a:cubicBezTo>
                    <a:pt x="390605" y="2154590"/>
                    <a:pt x="393065" y="2159528"/>
                    <a:pt x="393065" y="2164467"/>
                  </a:cubicBezTo>
                  <a:cubicBezTo>
                    <a:pt x="383223" y="2203978"/>
                    <a:pt x="442278" y="2243490"/>
                    <a:pt x="422593" y="2292878"/>
                  </a:cubicBezTo>
                  <a:cubicBezTo>
                    <a:pt x="432435" y="2292878"/>
                    <a:pt x="452120" y="2283001"/>
                    <a:pt x="461963" y="2283001"/>
                  </a:cubicBezTo>
                  <a:cubicBezTo>
                    <a:pt x="491490" y="2292878"/>
                    <a:pt x="521018" y="2312634"/>
                    <a:pt x="560388" y="2312634"/>
                  </a:cubicBezTo>
                  <a:cubicBezTo>
                    <a:pt x="550545" y="2322512"/>
                    <a:pt x="540703" y="2322512"/>
                    <a:pt x="530860" y="2322512"/>
                  </a:cubicBezTo>
                  <a:cubicBezTo>
                    <a:pt x="511175" y="2312634"/>
                    <a:pt x="491490" y="2312634"/>
                    <a:pt x="471805" y="2302756"/>
                  </a:cubicBezTo>
                  <a:cubicBezTo>
                    <a:pt x="452120" y="2292878"/>
                    <a:pt x="432435" y="2292878"/>
                    <a:pt x="412750" y="2292878"/>
                  </a:cubicBezTo>
                  <a:cubicBezTo>
                    <a:pt x="412750" y="2273123"/>
                    <a:pt x="412750" y="2253367"/>
                    <a:pt x="402908" y="2223734"/>
                  </a:cubicBezTo>
                  <a:cubicBezTo>
                    <a:pt x="393065" y="2203978"/>
                    <a:pt x="363538" y="2184223"/>
                    <a:pt x="373380" y="2154590"/>
                  </a:cubicBezTo>
                  <a:cubicBezTo>
                    <a:pt x="378302" y="2149651"/>
                    <a:pt x="383223" y="2149651"/>
                    <a:pt x="386914" y="2152120"/>
                  </a:cubicBezTo>
                  <a:close/>
                  <a:moveTo>
                    <a:pt x="1740354" y="2144712"/>
                  </a:moveTo>
                  <a:cubicBezTo>
                    <a:pt x="1750106" y="2144712"/>
                    <a:pt x="1759858" y="2164495"/>
                    <a:pt x="1769610" y="2164495"/>
                  </a:cubicBezTo>
                  <a:cubicBezTo>
                    <a:pt x="1789113" y="2204060"/>
                    <a:pt x="1789113" y="2204060"/>
                    <a:pt x="1789113" y="2204060"/>
                  </a:cubicBezTo>
                  <a:cubicBezTo>
                    <a:pt x="1779361" y="2223843"/>
                    <a:pt x="1779361" y="2243626"/>
                    <a:pt x="1769610" y="2263408"/>
                  </a:cubicBezTo>
                  <a:cubicBezTo>
                    <a:pt x="1769610" y="2273300"/>
                    <a:pt x="1759858" y="2273300"/>
                    <a:pt x="1759858" y="2263408"/>
                  </a:cubicBezTo>
                  <a:cubicBezTo>
                    <a:pt x="1730602" y="2253517"/>
                    <a:pt x="1720850" y="2213951"/>
                    <a:pt x="1720850" y="2184277"/>
                  </a:cubicBezTo>
                  <a:cubicBezTo>
                    <a:pt x="1730602" y="2164495"/>
                    <a:pt x="1730602" y="2154603"/>
                    <a:pt x="1740354" y="2144712"/>
                  </a:cubicBezTo>
                  <a:close/>
                  <a:moveTo>
                    <a:pt x="1002109" y="2144712"/>
                  </a:moveTo>
                  <a:cubicBezTo>
                    <a:pt x="1021953" y="2184173"/>
                    <a:pt x="1031875" y="2233499"/>
                    <a:pt x="1002109" y="2263094"/>
                  </a:cubicBezTo>
                  <a:cubicBezTo>
                    <a:pt x="992187" y="2272960"/>
                    <a:pt x="982265" y="2282825"/>
                    <a:pt x="972344" y="2272960"/>
                  </a:cubicBezTo>
                  <a:cubicBezTo>
                    <a:pt x="972344" y="2253229"/>
                    <a:pt x="972344" y="2243364"/>
                    <a:pt x="962422" y="2213768"/>
                  </a:cubicBezTo>
                  <a:cubicBezTo>
                    <a:pt x="952500" y="2203903"/>
                    <a:pt x="972344" y="2184173"/>
                    <a:pt x="972344" y="2164442"/>
                  </a:cubicBezTo>
                  <a:cubicBezTo>
                    <a:pt x="972344" y="2164442"/>
                    <a:pt x="982265" y="2164442"/>
                    <a:pt x="992187" y="2164442"/>
                  </a:cubicBezTo>
                  <a:cubicBezTo>
                    <a:pt x="992187" y="2154577"/>
                    <a:pt x="1002109" y="2144712"/>
                    <a:pt x="1002109" y="2144712"/>
                  </a:cubicBezTo>
                  <a:close/>
                  <a:moveTo>
                    <a:pt x="1789378" y="2126239"/>
                  </a:moveTo>
                  <a:lnTo>
                    <a:pt x="1789378" y="2132373"/>
                  </a:lnTo>
                  <a:cubicBezTo>
                    <a:pt x="1789378" y="2138506"/>
                    <a:pt x="1789378" y="2145866"/>
                    <a:pt x="1789378" y="2155680"/>
                  </a:cubicBezTo>
                  <a:cubicBezTo>
                    <a:pt x="1799168" y="2165494"/>
                    <a:pt x="1808957" y="2175307"/>
                    <a:pt x="1818747" y="2185121"/>
                  </a:cubicBezTo>
                  <a:cubicBezTo>
                    <a:pt x="1838326" y="2214562"/>
                    <a:pt x="1838326" y="2214562"/>
                    <a:pt x="1838326" y="2214562"/>
                  </a:cubicBezTo>
                  <a:cubicBezTo>
                    <a:pt x="1828537" y="2214562"/>
                    <a:pt x="1818747" y="2214562"/>
                    <a:pt x="1808957" y="2214562"/>
                  </a:cubicBezTo>
                  <a:cubicBezTo>
                    <a:pt x="1789378" y="2194934"/>
                    <a:pt x="1779588" y="2155680"/>
                    <a:pt x="1789378" y="2126239"/>
                  </a:cubicBezTo>
                  <a:close/>
                  <a:moveTo>
                    <a:pt x="2251730" y="2125662"/>
                  </a:moveTo>
                  <a:cubicBezTo>
                    <a:pt x="2281145" y="2125662"/>
                    <a:pt x="2290950" y="2125662"/>
                    <a:pt x="2320366" y="2125662"/>
                  </a:cubicBezTo>
                  <a:cubicBezTo>
                    <a:pt x="2339976" y="2135527"/>
                    <a:pt x="2320366" y="2165123"/>
                    <a:pt x="2310561" y="2174988"/>
                  </a:cubicBezTo>
                  <a:cubicBezTo>
                    <a:pt x="2300756" y="2194718"/>
                    <a:pt x="2300756" y="2214449"/>
                    <a:pt x="2300756" y="2234179"/>
                  </a:cubicBezTo>
                  <a:cubicBezTo>
                    <a:pt x="2281145" y="2234179"/>
                    <a:pt x="2251730" y="2234179"/>
                    <a:pt x="2241924" y="2244044"/>
                  </a:cubicBezTo>
                  <a:cubicBezTo>
                    <a:pt x="2222314" y="2263775"/>
                    <a:pt x="2202704" y="2253910"/>
                    <a:pt x="2183093" y="2263775"/>
                  </a:cubicBezTo>
                  <a:cubicBezTo>
                    <a:pt x="2173288" y="2244044"/>
                    <a:pt x="2192899" y="2234179"/>
                    <a:pt x="2192899" y="2214449"/>
                  </a:cubicBezTo>
                  <a:cubicBezTo>
                    <a:pt x="2192899" y="2204583"/>
                    <a:pt x="2183093" y="2204583"/>
                    <a:pt x="2192899" y="2194718"/>
                  </a:cubicBezTo>
                  <a:cubicBezTo>
                    <a:pt x="2212509" y="2194718"/>
                    <a:pt x="2241924" y="2174988"/>
                    <a:pt x="2251730" y="2155257"/>
                  </a:cubicBezTo>
                  <a:cubicBezTo>
                    <a:pt x="2251730" y="2145392"/>
                    <a:pt x="2251730" y="2135527"/>
                    <a:pt x="2251730" y="2125662"/>
                  </a:cubicBezTo>
                  <a:close/>
                  <a:moveTo>
                    <a:pt x="1937328" y="2125662"/>
                  </a:moveTo>
                  <a:cubicBezTo>
                    <a:pt x="1947141" y="2125662"/>
                    <a:pt x="1956955" y="2125662"/>
                    <a:pt x="1956955" y="2135553"/>
                  </a:cubicBezTo>
                  <a:cubicBezTo>
                    <a:pt x="1976582" y="2135553"/>
                    <a:pt x="1996209" y="2155336"/>
                    <a:pt x="2006023" y="2165227"/>
                  </a:cubicBezTo>
                  <a:cubicBezTo>
                    <a:pt x="2025650" y="2194901"/>
                    <a:pt x="2015837" y="2234467"/>
                    <a:pt x="1996209" y="2254250"/>
                  </a:cubicBezTo>
                  <a:cubicBezTo>
                    <a:pt x="1976582" y="2254250"/>
                    <a:pt x="1976582" y="2234467"/>
                    <a:pt x="1966768" y="2224576"/>
                  </a:cubicBezTo>
                  <a:cubicBezTo>
                    <a:pt x="1947141" y="2214684"/>
                    <a:pt x="1927514" y="2204793"/>
                    <a:pt x="1917700" y="2185010"/>
                  </a:cubicBezTo>
                  <a:cubicBezTo>
                    <a:pt x="1927514" y="2165227"/>
                    <a:pt x="1937328" y="2145445"/>
                    <a:pt x="1937328" y="2125662"/>
                  </a:cubicBezTo>
                  <a:close/>
                  <a:moveTo>
                    <a:pt x="1395413" y="2125662"/>
                  </a:moveTo>
                  <a:cubicBezTo>
                    <a:pt x="1425349" y="2135475"/>
                    <a:pt x="1435328" y="2155103"/>
                    <a:pt x="1445306" y="2164916"/>
                  </a:cubicBezTo>
                  <a:cubicBezTo>
                    <a:pt x="1455285" y="2184544"/>
                    <a:pt x="1465263" y="2213984"/>
                    <a:pt x="1455285" y="2223798"/>
                  </a:cubicBezTo>
                  <a:cubicBezTo>
                    <a:pt x="1455285" y="2233612"/>
                    <a:pt x="1445306" y="2223798"/>
                    <a:pt x="1445306" y="2223798"/>
                  </a:cubicBezTo>
                  <a:cubicBezTo>
                    <a:pt x="1425349" y="2204171"/>
                    <a:pt x="1425349" y="2204171"/>
                    <a:pt x="1425349" y="2204171"/>
                  </a:cubicBezTo>
                  <a:cubicBezTo>
                    <a:pt x="1435328" y="2174730"/>
                    <a:pt x="1425349" y="2164916"/>
                    <a:pt x="1405392" y="2145289"/>
                  </a:cubicBezTo>
                  <a:cubicBezTo>
                    <a:pt x="1405392" y="2135475"/>
                    <a:pt x="1395413" y="2135475"/>
                    <a:pt x="1395413" y="2125662"/>
                  </a:cubicBezTo>
                  <a:close/>
                  <a:moveTo>
                    <a:pt x="1345974" y="2125662"/>
                  </a:moveTo>
                  <a:cubicBezTo>
                    <a:pt x="1355726" y="2125662"/>
                    <a:pt x="1355726" y="2125662"/>
                    <a:pt x="1355726" y="2135475"/>
                  </a:cubicBezTo>
                  <a:cubicBezTo>
                    <a:pt x="1345974" y="2155103"/>
                    <a:pt x="1316718" y="2174730"/>
                    <a:pt x="1326470" y="2204171"/>
                  </a:cubicBezTo>
                  <a:cubicBezTo>
                    <a:pt x="1326470" y="2213984"/>
                    <a:pt x="1316718" y="2223798"/>
                    <a:pt x="1306966" y="2233612"/>
                  </a:cubicBezTo>
                  <a:cubicBezTo>
                    <a:pt x="1306966" y="2233612"/>
                    <a:pt x="1297215" y="2233612"/>
                    <a:pt x="1297215" y="2223798"/>
                  </a:cubicBezTo>
                  <a:cubicBezTo>
                    <a:pt x="1287463" y="2204171"/>
                    <a:pt x="1297215" y="2194357"/>
                    <a:pt x="1306966" y="2174730"/>
                  </a:cubicBezTo>
                  <a:cubicBezTo>
                    <a:pt x="1316718" y="2155103"/>
                    <a:pt x="1326470" y="2135475"/>
                    <a:pt x="1345974" y="2125662"/>
                  </a:cubicBezTo>
                  <a:close/>
                  <a:moveTo>
                    <a:pt x="894644" y="2125662"/>
                  </a:moveTo>
                  <a:cubicBezTo>
                    <a:pt x="894644" y="2125662"/>
                    <a:pt x="894644" y="2125662"/>
                    <a:pt x="904522" y="2125662"/>
                  </a:cubicBezTo>
                  <a:cubicBezTo>
                    <a:pt x="894644" y="2145392"/>
                    <a:pt x="884766" y="2145392"/>
                    <a:pt x="874889" y="2165123"/>
                  </a:cubicBezTo>
                  <a:cubicBezTo>
                    <a:pt x="865011" y="2174988"/>
                    <a:pt x="865011" y="2184853"/>
                    <a:pt x="865011" y="2194718"/>
                  </a:cubicBezTo>
                  <a:cubicBezTo>
                    <a:pt x="865011" y="2204583"/>
                    <a:pt x="874889" y="2204583"/>
                    <a:pt x="884766" y="2204583"/>
                  </a:cubicBezTo>
                  <a:cubicBezTo>
                    <a:pt x="894644" y="2194718"/>
                    <a:pt x="894644" y="2184853"/>
                    <a:pt x="894644" y="2174988"/>
                  </a:cubicBezTo>
                  <a:cubicBezTo>
                    <a:pt x="914400" y="2135527"/>
                    <a:pt x="914400" y="2135527"/>
                    <a:pt x="914400" y="2135527"/>
                  </a:cubicBezTo>
                  <a:cubicBezTo>
                    <a:pt x="914400" y="2135527"/>
                    <a:pt x="914400" y="2145392"/>
                    <a:pt x="914400" y="2145392"/>
                  </a:cubicBezTo>
                  <a:cubicBezTo>
                    <a:pt x="914400" y="2174988"/>
                    <a:pt x="904522" y="2204583"/>
                    <a:pt x="884766" y="2234179"/>
                  </a:cubicBezTo>
                  <a:cubicBezTo>
                    <a:pt x="874889" y="2244044"/>
                    <a:pt x="865011" y="2263775"/>
                    <a:pt x="845255" y="2253910"/>
                  </a:cubicBezTo>
                  <a:cubicBezTo>
                    <a:pt x="845255" y="2253910"/>
                    <a:pt x="835378" y="2244044"/>
                    <a:pt x="835378" y="2234179"/>
                  </a:cubicBezTo>
                  <a:cubicBezTo>
                    <a:pt x="825500" y="2194718"/>
                    <a:pt x="865011" y="2155257"/>
                    <a:pt x="894644" y="2125662"/>
                  </a:cubicBezTo>
                  <a:close/>
                  <a:moveTo>
                    <a:pt x="1440392" y="2123519"/>
                  </a:moveTo>
                  <a:cubicBezTo>
                    <a:pt x="1455209" y="2125364"/>
                    <a:pt x="1470025" y="2138282"/>
                    <a:pt x="1484842" y="2145664"/>
                  </a:cubicBezTo>
                  <a:cubicBezTo>
                    <a:pt x="1504597" y="2185034"/>
                    <a:pt x="1504597" y="2185034"/>
                    <a:pt x="1504597" y="2185034"/>
                  </a:cubicBezTo>
                  <a:cubicBezTo>
                    <a:pt x="1504597" y="2194877"/>
                    <a:pt x="1514475" y="2204719"/>
                    <a:pt x="1504597" y="2214562"/>
                  </a:cubicBezTo>
                  <a:cubicBezTo>
                    <a:pt x="1474964" y="2204719"/>
                    <a:pt x="1474964" y="2204719"/>
                    <a:pt x="1474964" y="2204719"/>
                  </a:cubicBezTo>
                  <a:cubicBezTo>
                    <a:pt x="1474964" y="2165349"/>
                    <a:pt x="1445331" y="2145664"/>
                    <a:pt x="1425575" y="2125979"/>
                  </a:cubicBezTo>
                  <a:cubicBezTo>
                    <a:pt x="1430514" y="2123519"/>
                    <a:pt x="1435453" y="2122903"/>
                    <a:pt x="1440392" y="2123519"/>
                  </a:cubicBezTo>
                  <a:close/>
                  <a:moveTo>
                    <a:pt x="1379101" y="2123519"/>
                  </a:moveTo>
                  <a:cubicBezTo>
                    <a:pt x="1382792" y="2125979"/>
                    <a:pt x="1385253" y="2130900"/>
                    <a:pt x="1385253" y="2135822"/>
                  </a:cubicBezTo>
                  <a:cubicBezTo>
                    <a:pt x="1395096" y="2165349"/>
                    <a:pt x="1404938" y="2194877"/>
                    <a:pt x="1385253" y="2214562"/>
                  </a:cubicBezTo>
                  <a:cubicBezTo>
                    <a:pt x="1375410" y="2214562"/>
                    <a:pt x="1365567" y="2204719"/>
                    <a:pt x="1365567" y="2194877"/>
                  </a:cubicBezTo>
                  <a:cubicBezTo>
                    <a:pt x="1355725" y="2175192"/>
                    <a:pt x="1355725" y="2155507"/>
                    <a:pt x="1365567" y="2125979"/>
                  </a:cubicBezTo>
                  <a:cubicBezTo>
                    <a:pt x="1370488" y="2121058"/>
                    <a:pt x="1375410" y="2121058"/>
                    <a:pt x="1379101" y="2123519"/>
                  </a:cubicBezTo>
                  <a:close/>
                  <a:moveTo>
                    <a:pt x="1312540" y="2123497"/>
                  </a:moveTo>
                  <a:cubicBezTo>
                    <a:pt x="1317307" y="2122884"/>
                    <a:pt x="1322229" y="2123497"/>
                    <a:pt x="1327150" y="2125950"/>
                  </a:cubicBezTo>
                  <a:cubicBezTo>
                    <a:pt x="1307465" y="2145578"/>
                    <a:pt x="1287780" y="2175019"/>
                    <a:pt x="1277937" y="2204459"/>
                  </a:cubicBezTo>
                  <a:cubicBezTo>
                    <a:pt x="1268095" y="2214273"/>
                    <a:pt x="1258252" y="2224087"/>
                    <a:pt x="1248410" y="2224087"/>
                  </a:cubicBezTo>
                  <a:cubicBezTo>
                    <a:pt x="1228725" y="2194646"/>
                    <a:pt x="1258252" y="2165205"/>
                    <a:pt x="1277937" y="2145578"/>
                  </a:cubicBezTo>
                  <a:cubicBezTo>
                    <a:pt x="1285319" y="2138218"/>
                    <a:pt x="1298237" y="2125337"/>
                    <a:pt x="1312540" y="2123497"/>
                  </a:cubicBezTo>
                  <a:close/>
                  <a:moveTo>
                    <a:pt x="2344606" y="2118588"/>
                  </a:moveTo>
                  <a:cubicBezTo>
                    <a:pt x="2347054" y="2118588"/>
                    <a:pt x="2349501" y="2121039"/>
                    <a:pt x="2349501" y="2125942"/>
                  </a:cubicBezTo>
                  <a:cubicBezTo>
                    <a:pt x="2349501" y="2165163"/>
                    <a:pt x="2349501" y="2165163"/>
                    <a:pt x="2349501" y="2165163"/>
                  </a:cubicBezTo>
                  <a:cubicBezTo>
                    <a:pt x="2339712" y="2194578"/>
                    <a:pt x="2320132" y="2223994"/>
                    <a:pt x="2320132" y="2263214"/>
                  </a:cubicBezTo>
                  <a:cubicBezTo>
                    <a:pt x="2300553" y="2253409"/>
                    <a:pt x="2280974" y="2263214"/>
                    <a:pt x="2251605" y="2273020"/>
                  </a:cubicBezTo>
                  <a:cubicBezTo>
                    <a:pt x="2232026" y="2282825"/>
                    <a:pt x="2202657" y="2282825"/>
                    <a:pt x="2173288" y="2282825"/>
                  </a:cubicBezTo>
                  <a:cubicBezTo>
                    <a:pt x="2173288" y="2282825"/>
                    <a:pt x="2173288" y="2282825"/>
                    <a:pt x="2173288" y="2273020"/>
                  </a:cubicBezTo>
                  <a:cubicBezTo>
                    <a:pt x="2183078" y="2263214"/>
                    <a:pt x="2202657" y="2273020"/>
                    <a:pt x="2212447" y="2273020"/>
                  </a:cubicBezTo>
                  <a:cubicBezTo>
                    <a:pt x="2241816" y="2263214"/>
                    <a:pt x="2271184" y="2243604"/>
                    <a:pt x="2310343" y="2253409"/>
                  </a:cubicBezTo>
                  <a:cubicBezTo>
                    <a:pt x="2320132" y="2243604"/>
                    <a:pt x="2310343" y="2233799"/>
                    <a:pt x="2310343" y="2223994"/>
                  </a:cubicBezTo>
                  <a:cubicBezTo>
                    <a:pt x="2320132" y="2184773"/>
                    <a:pt x="2339712" y="2155357"/>
                    <a:pt x="2339712" y="2125942"/>
                  </a:cubicBezTo>
                  <a:cubicBezTo>
                    <a:pt x="2339712" y="2121039"/>
                    <a:pt x="2342159" y="2118588"/>
                    <a:pt x="2344606" y="2118588"/>
                  </a:cubicBezTo>
                  <a:close/>
                  <a:moveTo>
                    <a:pt x="953634" y="2116137"/>
                  </a:moveTo>
                  <a:cubicBezTo>
                    <a:pt x="963613" y="2155214"/>
                    <a:pt x="963613" y="2213829"/>
                    <a:pt x="923698" y="2243137"/>
                  </a:cubicBezTo>
                  <a:cubicBezTo>
                    <a:pt x="913720" y="2243137"/>
                    <a:pt x="903741" y="2243137"/>
                    <a:pt x="893763" y="2243137"/>
                  </a:cubicBezTo>
                  <a:cubicBezTo>
                    <a:pt x="893763" y="2233368"/>
                    <a:pt x="903741" y="2223598"/>
                    <a:pt x="913720" y="2213829"/>
                  </a:cubicBezTo>
                  <a:cubicBezTo>
                    <a:pt x="913720" y="2204060"/>
                    <a:pt x="913720" y="2194291"/>
                    <a:pt x="933677" y="2184521"/>
                  </a:cubicBezTo>
                  <a:cubicBezTo>
                    <a:pt x="943656" y="2174752"/>
                    <a:pt x="943656" y="2155214"/>
                    <a:pt x="943656" y="2125906"/>
                  </a:cubicBezTo>
                  <a:cubicBezTo>
                    <a:pt x="943656" y="2125906"/>
                    <a:pt x="943656" y="2116137"/>
                    <a:pt x="953634" y="2116137"/>
                  </a:cubicBezTo>
                  <a:close/>
                  <a:moveTo>
                    <a:pt x="1838037" y="2106612"/>
                  </a:moveTo>
                  <a:cubicBezTo>
                    <a:pt x="1857953" y="2126115"/>
                    <a:pt x="1877869" y="2145619"/>
                    <a:pt x="1887827" y="2165122"/>
                  </a:cubicBezTo>
                  <a:cubicBezTo>
                    <a:pt x="1897785" y="2174874"/>
                    <a:pt x="1897785" y="2174874"/>
                    <a:pt x="1907743" y="2184626"/>
                  </a:cubicBezTo>
                  <a:cubicBezTo>
                    <a:pt x="1897785" y="2194378"/>
                    <a:pt x="1897785" y="2204130"/>
                    <a:pt x="1907743" y="2204130"/>
                  </a:cubicBezTo>
                  <a:cubicBezTo>
                    <a:pt x="1907743" y="2204130"/>
                    <a:pt x="1907743" y="2204130"/>
                    <a:pt x="1907743" y="2194378"/>
                  </a:cubicBezTo>
                  <a:cubicBezTo>
                    <a:pt x="1907743" y="2204130"/>
                    <a:pt x="1917701" y="2213881"/>
                    <a:pt x="1917701" y="2223633"/>
                  </a:cubicBezTo>
                  <a:cubicBezTo>
                    <a:pt x="1907743" y="2223633"/>
                    <a:pt x="1907743" y="2233385"/>
                    <a:pt x="1897785" y="2243137"/>
                  </a:cubicBezTo>
                  <a:cubicBezTo>
                    <a:pt x="1877869" y="2243137"/>
                    <a:pt x="1857953" y="2233385"/>
                    <a:pt x="1847995" y="2213881"/>
                  </a:cubicBezTo>
                  <a:cubicBezTo>
                    <a:pt x="1838037" y="2184626"/>
                    <a:pt x="1828079" y="2155371"/>
                    <a:pt x="1808163" y="2126115"/>
                  </a:cubicBezTo>
                  <a:cubicBezTo>
                    <a:pt x="1818121" y="2116364"/>
                    <a:pt x="1818121" y="2116364"/>
                    <a:pt x="1818121" y="2116364"/>
                  </a:cubicBezTo>
                  <a:cubicBezTo>
                    <a:pt x="1828079" y="2116364"/>
                    <a:pt x="1818121" y="2135867"/>
                    <a:pt x="1828079" y="2135867"/>
                  </a:cubicBezTo>
                  <a:cubicBezTo>
                    <a:pt x="1838037" y="2145619"/>
                    <a:pt x="1828079" y="2165122"/>
                    <a:pt x="1838037" y="2165122"/>
                  </a:cubicBezTo>
                  <a:cubicBezTo>
                    <a:pt x="1838037" y="2174874"/>
                    <a:pt x="1847995" y="2184626"/>
                    <a:pt x="1857953" y="2194378"/>
                  </a:cubicBezTo>
                  <a:cubicBezTo>
                    <a:pt x="1867911" y="2194378"/>
                    <a:pt x="1877869" y="2184626"/>
                    <a:pt x="1877869" y="2174874"/>
                  </a:cubicBezTo>
                  <a:cubicBezTo>
                    <a:pt x="1877869" y="2155371"/>
                    <a:pt x="1847995" y="2135867"/>
                    <a:pt x="1838037" y="2106612"/>
                  </a:cubicBezTo>
                  <a:close/>
                  <a:moveTo>
                    <a:pt x="1789378" y="2106612"/>
                  </a:moveTo>
                  <a:cubicBezTo>
                    <a:pt x="1789378" y="2106612"/>
                    <a:pt x="1789378" y="2106612"/>
                    <a:pt x="1789378" y="2116425"/>
                  </a:cubicBezTo>
                  <a:lnTo>
                    <a:pt x="1789378" y="2126239"/>
                  </a:lnTo>
                  <a:cubicBezTo>
                    <a:pt x="1779588" y="2116425"/>
                    <a:pt x="1779588" y="2116425"/>
                    <a:pt x="1789378" y="2106612"/>
                  </a:cubicBezTo>
                  <a:close/>
                  <a:moveTo>
                    <a:pt x="1533405" y="2095500"/>
                  </a:moveTo>
                  <a:cubicBezTo>
                    <a:pt x="1543230" y="2095500"/>
                    <a:pt x="1553054" y="2105348"/>
                    <a:pt x="1553054" y="2115197"/>
                  </a:cubicBezTo>
                  <a:cubicBezTo>
                    <a:pt x="1582528" y="2203832"/>
                    <a:pt x="1612002" y="2282619"/>
                    <a:pt x="1631651" y="2371255"/>
                  </a:cubicBezTo>
                  <a:cubicBezTo>
                    <a:pt x="1641475" y="2430345"/>
                    <a:pt x="1621826" y="2499284"/>
                    <a:pt x="1572704" y="2538677"/>
                  </a:cubicBezTo>
                  <a:cubicBezTo>
                    <a:pt x="1533405" y="2568222"/>
                    <a:pt x="1494107" y="2578071"/>
                    <a:pt x="1454809" y="2597768"/>
                  </a:cubicBezTo>
                  <a:cubicBezTo>
                    <a:pt x="1435160" y="2607616"/>
                    <a:pt x="1425336" y="2617464"/>
                    <a:pt x="1405687" y="2627313"/>
                  </a:cubicBezTo>
                  <a:cubicBezTo>
                    <a:pt x="1386037" y="2617464"/>
                    <a:pt x="1366388" y="2607616"/>
                    <a:pt x="1346739" y="2607616"/>
                  </a:cubicBezTo>
                  <a:cubicBezTo>
                    <a:pt x="1268143" y="2578071"/>
                    <a:pt x="1169897" y="2548526"/>
                    <a:pt x="1140424" y="2459890"/>
                  </a:cubicBezTo>
                  <a:cubicBezTo>
                    <a:pt x="1120775" y="2371255"/>
                    <a:pt x="1160073" y="2302316"/>
                    <a:pt x="1169897" y="2213680"/>
                  </a:cubicBezTo>
                  <a:cubicBezTo>
                    <a:pt x="1189546" y="2115197"/>
                    <a:pt x="1189546" y="2115197"/>
                    <a:pt x="1189546" y="2115197"/>
                  </a:cubicBezTo>
                  <a:cubicBezTo>
                    <a:pt x="1199371" y="2105348"/>
                    <a:pt x="1209196" y="2115197"/>
                    <a:pt x="1219020" y="2115197"/>
                  </a:cubicBezTo>
                  <a:cubicBezTo>
                    <a:pt x="1219020" y="2125045"/>
                    <a:pt x="1219020" y="2125045"/>
                    <a:pt x="1219020" y="2125045"/>
                  </a:cubicBezTo>
                  <a:cubicBezTo>
                    <a:pt x="1209196" y="2193984"/>
                    <a:pt x="1189546" y="2272771"/>
                    <a:pt x="1189546" y="2341709"/>
                  </a:cubicBezTo>
                  <a:cubicBezTo>
                    <a:pt x="1189546" y="2371255"/>
                    <a:pt x="1199371" y="2400800"/>
                    <a:pt x="1219020" y="2420497"/>
                  </a:cubicBezTo>
                  <a:cubicBezTo>
                    <a:pt x="1258318" y="2479587"/>
                    <a:pt x="1327090" y="2499284"/>
                    <a:pt x="1376212" y="2538677"/>
                  </a:cubicBezTo>
                  <a:cubicBezTo>
                    <a:pt x="1376212" y="2548526"/>
                    <a:pt x="1386037" y="2548526"/>
                    <a:pt x="1395862" y="2548526"/>
                  </a:cubicBezTo>
                  <a:cubicBezTo>
                    <a:pt x="1405687" y="2528829"/>
                    <a:pt x="1425336" y="2518980"/>
                    <a:pt x="1444985" y="2509132"/>
                  </a:cubicBezTo>
                  <a:cubicBezTo>
                    <a:pt x="1494107" y="2479587"/>
                    <a:pt x="1572704" y="2430345"/>
                    <a:pt x="1582528" y="2361406"/>
                  </a:cubicBezTo>
                  <a:cubicBezTo>
                    <a:pt x="1582528" y="2331861"/>
                    <a:pt x="1582528" y="2302316"/>
                    <a:pt x="1562879" y="2272771"/>
                  </a:cubicBezTo>
                  <a:cubicBezTo>
                    <a:pt x="1562879" y="2243226"/>
                    <a:pt x="1543230" y="2213680"/>
                    <a:pt x="1543230" y="2174287"/>
                  </a:cubicBezTo>
                  <a:cubicBezTo>
                    <a:pt x="1533405" y="2154590"/>
                    <a:pt x="1533405" y="2134893"/>
                    <a:pt x="1523581" y="2105348"/>
                  </a:cubicBezTo>
                  <a:cubicBezTo>
                    <a:pt x="1523581" y="2105348"/>
                    <a:pt x="1533405" y="2105348"/>
                    <a:pt x="1533405" y="2095500"/>
                  </a:cubicBezTo>
                  <a:close/>
                  <a:moveTo>
                    <a:pt x="893763" y="2095500"/>
                  </a:moveTo>
                  <a:cubicBezTo>
                    <a:pt x="883920" y="2115416"/>
                    <a:pt x="874078" y="2115416"/>
                    <a:pt x="864235" y="2115416"/>
                  </a:cubicBezTo>
                  <a:cubicBezTo>
                    <a:pt x="844550" y="2145290"/>
                    <a:pt x="844550" y="2145290"/>
                    <a:pt x="844550" y="2145290"/>
                  </a:cubicBezTo>
                  <a:cubicBezTo>
                    <a:pt x="844550" y="2165206"/>
                    <a:pt x="834708" y="2185122"/>
                    <a:pt x="824865" y="2205038"/>
                  </a:cubicBezTo>
                  <a:cubicBezTo>
                    <a:pt x="815023" y="2205038"/>
                    <a:pt x="815023" y="2205038"/>
                    <a:pt x="815023" y="2195080"/>
                  </a:cubicBezTo>
                  <a:cubicBezTo>
                    <a:pt x="805180" y="2185122"/>
                    <a:pt x="795338" y="2165206"/>
                    <a:pt x="805180" y="2155248"/>
                  </a:cubicBezTo>
                  <a:cubicBezTo>
                    <a:pt x="824865" y="2125374"/>
                    <a:pt x="854393" y="2095500"/>
                    <a:pt x="893763" y="2095500"/>
                  </a:cubicBezTo>
                  <a:close/>
                  <a:moveTo>
                    <a:pt x="1570228" y="2093665"/>
                  </a:moveTo>
                  <a:cubicBezTo>
                    <a:pt x="1577133" y="2089976"/>
                    <a:pt x="1582657" y="2108421"/>
                    <a:pt x="1582657" y="2115799"/>
                  </a:cubicBezTo>
                  <a:cubicBezTo>
                    <a:pt x="1602299" y="2184660"/>
                    <a:pt x="1631762" y="2253521"/>
                    <a:pt x="1651404" y="2332219"/>
                  </a:cubicBezTo>
                  <a:cubicBezTo>
                    <a:pt x="1651404" y="2332219"/>
                    <a:pt x="1651404" y="2332219"/>
                    <a:pt x="1651404" y="2342057"/>
                  </a:cubicBezTo>
                  <a:cubicBezTo>
                    <a:pt x="1661225" y="2381406"/>
                    <a:pt x="1661225" y="2381406"/>
                    <a:pt x="1661225" y="2381406"/>
                  </a:cubicBezTo>
                  <a:cubicBezTo>
                    <a:pt x="1661225" y="2410918"/>
                    <a:pt x="1661225" y="2450267"/>
                    <a:pt x="1651404" y="2469942"/>
                  </a:cubicBezTo>
                  <a:cubicBezTo>
                    <a:pt x="1631762" y="2509291"/>
                    <a:pt x="1602299" y="2558477"/>
                    <a:pt x="1553194" y="2578152"/>
                  </a:cubicBezTo>
                  <a:cubicBezTo>
                    <a:pt x="1504090" y="2607664"/>
                    <a:pt x="1454985" y="2627338"/>
                    <a:pt x="1405880" y="2656850"/>
                  </a:cubicBezTo>
                  <a:cubicBezTo>
                    <a:pt x="1386238" y="2676525"/>
                    <a:pt x="1376417" y="2637176"/>
                    <a:pt x="1366595" y="2637176"/>
                  </a:cubicBezTo>
                  <a:cubicBezTo>
                    <a:pt x="1307669" y="2607664"/>
                    <a:pt x="1248744" y="2597826"/>
                    <a:pt x="1199639" y="2568315"/>
                  </a:cubicBezTo>
                  <a:cubicBezTo>
                    <a:pt x="1189818" y="2548640"/>
                    <a:pt x="1170176" y="2548640"/>
                    <a:pt x="1160355" y="2538803"/>
                  </a:cubicBezTo>
                  <a:cubicBezTo>
                    <a:pt x="1150534" y="2519128"/>
                    <a:pt x="1130892" y="2509291"/>
                    <a:pt x="1130892" y="2489616"/>
                  </a:cubicBezTo>
                  <a:cubicBezTo>
                    <a:pt x="1111250" y="2460104"/>
                    <a:pt x="1111250" y="2420755"/>
                    <a:pt x="1111250" y="2381406"/>
                  </a:cubicBezTo>
                  <a:cubicBezTo>
                    <a:pt x="1130892" y="2292870"/>
                    <a:pt x="1140713" y="2204335"/>
                    <a:pt x="1160355" y="2105962"/>
                  </a:cubicBezTo>
                  <a:cubicBezTo>
                    <a:pt x="1170176" y="2105962"/>
                    <a:pt x="1170176" y="2105962"/>
                    <a:pt x="1170176" y="2105962"/>
                  </a:cubicBezTo>
                  <a:cubicBezTo>
                    <a:pt x="1160355" y="2204335"/>
                    <a:pt x="1140713" y="2292870"/>
                    <a:pt x="1130892" y="2381406"/>
                  </a:cubicBezTo>
                  <a:cubicBezTo>
                    <a:pt x="1130892" y="2430592"/>
                    <a:pt x="1121071" y="2489616"/>
                    <a:pt x="1160355" y="2528965"/>
                  </a:cubicBezTo>
                  <a:cubicBezTo>
                    <a:pt x="1209460" y="2568315"/>
                    <a:pt x="1258565" y="2587989"/>
                    <a:pt x="1317490" y="2607664"/>
                  </a:cubicBezTo>
                  <a:cubicBezTo>
                    <a:pt x="1346953" y="2617501"/>
                    <a:pt x="1376417" y="2617501"/>
                    <a:pt x="1396059" y="2647013"/>
                  </a:cubicBezTo>
                  <a:cubicBezTo>
                    <a:pt x="1454985" y="2597826"/>
                    <a:pt x="1543373" y="2587989"/>
                    <a:pt x="1602299" y="2519128"/>
                  </a:cubicBezTo>
                  <a:cubicBezTo>
                    <a:pt x="1690688" y="2420755"/>
                    <a:pt x="1612120" y="2283033"/>
                    <a:pt x="1582657" y="2174823"/>
                  </a:cubicBezTo>
                  <a:cubicBezTo>
                    <a:pt x="1582657" y="2145311"/>
                    <a:pt x="1572836" y="2125636"/>
                    <a:pt x="1563015" y="2105962"/>
                  </a:cubicBezTo>
                  <a:cubicBezTo>
                    <a:pt x="1565471" y="2098584"/>
                    <a:pt x="1567926" y="2094895"/>
                    <a:pt x="1570228" y="2093665"/>
                  </a:cubicBezTo>
                  <a:close/>
                  <a:moveTo>
                    <a:pt x="805497" y="2074307"/>
                  </a:moveTo>
                  <a:cubicBezTo>
                    <a:pt x="815340" y="2071846"/>
                    <a:pt x="825182" y="2071846"/>
                    <a:pt x="835025" y="2076767"/>
                  </a:cubicBezTo>
                  <a:cubicBezTo>
                    <a:pt x="835025" y="2096452"/>
                    <a:pt x="835025" y="2096452"/>
                    <a:pt x="835025" y="2096452"/>
                  </a:cubicBezTo>
                  <a:cubicBezTo>
                    <a:pt x="815340" y="2116137"/>
                    <a:pt x="805497" y="2125980"/>
                    <a:pt x="795655" y="2145665"/>
                  </a:cubicBezTo>
                  <a:cubicBezTo>
                    <a:pt x="775970" y="2145665"/>
                    <a:pt x="766127" y="2165350"/>
                    <a:pt x="746442" y="2165350"/>
                  </a:cubicBezTo>
                  <a:cubicBezTo>
                    <a:pt x="736600" y="2165350"/>
                    <a:pt x="736600" y="2155507"/>
                    <a:pt x="736600" y="2155507"/>
                  </a:cubicBezTo>
                  <a:cubicBezTo>
                    <a:pt x="736600" y="2125980"/>
                    <a:pt x="756285" y="2096452"/>
                    <a:pt x="775970" y="2086610"/>
                  </a:cubicBezTo>
                  <a:cubicBezTo>
                    <a:pt x="785812" y="2081689"/>
                    <a:pt x="795655" y="2076767"/>
                    <a:pt x="805497" y="2074307"/>
                  </a:cubicBezTo>
                  <a:close/>
                  <a:moveTo>
                    <a:pt x="1828800" y="2066925"/>
                  </a:moveTo>
                  <a:cubicBezTo>
                    <a:pt x="1838643" y="2066925"/>
                    <a:pt x="1838643" y="2066925"/>
                    <a:pt x="1838643" y="2066925"/>
                  </a:cubicBezTo>
                  <a:cubicBezTo>
                    <a:pt x="1868170" y="2086610"/>
                    <a:pt x="1917383" y="2096452"/>
                    <a:pt x="1927225" y="2145665"/>
                  </a:cubicBezTo>
                  <a:cubicBezTo>
                    <a:pt x="1917383" y="2155507"/>
                    <a:pt x="1927225" y="2165350"/>
                    <a:pt x="1907540" y="2165350"/>
                  </a:cubicBezTo>
                  <a:cubicBezTo>
                    <a:pt x="1887855" y="2165350"/>
                    <a:pt x="1887855" y="2135822"/>
                    <a:pt x="1887855" y="2116137"/>
                  </a:cubicBezTo>
                  <a:cubicBezTo>
                    <a:pt x="1878013" y="2096452"/>
                    <a:pt x="1848485" y="2076767"/>
                    <a:pt x="1828800" y="2066925"/>
                  </a:cubicBezTo>
                  <a:close/>
                  <a:moveTo>
                    <a:pt x="1001713" y="2046287"/>
                  </a:moveTo>
                  <a:cubicBezTo>
                    <a:pt x="1031875" y="2056178"/>
                    <a:pt x="1031875" y="2056178"/>
                    <a:pt x="1031875" y="2056178"/>
                  </a:cubicBezTo>
                  <a:cubicBezTo>
                    <a:pt x="1041929" y="2085852"/>
                    <a:pt x="1062038" y="2115526"/>
                    <a:pt x="1051984" y="2145201"/>
                  </a:cubicBezTo>
                  <a:cubicBezTo>
                    <a:pt x="1051984" y="2155092"/>
                    <a:pt x="1051984" y="2174875"/>
                    <a:pt x="1031875" y="2174875"/>
                  </a:cubicBezTo>
                  <a:cubicBezTo>
                    <a:pt x="1021821" y="2155092"/>
                    <a:pt x="1021821" y="2145201"/>
                    <a:pt x="1011767" y="2135309"/>
                  </a:cubicBezTo>
                  <a:cubicBezTo>
                    <a:pt x="1021821" y="2115526"/>
                    <a:pt x="1011767" y="2095744"/>
                    <a:pt x="1011767" y="2075961"/>
                  </a:cubicBezTo>
                  <a:cubicBezTo>
                    <a:pt x="1001713" y="2066070"/>
                    <a:pt x="1001713" y="2056178"/>
                    <a:pt x="1001713" y="2046287"/>
                  </a:cubicBezTo>
                  <a:close/>
                  <a:moveTo>
                    <a:pt x="1906877" y="2036762"/>
                  </a:moveTo>
                  <a:cubicBezTo>
                    <a:pt x="1926504" y="2046604"/>
                    <a:pt x="1965759" y="2056447"/>
                    <a:pt x="1975572" y="2085974"/>
                  </a:cubicBezTo>
                  <a:cubicBezTo>
                    <a:pt x="1985386" y="2105659"/>
                    <a:pt x="2005013" y="2115502"/>
                    <a:pt x="1995200" y="2135187"/>
                  </a:cubicBezTo>
                  <a:cubicBezTo>
                    <a:pt x="1975572" y="2125344"/>
                    <a:pt x="1946131" y="2115502"/>
                    <a:pt x="1926504" y="2105659"/>
                  </a:cubicBezTo>
                  <a:cubicBezTo>
                    <a:pt x="1897063" y="2085974"/>
                    <a:pt x="1897063" y="2085974"/>
                    <a:pt x="1897063" y="2085974"/>
                  </a:cubicBezTo>
                  <a:cubicBezTo>
                    <a:pt x="1906877" y="2066289"/>
                    <a:pt x="1897063" y="2056447"/>
                    <a:pt x="1897063" y="2046604"/>
                  </a:cubicBezTo>
                  <a:cubicBezTo>
                    <a:pt x="1906877" y="2036762"/>
                    <a:pt x="1906877" y="2036762"/>
                    <a:pt x="1906877" y="2036762"/>
                  </a:cubicBezTo>
                  <a:close/>
                  <a:moveTo>
                    <a:pt x="1720322" y="2036762"/>
                  </a:moveTo>
                  <a:cubicBezTo>
                    <a:pt x="1730112" y="2046627"/>
                    <a:pt x="1720322" y="2056492"/>
                    <a:pt x="1720322" y="2056492"/>
                  </a:cubicBezTo>
                  <a:cubicBezTo>
                    <a:pt x="1710532" y="2095953"/>
                    <a:pt x="1739901" y="2115683"/>
                    <a:pt x="1720322" y="2145279"/>
                  </a:cubicBezTo>
                  <a:cubicBezTo>
                    <a:pt x="1720322" y="2155144"/>
                    <a:pt x="1720322" y="2165010"/>
                    <a:pt x="1710532" y="2174875"/>
                  </a:cubicBezTo>
                  <a:cubicBezTo>
                    <a:pt x="1700743" y="2165010"/>
                    <a:pt x="1690953" y="2155144"/>
                    <a:pt x="1681163" y="2145279"/>
                  </a:cubicBezTo>
                  <a:cubicBezTo>
                    <a:pt x="1681163" y="2125549"/>
                    <a:pt x="1681163" y="2095953"/>
                    <a:pt x="1690953" y="2076223"/>
                  </a:cubicBezTo>
                  <a:cubicBezTo>
                    <a:pt x="1700743" y="2056492"/>
                    <a:pt x="1710532" y="2046627"/>
                    <a:pt x="1720322" y="2036762"/>
                  </a:cubicBezTo>
                  <a:close/>
                  <a:moveTo>
                    <a:pt x="983298" y="2036762"/>
                  </a:moveTo>
                  <a:cubicBezTo>
                    <a:pt x="993141" y="2036762"/>
                    <a:pt x="993141" y="2056606"/>
                    <a:pt x="993141" y="2056606"/>
                  </a:cubicBezTo>
                  <a:cubicBezTo>
                    <a:pt x="1002983" y="2086371"/>
                    <a:pt x="1012826" y="2116137"/>
                    <a:pt x="993141" y="2135981"/>
                  </a:cubicBezTo>
                  <a:cubicBezTo>
                    <a:pt x="993141" y="2145903"/>
                    <a:pt x="983298" y="2155825"/>
                    <a:pt x="973455" y="2145903"/>
                  </a:cubicBezTo>
                  <a:cubicBezTo>
                    <a:pt x="963613" y="2126059"/>
                    <a:pt x="973455" y="2116137"/>
                    <a:pt x="983298" y="2096293"/>
                  </a:cubicBezTo>
                  <a:cubicBezTo>
                    <a:pt x="983298" y="2076450"/>
                    <a:pt x="963613" y="2056606"/>
                    <a:pt x="983298" y="2036762"/>
                  </a:cubicBezTo>
                  <a:close/>
                  <a:moveTo>
                    <a:pt x="963613" y="2027237"/>
                  </a:moveTo>
                  <a:cubicBezTo>
                    <a:pt x="953634" y="2066607"/>
                    <a:pt x="953634" y="2105977"/>
                    <a:pt x="913720" y="2125662"/>
                  </a:cubicBezTo>
                  <a:cubicBezTo>
                    <a:pt x="913720" y="2125662"/>
                    <a:pt x="903741" y="2115819"/>
                    <a:pt x="903741" y="2115819"/>
                  </a:cubicBezTo>
                  <a:cubicBezTo>
                    <a:pt x="893763" y="2076449"/>
                    <a:pt x="933677" y="2046922"/>
                    <a:pt x="963613" y="2027237"/>
                  </a:cubicBezTo>
                  <a:close/>
                  <a:moveTo>
                    <a:pt x="1740297" y="2017712"/>
                  </a:moveTo>
                  <a:cubicBezTo>
                    <a:pt x="1760141" y="2027481"/>
                    <a:pt x="1750219" y="2047020"/>
                    <a:pt x="1750219" y="2056789"/>
                  </a:cubicBezTo>
                  <a:cubicBezTo>
                    <a:pt x="1750219" y="2076327"/>
                    <a:pt x="1740297" y="2105635"/>
                    <a:pt x="1770063" y="2125173"/>
                  </a:cubicBezTo>
                  <a:cubicBezTo>
                    <a:pt x="1770063" y="2125173"/>
                    <a:pt x="1770063" y="2144712"/>
                    <a:pt x="1770063" y="2144712"/>
                  </a:cubicBezTo>
                  <a:cubicBezTo>
                    <a:pt x="1730375" y="2134943"/>
                    <a:pt x="1730375" y="2095866"/>
                    <a:pt x="1730375" y="2066558"/>
                  </a:cubicBezTo>
                  <a:cubicBezTo>
                    <a:pt x="1730375" y="2056789"/>
                    <a:pt x="1730375" y="2037250"/>
                    <a:pt x="1740297" y="2017712"/>
                  </a:cubicBezTo>
                  <a:close/>
                  <a:moveTo>
                    <a:pt x="933132" y="2017712"/>
                  </a:moveTo>
                  <a:cubicBezTo>
                    <a:pt x="933132" y="2017712"/>
                    <a:pt x="942975" y="2017712"/>
                    <a:pt x="942975" y="2017712"/>
                  </a:cubicBezTo>
                  <a:cubicBezTo>
                    <a:pt x="942975" y="2027464"/>
                    <a:pt x="933132" y="2037216"/>
                    <a:pt x="923290" y="2046967"/>
                  </a:cubicBezTo>
                  <a:cubicBezTo>
                    <a:pt x="903605" y="2046967"/>
                    <a:pt x="883920" y="2056719"/>
                    <a:pt x="874077" y="2076223"/>
                  </a:cubicBezTo>
                  <a:cubicBezTo>
                    <a:pt x="874077" y="2085975"/>
                    <a:pt x="864235" y="2085975"/>
                    <a:pt x="854392" y="2085975"/>
                  </a:cubicBezTo>
                  <a:cubicBezTo>
                    <a:pt x="844550" y="2085975"/>
                    <a:pt x="844550" y="2076223"/>
                    <a:pt x="854392" y="2066471"/>
                  </a:cubicBezTo>
                  <a:cubicBezTo>
                    <a:pt x="864235" y="2037216"/>
                    <a:pt x="903605" y="2027464"/>
                    <a:pt x="933132" y="2017712"/>
                  </a:cubicBezTo>
                  <a:close/>
                  <a:moveTo>
                    <a:pt x="1768929" y="2008187"/>
                  </a:moveTo>
                  <a:cubicBezTo>
                    <a:pt x="1788886" y="2008187"/>
                    <a:pt x="1788886" y="2027872"/>
                    <a:pt x="1808843" y="2037714"/>
                  </a:cubicBezTo>
                  <a:cubicBezTo>
                    <a:pt x="1818822" y="2057399"/>
                    <a:pt x="1828800" y="2077084"/>
                    <a:pt x="1828800" y="2096769"/>
                  </a:cubicBezTo>
                  <a:cubicBezTo>
                    <a:pt x="1818822" y="2106612"/>
                    <a:pt x="1808843" y="2106612"/>
                    <a:pt x="1798865" y="2096769"/>
                  </a:cubicBezTo>
                  <a:cubicBezTo>
                    <a:pt x="1758950" y="2086927"/>
                    <a:pt x="1768929" y="2047557"/>
                    <a:pt x="1758950" y="2018029"/>
                  </a:cubicBezTo>
                  <a:cubicBezTo>
                    <a:pt x="1758950" y="2008187"/>
                    <a:pt x="1768929" y="2008187"/>
                    <a:pt x="1768929" y="2008187"/>
                  </a:cubicBezTo>
                  <a:close/>
                  <a:moveTo>
                    <a:pt x="1789113" y="1997428"/>
                  </a:moveTo>
                  <a:cubicBezTo>
                    <a:pt x="1828483" y="1997428"/>
                    <a:pt x="1867853" y="2017183"/>
                    <a:pt x="1887538" y="2046817"/>
                  </a:cubicBezTo>
                  <a:cubicBezTo>
                    <a:pt x="1887538" y="2056694"/>
                    <a:pt x="1887538" y="2066572"/>
                    <a:pt x="1887538" y="2076450"/>
                  </a:cubicBezTo>
                  <a:cubicBezTo>
                    <a:pt x="1877696" y="2076450"/>
                    <a:pt x="1867853" y="2066572"/>
                    <a:pt x="1858011" y="2066572"/>
                  </a:cubicBezTo>
                  <a:cubicBezTo>
                    <a:pt x="1858011" y="2017183"/>
                    <a:pt x="1808798" y="2027061"/>
                    <a:pt x="1789113" y="1997428"/>
                  </a:cubicBezTo>
                  <a:close/>
                  <a:moveTo>
                    <a:pt x="894252" y="1987550"/>
                  </a:moveTo>
                  <a:cubicBezTo>
                    <a:pt x="904143" y="1987550"/>
                    <a:pt x="914034" y="1997472"/>
                    <a:pt x="923926" y="2007394"/>
                  </a:cubicBezTo>
                  <a:cubicBezTo>
                    <a:pt x="894252" y="2017315"/>
                    <a:pt x="864577" y="2027237"/>
                    <a:pt x="844795" y="2057003"/>
                  </a:cubicBezTo>
                  <a:cubicBezTo>
                    <a:pt x="825012" y="2057003"/>
                    <a:pt x="815121" y="2066925"/>
                    <a:pt x="805229" y="2057003"/>
                  </a:cubicBezTo>
                  <a:cubicBezTo>
                    <a:pt x="795338" y="2037159"/>
                    <a:pt x="815121" y="2017315"/>
                    <a:pt x="834903" y="2007394"/>
                  </a:cubicBezTo>
                  <a:cubicBezTo>
                    <a:pt x="854686" y="1997472"/>
                    <a:pt x="874469" y="1987550"/>
                    <a:pt x="894252" y="1987550"/>
                  </a:cubicBezTo>
                  <a:close/>
                  <a:moveTo>
                    <a:pt x="1834208" y="1966267"/>
                  </a:moveTo>
                  <a:cubicBezTo>
                    <a:pt x="1845370" y="1966267"/>
                    <a:pt x="1857773" y="1968698"/>
                    <a:pt x="1867695" y="1968698"/>
                  </a:cubicBezTo>
                  <a:cubicBezTo>
                    <a:pt x="1887539" y="1978422"/>
                    <a:pt x="1907382" y="1988145"/>
                    <a:pt x="1917304" y="2007592"/>
                  </a:cubicBezTo>
                  <a:cubicBezTo>
                    <a:pt x="1917304" y="2017316"/>
                    <a:pt x="1927226" y="2027039"/>
                    <a:pt x="1917304" y="2027039"/>
                  </a:cubicBezTo>
                  <a:cubicBezTo>
                    <a:pt x="1887539" y="2036763"/>
                    <a:pt x="1867695" y="2007592"/>
                    <a:pt x="1847851" y="1997869"/>
                  </a:cubicBezTo>
                  <a:cubicBezTo>
                    <a:pt x="1828007" y="1997869"/>
                    <a:pt x="1818085" y="1988145"/>
                    <a:pt x="1808163" y="1978422"/>
                  </a:cubicBezTo>
                  <a:cubicBezTo>
                    <a:pt x="1813124" y="1968698"/>
                    <a:pt x="1823046" y="1966267"/>
                    <a:pt x="1834208" y="1966267"/>
                  </a:cubicBezTo>
                  <a:close/>
                  <a:moveTo>
                    <a:pt x="815522" y="1928812"/>
                  </a:moveTo>
                  <a:cubicBezTo>
                    <a:pt x="825359" y="1928812"/>
                    <a:pt x="835196" y="1938649"/>
                    <a:pt x="835196" y="1938649"/>
                  </a:cubicBezTo>
                  <a:cubicBezTo>
                    <a:pt x="825359" y="1977996"/>
                    <a:pt x="786011" y="1987833"/>
                    <a:pt x="766338" y="2027180"/>
                  </a:cubicBezTo>
                  <a:cubicBezTo>
                    <a:pt x="726990" y="2076364"/>
                    <a:pt x="667969" y="2125549"/>
                    <a:pt x="667969" y="2204243"/>
                  </a:cubicBezTo>
                  <a:cubicBezTo>
                    <a:pt x="677806" y="2253427"/>
                    <a:pt x="697480" y="2302612"/>
                    <a:pt x="736827" y="2341959"/>
                  </a:cubicBezTo>
                  <a:cubicBezTo>
                    <a:pt x="746664" y="2361633"/>
                    <a:pt x="756501" y="2381306"/>
                    <a:pt x="766338" y="2400980"/>
                  </a:cubicBezTo>
                  <a:cubicBezTo>
                    <a:pt x="766338" y="2410817"/>
                    <a:pt x="776175" y="2400980"/>
                    <a:pt x="786011" y="2400980"/>
                  </a:cubicBezTo>
                  <a:cubicBezTo>
                    <a:pt x="864706" y="2381306"/>
                    <a:pt x="943401" y="2400980"/>
                    <a:pt x="1002422" y="2341959"/>
                  </a:cubicBezTo>
                  <a:cubicBezTo>
                    <a:pt x="1022096" y="2332122"/>
                    <a:pt x="1041769" y="2302612"/>
                    <a:pt x="1051606" y="2282938"/>
                  </a:cubicBezTo>
                  <a:cubicBezTo>
                    <a:pt x="1071280" y="2223917"/>
                    <a:pt x="1090953" y="2155059"/>
                    <a:pt x="1110627" y="2086201"/>
                  </a:cubicBezTo>
                  <a:cubicBezTo>
                    <a:pt x="1120464" y="2086201"/>
                    <a:pt x="1120464" y="2096038"/>
                    <a:pt x="1130301" y="2096038"/>
                  </a:cubicBezTo>
                  <a:cubicBezTo>
                    <a:pt x="1120464" y="2125549"/>
                    <a:pt x="1120464" y="2164896"/>
                    <a:pt x="1110627" y="2204243"/>
                  </a:cubicBezTo>
                  <a:cubicBezTo>
                    <a:pt x="1090953" y="2273101"/>
                    <a:pt x="1090953" y="2351796"/>
                    <a:pt x="1041769" y="2410817"/>
                  </a:cubicBezTo>
                  <a:cubicBezTo>
                    <a:pt x="1012259" y="2450164"/>
                    <a:pt x="972911" y="2479675"/>
                    <a:pt x="923727" y="2469838"/>
                  </a:cubicBezTo>
                  <a:cubicBezTo>
                    <a:pt x="864706" y="2479675"/>
                    <a:pt x="786011" y="2460001"/>
                    <a:pt x="726990" y="2469838"/>
                  </a:cubicBezTo>
                  <a:cubicBezTo>
                    <a:pt x="717154" y="2460001"/>
                    <a:pt x="707317" y="2450164"/>
                    <a:pt x="697480" y="2430491"/>
                  </a:cubicBezTo>
                  <a:cubicBezTo>
                    <a:pt x="667969" y="2381306"/>
                    <a:pt x="599111" y="2341959"/>
                    <a:pt x="599111" y="2273101"/>
                  </a:cubicBezTo>
                  <a:cubicBezTo>
                    <a:pt x="579438" y="2214080"/>
                    <a:pt x="608948" y="2155059"/>
                    <a:pt x="648296" y="2105875"/>
                  </a:cubicBezTo>
                  <a:cubicBezTo>
                    <a:pt x="707317" y="2046854"/>
                    <a:pt x="756501" y="1987833"/>
                    <a:pt x="815522" y="1928812"/>
                  </a:cubicBezTo>
                  <a:close/>
                  <a:moveTo>
                    <a:pt x="795207" y="1909763"/>
                  </a:moveTo>
                  <a:cubicBezTo>
                    <a:pt x="805044" y="1909763"/>
                    <a:pt x="805044" y="1919600"/>
                    <a:pt x="805044" y="1919600"/>
                  </a:cubicBezTo>
                  <a:cubicBezTo>
                    <a:pt x="805044" y="1929437"/>
                    <a:pt x="805044" y="1929437"/>
                    <a:pt x="805044" y="1929437"/>
                  </a:cubicBezTo>
                  <a:cubicBezTo>
                    <a:pt x="746021" y="1988461"/>
                    <a:pt x="686997" y="2057322"/>
                    <a:pt x="627973" y="2116346"/>
                  </a:cubicBezTo>
                  <a:cubicBezTo>
                    <a:pt x="598461" y="2155695"/>
                    <a:pt x="578787" y="2204882"/>
                    <a:pt x="578787" y="2263905"/>
                  </a:cubicBezTo>
                  <a:cubicBezTo>
                    <a:pt x="588624" y="2303255"/>
                    <a:pt x="598461" y="2342604"/>
                    <a:pt x="627973" y="2372116"/>
                  </a:cubicBezTo>
                  <a:cubicBezTo>
                    <a:pt x="657485" y="2411465"/>
                    <a:pt x="696834" y="2440977"/>
                    <a:pt x="706671" y="2490163"/>
                  </a:cubicBezTo>
                  <a:cubicBezTo>
                    <a:pt x="726346" y="2490163"/>
                    <a:pt x="736183" y="2480326"/>
                    <a:pt x="746021" y="2480326"/>
                  </a:cubicBezTo>
                  <a:cubicBezTo>
                    <a:pt x="805044" y="2480326"/>
                    <a:pt x="864068" y="2480326"/>
                    <a:pt x="913255" y="2490163"/>
                  </a:cubicBezTo>
                  <a:cubicBezTo>
                    <a:pt x="932929" y="2480326"/>
                    <a:pt x="952604" y="2490163"/>
                    <a:pt x="962441" y="2480326"/>
                  </a:cubicBezTo>
                  <a:cubicBezTo>
                    <a:pt x="991953" y="2480326"/>
                    <a:pt x="1011628" y="2460651"/>
                    <a:pt x="1031302" y="2440977"/>
                  </a:cubicBezTo>
                  <a:cubicBezTo>
                    <a:pt x="1060814" y="2401628"/>
                    <a:pt x="1090326" y="2362278"/>
                    <a:pt x="1100163" y="2313092"/>
                  </a:cubicBezTo>
                  <a:cubicBezTo>
                    <a:pt x="1110001" y="2254068"/>
                    <a:pt x="1129675" y="2175370"/>
                    <a:pt x="1139512" y="2106509"/>
                  </a:cubicBezTo>
                  <a:cubicBezTo>
                    <a:pt x="1149350" y="2096671"/>
                    <a:pt x="1149350" y="2106509"/>
                    <a:pt x="1149350" y="2106509"/>
                  </a:cubicBezTo>
                  <a:cubicBezTo>
                    <a:pt x="1139512" y="2165532"/>
                    <a:pt x="1119838" y="2224556"/>
                    <a:pt x="1119838" y="2283580"/>
                  </a:cubicBezTo>
                  <a:cubicBezTo>
                    <a:pt x="1110001" y="2322929"/>
                    <a:pt x="1100163" y="2362278"/>
                    <a:pt x="1080489" y="2401628"/>
                  </a:cubicBezTo>
                  <a:cubicBezTo>
                    <a:pt x="1070651" y="2431139"/>
                    <a:pt x="1050977" y="2450814"/>
                    <a:pt x="1031302" y="2470489"/>
                  </a:cubicBezTo>
                  <a:cubicBezTo>
                    <a:pt x="962441" y="2509838"/>
                    <a:pt x="883743" y="2500000"/>
                    <a:pt x="814882" y="2500000"/>
                  </a:cubicBezTo>
                  <a:cubicBezTo>
                    <a:pt x="775533" y="2500000"/>
                    <a:pt x="736183" y="2490163"/>
                    <a:pt x="706671" y="2509838"/>
                  </a:cubicBezTo>
                  <a:cubicBezTo>
                    <a:pt x="696834" y="2509838"/>
                    <a:pt x="706671" y="2500000"/>
                    <a:pt x="696834" y="2490163"/>
                  </a:cubicBezTo>
                  <a:cubicBezTo>
                    <a:pt x="657485" y="2411465"/>
                    <a:pt x="578787" y="2362278"/>
                    <a:pt x="568949" y="2283580"/>
                  </a:cubicBezTo>
                  <a:cubicBezTo>
                    <a:pt x="568949" y="2263905"/>
                    <a:pt x="549275" y="2234394"/>
                    <a:pt x="559112" y="2214719"/>
                  </a:cubicBezTo>
                  <a:cubicBezTo>
                    <a:pt x="568949" y="2165532"/>
                    <a:pt x="598461" y="2116346"/>
                    <a:pt x="627973" y="2076997"/>
                  </a:cubicBezTo>
                  <a:cubicBezTo>
                    <a:pt x="795207" y="1909763"/>
                    <a:pt x="795207" y="1909763"/>
                    <a:pt x="795207" y="1909763"/>
                  </a:cubicBezTo>
                  <a:close/>
                  <a:moveTo>
                    <a:pt x="481134" y="1909763"/>
                  </a:moveTo>
                  <a:cubicBezTo>
                    <a:pt x="500673" y="1909763"/>
                    <a:pt x="520211" y="1919486"/>
                    <a:pt x="539750" y="1909763"/>
                  </a:cubicBezTo>
                  <a:cubicBezTo>
                    <a:pt x="539750" y="1909763"/>
                    <a:pt x="539750" y="1919486"/>
                    <a:pt x="539750" y="1919486"/>
                  </a:cubicBezTo>
                  <a:cubicBezTo>
                    <a:pt x="529981" y="1948657"/>
                    <a:pt x="510442" y="1977827"/>
                    <a:pt x="481134" y="1987551"/>
                  </a:cubicBezTo>
                  <a:cubicBezTo>
                    <a:pt x="461596" y="1987551"/>
                    <a:pt x="432288" y="1987551"/>
                    <a:pt x="412750" y="1977827"/>
                  </a:cubicBezTo>
                  <a:cubicBezTo>
                    <a:pt x="412750" y="1977827"/>
                    <a:pt x="412750" y="1968104"/>
                    <a:pt x="412750" y="1968104"/>
                  </a:cubicBezTo>
                  <a:cubicBezTo>
                    <a:pt x="442057" y="1948657"/>
                    <a:pt x="461596" y="1929210"/>
                    <a:pt x="481134" y="1909763"/>
                  </a:cubicBezTo>
                  <a:close/>
                  <a:moveTo>
                    <a:pt x="1907309" y="1898650"/>
                  </a:moveTo>
                  <a:cubicBezTo>
                    <a:pt x="1966191" y="1957771"/>
                    <a:pt x="2025073" y="2016891"/>
                    <a:pt x="2083955" y="2076012"/>
                  </a:cubicBezTo>
                  <a:cubicBezTo>
                    <a:pt x="2093768" y="2085865"/>
                    <a:pt x="2103582" y="2095719"/>
                    <a:pt x="2113396" y="2105572"/>
                  </a:cubicBezTo>
                  <a:cubicBezTo>
                    <a:pt x="2142837" y="2154839"/>
                    <a:pt x="2152650" y="2223814"/>
                    <a:pt x="2123209" y="2282934"/>
                  </a:cubicBezTo>
                  <a:cubicBezTo>
                    <a:pt x="2113396" y="2302641"/>
                    <a:pt x="2113396" y="2322348"/>
                    <a:pt x="2093768" y="2332201"/>
                  </a:cubicBezTo>
                  <a:cubicBezTo>
                    <a:pt x="2083955" y="2361762"/>
                    <a:pt x="2064328" y="2381469"/>
                    <a:pt x="2054514" y="2411029"/>
                  </a:cubicBezTo>
                  <a:cubicBezTo>
                    <a:pt x="2044700" y="2420883"/>
                    <a:pt x="2044700" y="2430736"/>
                    <a:pt x="2034887" y="2440589"/>
                  </a:cubicBezTo>
                  <a:cubicBezTo>
                    <a:pt x="2005446" y="2440589"/>
                    <a:pt x="1976005" y="2430736"/>
                    <a:pt x="1956378" y="2440589"/>
                  </a:cubicBezTo>
                  <a:cubicBezTo>
                    <a:pt x="1926937" y="2450443"/>
                    <a:pt x="1897496" y="2460296"/>
                    <a:pt x="1868055" y="2460296"/>
                  </a:cubicBezTo>
                  <a:cubicBezTo>
                    <a:pt x="1828800" y="2470150"/>
                    <a:pt x="1789546" y="2450443"/>
                    <a:pt x="1760105" y="2430736"/>
                  </a:cubicBezTo>
                  <a:cubicBezTo>
                    <a:pt x="1661968" y="2351908"/>
                    <a:pt x="1661968" y="2223814"/>
                    <a:pt x="1622714" y="2125279"/>
                  </a:cubicBezTo>
                  <a:cubicBezTo>
                    <a:pt x="1622714" y="2105572"/>
                    <a:pt x="1612900" y="2095719"/>
                    <a:pt x="1612900" y="2085865"/>
                  </a:cubicBezTo>
                  <a:cubicBezTo>
                    <a:pt x="1612900" y="2076012"/>
                    <a:pt x="1622714" y="2076012"/>
                    <a:pt x="1622714" y="2076012"/>
                  </a:cubicBezTo>
                  <a:cubicBezTo>
                    <a:pt x="1642341" y="2115426"/>
                    <a:pt x="1652155" y="2154839"/>
                    <a:pt x="1671782" y="2184400"/>
                  </a:cubicBezTo>
                  <a:cubicBezTo>
                    <a:pt x="1681596" y="2213960"/>
                    <a:pt x="1681596" y="2243520"/>
                    <a:pt x="1701223" y="2273081"/>
                  </a:cubicBezTo>
                  <a:cubicBezTo>
                    <a:pt x="1701223" y="2282934"/>
                    <a:pt x="1711037" y="2292788"/>
                    <a:pt x="1720850" y="2302641"/>
                  </a:cubicBezTo>
                  <a:cubicBezTo>
                    <a:pt x="1740478" y="2332201"/>
                    <a:pt x="1769918" y="2342055"/>
                    <a:pt x="1809173" y="2361762"/>
                  </a:cubicBezTo>
                  <a:cubicBezTo>
                    <a:pt x="1868055" y="2381469"/>
                    <a:pt x="1936750" y="2361762"/>
                    <a:pt x="1995632" y="2381469"/>
                  </a:cubicBezTo>
                  <a:cubicBezTo>
                    <a:pt x="2005446" y="2381469"/>
                    <a:pt x="1995632" y="2371615"/>
                    <a:pt x="2005446" y="2361762"/>
                  </a:cubicBezTo>
                  <a:cubicBezTo>
                    <a:pt x="2015259" y="2312495"/>
                    <a:pt x="2054514" y="2282934"/>
                    <a:pt x="2054514" y="2233667"/>
                  </a:cubicBezTo>
                  <a:cubicBezTo>
                    <a:pt x="2074141" y="2184400"/>
                    <a:pt x="2074141" y="2115426"/>
                    <a:pt x="2044700" y="2066158"/>
                  </a:cubicBezTo>
                  <a:cubicBezTo>
                    <a:pt x="1985818" y="2026745"/>
                    <a:pt x="1936750" y="1967624"/>
                    <a:pt x="1887682" y="1918357"/>
                  </a:cubicBezTo>
                  <a:cubicBezTo>
                    <a:pt x="1887682" y="1918357"/>
                    <a:pt x="1887682" y="1908503"/>
                    <a:pt x="1897496" y="1908503"/>
                  </a:cubicBezTo>
                  <a:cubicBezTo>
                    <a:pt x="1897496" y="1908503"/>
                    <a:pt x="1907309" y="1898650"/>
                    <a:pt x="1907309" y="1898650"/>
                  </a:cubicBezTo>
                  <a:close/>
                  <a:moveTo>
                    <a:pt x="1917035" y="1889125"/>
                  </a:moveTo>
                  <a:cubicBezTo>
                    <a:pt x="1926867" y="1889125"/>
                    <a:pt x="1936700" y="1898983"/>
                    <a:pt x="1946532" y="1908841"/>
                  </a:cubicBezTo>
                  <a:cubicBezTo>
                    <a:pt x="2005525" y="1958130"/>
                    <a:pt x="2064519" y="2017277"/>
                    <a:pt x="2123512" y="2066567"/>
                  </a:cubicBezTo>
                  <a:cubicBezTo>
                    <a:pt x="2162841" y="2115856"/>
                    <a:pt x="2192338" y="2184861"/>
                    <a:pt x="2172674" y="2244008"/>
                  </a:cubicBezTo>
                  <a:cubicBezTo>
                    <a:pt x="2162841" y="2273582"/>
                    <a:pt x="2153009" y="2293297"/>
                    <a:pt x="2143177" y="2322871"/>
                  </a:cubicBezTo>
                  <a:cubicBezTo>
                    <a:pt x="2113680" y="2362303"/>
                    <a:pt x="2094016" y="2401734"/>
                    <a:pt x="2064519" y="2441166"/>
                  </a:cubicBezTo>
                  <a:cubicBezTo>
                    <a:pt x="2064519" y="2451023"/>
                    <a:pt x="2064519" y="2470739"/>
                    <a:pt x="2054687" y="2480597"/>
                  </a:cubicBezTo>
                  <a:cubicBezTo>
                    <a:pt x="2005525" y="2460881"/>
                    <a:pt x="1946532" y="2460881"/>
                    <a:pt x="1897370" y="2480597"/>
                  </a:cubicBezTo>
                  <a:cubicBezTo>
                    <a:pt x="1848209" y="2500313"/>
                    <a:pt x="1789216" y="2490455"/>
                    <a:pt x="1740054" y="2460881"/>
                  </a:cubicBezTo>
                  <a:cubicBezTo>
                    <a:pt x="1681061" y="2411592"/>
                    <a:pt x="1661396" y="2342587"/>
                    <a:pt x="1641732" y="2273582"/>
                  </a:cubicBezTo>
                  <a:cubicBezTo>
                    <a:pt x="1622067" y="2224292"/>
                    <a:pt x="1612235" y="2165145"/>
                    <a:pt x="1592571" y="2115856"/>
                  </a:cubicBezTo>
                  <a:cubicBezTo>
                    <a:pt x="1592571" y="2105998"/>
                    <a:pt x="1582738" y="2096140"/>
                    <a:pt x="1592571" y="2086282"/>
                  </a:cubicBezTo>
                  <a:cubicBezTo>
                    <a:pt x="1602403" y="2096140"/>
                    <a:pt x="1602403" y="2105998"/>
                    <a:pt x="1612235" y="2125714"/>
                  </a:cubicBezTo>
                  <a:cubicBezTo>
                    <a:pt x="1631900" y="2194719"/>
                    <a:pt x="1651564" y="2263724"/>
                    <a:pt x="1671229" y="2332729"/>
                  </a:cubicBezTo>
                  <a:cubicBezTo>
                    <a:pt x="1690893" y="2382018"/>
                    <a:pt x="1730222" y="2441166"/>
                    <a:pt x="1789216" y="2460881"/>
                  </a:cubicBezTo>
                  <a:cubicBezTo>
                    <a:pt x="1867874" y="2500313"/>
                    <a:pt x="1956364" y="2431308"/>
                    <a:pt x="2044854" y="2460881"/>
                  </a:cubicBezTo>
                  <a:cubicBezTo>
                    <a:pt x="2054687" y="2451023"/>
                    <a:pt x="2054687" y="2431308"/>
                    <a:pt x="2064519" y="2421450"/>
                  </a:cubicBezTo>
                  <a:cubicBezTo>
                    <a:pt x="2064519" y="2411592"/>
                    <a:pt x="2064519" y="2401734"/>
                    <a:pt x="2074351" y="2401734"/>
                  </a:cubicBezTo>
                  <a:cubicBezTo>
                    <a:pt x="2113680" y="2342587"/>
                    <a:pt x="2162841" y="2273582"/>
                    <a:pt x="2153009" y="2194719"/>
                  </a:cubicBezTo>
                  <a:cubicBezTo>
                    <a:pt x="2153009" y="2165145"/>
                    <a:pt x="2143177" y="2145429"/>
                    <a:pt x="2133345" y="2125714"/>
                  </a:cubicBezTo>
                  <a:cubicBezTo>
                    <a:pt x="2113680" y="2096140"/>
                    <a:pt x="2094016" y="2046851"/>
                    <a:pt x="2064519" y="2036993"/>
                  </a:cubicBezTo>
                  <a:cubicBezTo>
                    <a:pt x="2015358" y="1987704"/>
                    <a:pt x="1976029" y="1948272"/>
                    <a:pt x="1926867" y="1908841"/>
                  </a:cubicBezTo>
                  <a:cubicBezTo>
                    <a:pt x="1926867" y="1898983"/>
                    <a:pt x="1917035" y="1889125"/>
                    <a:pt x="1917035" y="1889125"/>
                  </a:cubicBezTo>
                  <a:close/>
                  <a:moveTo>
                    <a:pt x="628650" y="1870075"/>
                  </a:moveTo>
                  <a:cubicBezTo>
                    <a:pt x="628650" y="1899516"/>
                    <a:pt x="618807" y="1928957"/>
                    <a:pt x="599122" y="1948584"/>
                  </a:cubicBezTo>
                  <a:cubicBezTo>
                    <a:pt x="579437" y="1968211"/>
                    <a:pt x="549910" y="1978025"/>
                    <a:pt x="530225" y="1978025"/>
                  </a:cubicBezTo>
                  <a:cubicBezTo>
                    <a:pt x="540067" y="1958398"/>
                    <a:pt x="549910" y="1928957"/>
                    <a:pt x="559752" y="1909329"/>
                  </a:cubicBezTo>
                  <a:cubicBezTo>
                    <a:pt x="589280" y="1879889"/>
                    <a:pt x="589280" y="1879889"/>
                    <a:pt x="589280" y="1879889"/>
                  </a:cubicBezTo>
                  <a:cubicBezTo>
                    <a:pt x="599122" y="1870075"/>
                    <a:pt x="608965" y="1870075"/>
                    <a:pt x="628650" y="1870075"/>
                  </a:cubicBezTo>
                  <a:close/>
                  <a:moveTo>
                    <a:pt x="2231344" y="1856820"/>
                  </a:moveTo>
                  <a:cubicBezTo>
                    <a:pt x="2233332" y="1856205"/>
                    <a:pt x="2236392" y="1856820"/>
                    <a:pt x="2241286" y="1859280"/>
                  </a:cubicBezTo>
                  <a:cubicBezTo>
                    <a:pt x="2251076" y="1888808"/>
                    <a:pt x="2280444" y="1908493"/>
                    <a:pt x="2309813" y="1928178"/>
                  </a:cubicBezTo>
                  <a:cubicBezTo>
                    <a:pt x="2300024" y="1938020"/>
                    <a:pt x="2280444" y="1947863"/>
                    <a:pt x="2270655" y="1947863"/>
                  </a:cubicBezTo>
                  <a:cubicBezTo>
                    <a:pt x="2241286" y="1947863"/>
                    <a:pt x="2241286" y="1947863"/>
                    <a:pt x="2241286" y="1947863"/>
                  </a:cubicBezTo>
                  <a:cubicBezTo>
                    <a:pt x="2211917" y="1938020"/>
                    <a:pt x="2202128" y="1918335"/>
                    <a:pt x="2192338" y="1898650"/>
                  </a:cubicBezTo>
                  <a:cubicBezTo>
                    <a:pt x="2192338" y="1878965"/>
                    <a:pt x="2211917" y="1888808"/>
                    <a:pt x="2221707" y="1878965"/>
                  </a:cubicBezTo>
                  <a:cubicBezTo>
                    <a:pt x="2229049" y="1871583"/>
                    <a:pt x="2225378" y="1858665"/>
                    <a:pt x="2231344" y="1856820"/>
                  </a:cubicBezTo>
                  <a:close/>
                  <a:moveTo>
                    <a:pt x="2093913" y="1849438"/>
                  </a:moveTo>
                  <a:cubicBezTo>
                    <a:pt x="2133168" y="1849438"/>
                    <a:pt x="2133168" y="1849438"/>
                    <a:pt x="2133168" y="1849438"/>
                  </a:cubicBezTo>
                  <a:cubicBezTo>
                    <a:pt x="2142981" y="1859280"/>
                    <a:pt x="2162609" y="1878965"/>
                    <a:pt x="2172422" y="1878965"/>
                  </a:cubicBezTo>
                  <a:cubicBezTo>
                    <a:pt x="2172422" y="1898650"/>
                    <a:pt x="2192050" y="1918335"/>
                    <a:pt x="2201863" y="1938020"/>
                  </a:cubicBezTo>
                  <a:cubicBezTo>
                    <a:pt x="2201863" y="1947863"/>
                    <a:pt x="2182236" y="1938020"/>
                    <a:pt x="2172422" y="1947863"/>
                  </a:cubicBezTo>
                  <a:cubicBezTo>
                    <a:pt x="2133168" y="1938020"/>
                    <a:pt x="2113541" y="1898650"/>
                    <a:pt x="2093913" y="1859280"/>
                  </a:cubicBezTo>
                  <a:cubicBezTo>
                    <a:pt x="2093913" y="1849438"/>
                    <a:pt x="2093913" y="1849438"/>
                    <a:pt x="2093913" y="1849438"/>
                  </a:cubicBezTo>
                  <a:close/>
                  <a:moveTo>
                    <a:pt x="412637" y="1849438"/>
                  </a:moveTo>
                  <a:cubicBezTo>
                    <a:pt x="432367" y="1849438"/>
                    <a:pt x="412637" y="1869282"/>
                    <a:pt x="422502" y="1879204"/>
                  </a:cubicBezTo>
                  <a:cubicBezTo>
                    <a:pt x="432367" y="1899047"/>
                    <a:pt x="452098" y="1899047"/>
                    <a:pt x="461963" y="1899047"/>
                  </a:cubicBezTo>
                  <a:cubicBezTo>
                    <a:pt x="452098" y="1928813"/>
                    <a:pt x="412637" y="1958579"/>
                    <a:pt x="383041" y="1968501"/>
                  </a:cubicBezTo>
                  <a:cubicBezTo>
                    <a:pt x="363311" y="1968501"/>
                    <a:pt x="333715" y="1958579"/>
                    <a:pt x="323850" y="1938735"/>
                  </a:cubicBezTo>
                  <a:cubicBezTo>
                    <a:pt x="323850" y="1928813"/>
                    <a:pt x="323850" y="1918891"/>
                    <a:pt x="323850" y="1899047"/>
                  </a:cubicBezTo>
                  <a:cubicBezTo>
                    <a:pt x="333715" y="1869282"/>
                    <a:pt x="373176" y="1859360"/>
                    <a:pt x="412637" y="1849438"/>
                  </a:cubicBezTo>
                  <a:close/>
                  <a:moveTo>
                    <a:pt x="609601" y="1811338"/>
                  </a:moveTo>
                  <a:cubicBezTo>
                    <a:pt x="599709" y="1840442"/>
                    <a:pt x="589818" y="1869547"/>
                    <a:pt x="560144" y="1888949"/>
                  </a:cubicBezTo>
                  <a:cubicBezTo>
                    <a:pt x="550252" y="1888949"/>
                    <a:pt x="550252" y="1898651"/>
                    <a:pt x="540361" y="1898651"/>
                  </a:cubicBezTo>
                  <a:cubicBezTo>
                    <a:pt x="520578" y="1898651"/>
                    <a:pt x="500796" y="1898651"/>
                    <a:pt x="481013" y="1888949"/>
                  </a:cubicBezTo>
                  <a:cubicBezTo>
                    <a:pt x="500796" y="1869547"/>
                    <a:pt x="540361" y="1879248"/>
                    <a:pt x="560144" y="1850144"/>
                  </a:cubicBezTo>
                  <a:cubicBezTo>
                    <a:pt x="579927" y="1821039"/>
                    <a:pt x="579927" y="1821039"/>
                    <a:pt x="579927" y="1821039"/>
                  </a:cubicBezTo>
                  <a:cubicBezTo>
                    <a:pt x="589818" y="1821039"/>
                    <a:pt x="599709" y="1811338"/>
                    <a:pt x="609601" y="1811338"/>
                  </a:cubicBezTo>
                  <a:close/>
                  <a:moveTo>
                    <a:pt x="2280383" y="1800225"/>
                  </a:moveTo>
                  <a:cubicBezTo>
                    <a:pt x="2319949" y="1800225"/>
                    <a:pt x="2369405" y="1810147"/>
                    <a:pt x="2379297" y="1849834"/>
                  </a:cubicBezTo>
                  <a:cubicBezTo>
                    <a:pt x="2389188" y="1859756"/>
                    <a:pt x="2379297" y="1879600"/>
                    <a:pt x="2379297" y="1889522"/>
                  </a:cubicBezTo>
                  <a:cubicBezTo>
                    <a:pt x="2359514" y="1909366"/>
                    <a:pt x="2349623" y="1919288"/>
                    <a:pt x="2329840" y="1919288"/>
                  </a:cubicBezTo>
                  <a:cubicBezTo>
                    <a:pt x="2300166" y="1909366"/>
                    <a:pt x="2280383" y="1889522"/>
                    <a:pt x="2260600" y="1859756"/>
                  </a:cubicBezTo>
                  <a:cubicBezTo>
                    <a:pt x="2260600" y="1859756"/>
                    <a:pt x="2270492" y="1859756"/>
                    <a:pt x="2280383" y="1849834"/>
                  </a:cubicBezTo>
                  <a:cubicBezTo>
                    <a:pt x="2290274" y="1839913"/>
                    <a:pt x="2290274" y="1820069"/>
                    <a:pt x="2280383" y="1810147"/>
                  </a:cubicBezTo>
                  <a:cubicBezTo>
                    <a:pt x="2280383" y="1810147"/>
                    <a:pt x="2280383" y="1800225"/>
                    <a:pt x="2280383" y="1800225"/>
                  </a:cubicBezTo>
                  <a:close/>
                  <a:moveTo>
                    <a:pt x="530714" y="1796851"/>
                  </a:moveTo>
                  <a:cubicBezTo>
                    <a:pt x="538132" y="1795621"/>
                    <a:pt x="545551" y="1795621"/>
                    <a:pt x="550496" y="1800542"/>
                  </a:cubicBezTo>
                  <a:cubicBezTo>
                    <a:pt x="540605" y="1810385"/>
                    <a:pt x="530714" y="1810385"/>
                    <a:pt x="520822" y="1810385"/>
                  </a:cubicBezTo>
                  <a:cubicBezTo>
                    <a:pt x="501039" y="1820227"/>
                    <a:pt x="471365" y="1820227"/>
                    <a:pt x="461474" y="1839912"/>
                  </a:cubicBezTo>
                  <a:cubicBezTo>
                    <a:pt x="461474" y="1849755"/>
                    <a:pt x="471365" y="1849755"/>
                    <a:pt x="481257" y="1849755"/>
                  </a:cubicBezTo>
                  <a:cubicBezTo>
                    <a:pt x="510931" y="1849755"/>
                    <a:pt x="530714" y="1820227"/>
                    <a:pt x="550496" y="1810385"/>
                  </a:cubicBezTo>
                  <a:cubicBezTo>
                    <a:pt x="560388" y="1820227"/>
                    <a:pt x="560388" y="1820227"/>
                    <a:pt x="560388" y="1820227"/>
                  </a:cubicBezTo>
                  <a:cubicBezTo>
                    <a:pt x="520822" y="1849755"/>
                    <a:pt x="491148" y="1889125"/>
                    <a:pt x="441691" y="1879282"/>
                  </a:cubicBezTo>
                  <a:cubicBezTo>
                    <a:pt x="431800" y="1879282"/>
                    <a:pt x="431800" y="1869440"/>
                    <a:pt x="431800" y="1869440"/>
                  </a:cubicBezTo>
                  <a:cubicBezTo>
                    <a:pt x="431800" y="1820227"/>
                    <a:pt x="481257" y="1810385"/>
                    <a:pt x="510931" y="1800542"/>
                  </a:cubicBezTo>
                  <a:cubicBezTo>
                    <a:pt x="515877" y="1800542"/>
                    <a:pt x="523295" y="1798082"/>
                    <a:pt x="530714" y="1796851"/>
                  </a:cubicBezTo>
                  <a:close/>
                  <a:moveTo>
                    <a:pt x="688068" y="1790700"/>
                  </a:moveTo>
                  <a:cubicBezTo>
                    <a:pt x="698046" y="1790700"/>
                    <a:pt x="698046" y="1800622"/>
                    <a:pt x="708025" y="1810544"/>
                  </a:cubicBezTo>
                  <a:cubicBezTo>
                    <a:pt x="708025" y="1840309"/>
                    <a:pt x="688068" y="1860153"/>
                    <a:pt x="678089" y="1879997"/>
                  </a:cubicBezTo>
                  <a:cubicBezTo>
                    <a:pt x="668110" y="1899841"/>
                    <a:pt x="658132" y="1909763"/>
                    <a:pt x="638175" y="1909763"/>
                  </a:cubicBezTo>
                  <a:cubicBezTo>
                    <a:pt x="638175" y="1899841"/>
                    <a:pt x="638175" y="1899841"/>
                    <a:pt x="638175" y="1899841"/>
                  </a:cubicBezTo>
                  <a:cubicBezTo>
                    <a:pt x="638175" y="1860153"/>
                    <a:pt x="638175" y="1860153"/>
                    <a:pt x="638175" y="1860153"/>
                  </a:cubicBezTo>
                  <a:cubicBezTo>
                    <a:pt x="658132" y="1840309"/>
                    <a:pt x="678089" y="1820466"/>
                    <a:pt x="688068" y="1790700"/>
                  </a:cubicBezTo>
                  <a:close/>
                  <a:moveTo>
                    <a:pt x="2119187" y="1783636"/>
                  </a:moveTo>
                  <a:cubicBezTo>
                    <a:pt x="2122921" y="1783636"/>
                    <a:pt x="2127900" y="1786096"/>
                    <a:pt x="2132879" y="1791017"/>
                  </a:cubicBezTo>
                  <a:cubicBezTo>
                    <a:pt x="2142837" y="1820545"/>
                    <a:pt x="2142837" y="1820545"/>
                    <a:pt x="2142837" y="1820545"/>
                  </a:cubicBezTo>
                  <a:cubicBezTo>
                    <a:pt x="2142837" y="1830387"/>
                    <a:pt x="2152795" y="1840230"/>
                    <a:pt x="2172711" y="1840230"/>
                  </a:cubicBezTo>
                  <a:cubicBezTo>
                    <a:pt x="2182669" y="1850072"/>
                    <a:pt x="2182669" y="1830387"/>
                    <a:pt x="2192627" y="1840230"/>
                  </a:cubicBezTo>
                  <a:cubicBezTo>
                    <a:pt x="2202585" y="1840230"/>
                    <a:pt x="2212543" y="1850072"/>
                    <a:pt x="2222501" y="1859915"/>
                  </a:cubicBezTo>
                  <a:cubicBezTo>
                    <a:pt x="2212543" y="1859915"/>
                    <a:pt x="2212543" y="1869757"/>
                    <a:pt x="2202585" y="1869757"/>
                  </a:cubicBezTo>
                  <a:cubicBezTo>
                    <a:pt x="2182669" y="1879600"/>
                    <a:pt x="2162753" y="1859915"/>
                    <a:pt x="2152795" y="1850072"/>
                  </a:cubicBezTo>
                  <a:cubicBezTo>
                    <a:pt x="2132879" y="1840230"/>
                    <a:pt x="2122921" y="1810702"/>
                    <a:pt x="2112963" y="1791017"/>
                  </a:cubicBezTo>
                  <a:cubicBezTo>
                    <a:pt x="2112963" y="1786096"/>
                    <a:pt x="2115453" y="1783636"/>
                    <a:pt x="2119187" y="1783636"/>
                  </a:cubicBezTo>
                  <a:close/>
                  <a:moveTo>
                    <a:pt x="425417" y="1768276"/>
                  </a:moveTo>
                  <a:cubicBezTo>
                    <a:pt x="431535" y="1767046"/>
                    <a:pt x="436430" y="1767046"/>
                    <a:pt x="441325" y="1771967"/>
                  </a:cubicBezTo>
                  <a:cubicBezTo>
                    <a:pt x="431535" y="1791652"/>
                    <a:pt x="441325" y="1821180"/>
                    <a:pt x="421746" y="1840865"/>
                  </a:cubicBezTo>
                  <a:cubicBezTo>
                    <a:pt x="411956" y="1840865"/>
                    <a:pt x="402166" y="1840865"/>
                    <a:pt x="392377" y="1840865"/>
                  </a:cubicBezTo>
                  <a:cubicBezTo>
                    <a:pt x="372798" y="1850707"/>
                    <a:pt x="353219" y="1850707"/>
                    <a:pt x="333639" y="1860550"/>
                  </a:cubicBezTo>
                  <a:cubicBezTo>
                    <a:pt x="323850" y="1850707"/>
                    <a:pt x="323850" y="1831022"/>
                    <a:pt x="333639" y="1821180"/>
                  </a:cubicBezTo>
                  <a:cubicBezTo>
                    <a:pt x="343429" y="1791652"/>
                    <a:pt x="372798" y="1762125"/>
                    <a:pt x="402166" y="1771967"/>
                  </a:cubicBezTo>
                  <a:cubicBezTo>
                    <a:pt x="411956" y="1771967"/>
                    <a:pt x="419298" y="1769507"/>
                    <a:pt x="425417" y="1768276"/>
                  </a:cubicBezTo>
                  <a:close/>
                  <a:moveTo>
                    <a:pt x="667941" y="1764585"/>
                  </a:moveTo>
                  <a:cubicBezTo>
                    <a:pt x="672902" y="1764585"/>
                    <a:pt x="677863" y="1767046"/>
                    <a:pt x="677863" y="1771967"/>
                  </a:cubicBezTo>
                  <a:cubicBezTo>
                    <a:pt x="667941" y="1811337"/>
                    <a:pt x="648097" y="1840865"/>
                    <a:pt x="618332" y="1860550"/>
                  </a:cubicBezTo>
                  <a:cubicBezTo>
                    <a:pt x="608410" y="1860550"/>
                    <a:pt x="608410" y="1860550"/>
                    <a:pt x="598488" y="1860550"/>
                  </a:cubicBezTo>
                  <a:cubicBezTo>
                    <a:pt x="598488" y="1850707"/>
                    <a:pt x="608410" y="1840865"/>
                    <a:pt x="608410" y="1840865"/>
                  </a:cubicBezTo>
                  <a:cubicBezTo>
                    <a:pt x="648097" y="1831022"/>
                    <a:pt x="648097" y="1791652"/>
                    <a:pt x="658019" y="1771967"/>
                  </a:cubicBezTo>
                  <a:cubicBezTo>
                    <a:pt x="658019" y="1767046"/>
                    <a:pt x="662980" y="1764585"/>
                    <a:pt x="667941" y="1764585"/>
                  </a:cubicBezTo>
                  <a:close/>
                  <a:moveTo>
                    <a:pt x="2162542" y="1762125"/>
                  </a:moveTo>
                  <a:cubicBezTo>
                    <a:pt x="2192216" y="1762125"/>
                    <a:pt x="2211999" y="1771826"/>
                    <a:pt x="2241673" y="1781528"/>
                  </a:cubicBezTo>
                  <a:cubicBezTo>
                    <a:pt x="2251564" y="1791229"/>
                    <a:pt x="2261455" y="1800931"/>
                    <a:pt x="2271347" y="1810632"/>
                  </a:cubicBezTo>
                  <a:cubicBezTo>
                    <a:pt x="2271347" y="1820334"/>
                    <a:pt x="2281238" y="1820334"/>
                    <a:pt x="2271347" y="1830035"/>
                  </a:cubicBezTo>
                  <a:cubicBezTo>
                    <a:pt x="2271347" y="1839736"/>
                    <a:pt x="2261455" y="1849438"/>
                    <a:pt x="2251564" y="1849438"/>
                  </a:cubicBezTo>
                  <a:cubicBezTo>
                    <a:pt x="2211999" y="1839736"/>
                    <a:pt x="2172433" y="1810632"/>
                    <a:pt x="2152650" y="1781528"/>
                  </a:cubicBezTo>
                  <a:cubicBezTo>
                    <a:pt x="2172433" y="1791229"/>
                    <a:pt x="2192216" y="1810632"/>
                    <a:pt x="2211999" y="1820334"/>
                  </a:cubicBezTo>
                  <a:cubicBezTo>
                    <a:pt x="2221890" y="1820334"/>
                    <a:pt x="2231781" y="1820334"/>
                    <a:pt x="2231781" y="1810632"/>
                  </a:cubicBezTo>
                  <a:cubicBezTo>
                    <a:pt x="2221890" y="1781528"/>
                    <a:pt x="2192216" y="1781528"/>
                    <a:pt x="2172433" y="1771826"/>
                  </a:cubicBezTo>
                  <a:cubicBezTo>
                    <a:pt x="2162542" y="1771826"/>
                    <a:pt x="2162542" y="1771826"/>
                    <a:pt x="2162542" y="1762125"/>
                  </a:cubicBezTo>
                  <a:close/>
                  <a:moveTo>
                    <a:pt x="524636" y="1753526"/>
                  </a:moveTo>
                  <a:cubicBezTo>
                    <a:pt x="538097" y="1753526"/>
                    <a:pt x="550334" y="1756040"/>
                    <a:pt x="560123" y="1761067"/>
                  </a:cubicBezTo>
                  <a:cubicBezTo>
                    <a:pt x="569913" y="1761067"/>
                    <a:pt x="569913" y="1761067"/>
                    <a:pt x="569913" y="1761067"/>
                  </a:cubicBezTo>
                  <a:cubicBezTo>
                    <a:pt x="560123" y="1781175"/>
                    <a:pt x="540544" y="1761067"/>
                    <a:pt x="520965" y="1771121"/>
                  </a:cubicBezTo>
                  <a:cubicBezTo>
                    <a:pt x="491596" y="1771121"/>
                    <a:pt x="481807" y="1811338"/>
                    <a:pt x="452438" y="1811338"/>
                  </a:cubicBezTo>
                  <a:cubicBezTo>
                    <a:pt x="452438" y="1791230"/>
                    <a:pt x="462227" y="1771121"/>
                    <a:pt x="481807" y="1761067"/>
                  </a:cubicBezTo>
                  <a:cubicBezTo>
                    <a:pt x="496491" y="1756040"/>
                    <a:pt x="511175" y="1753526"/>
                    <a:pt x="524636" y="1753526"/>
                  </a:cubicBezTo>
                  <a:close/>
                  <a:moveTo>
                    <a:pt x="2034382" y="1741488"/>
                  </a:moveTo>
                  <a:cubicBezTo>
                    <a:pt x="2044304" y="1781053"/>
                    <a:pt x="2044304" y="1820619"/>
                    <a:pt x="2083991" y="1840402"/>
                  </a:cubicBezTo>
                  <a:cubicBezTo>
                    <a:pt x="2083991" y="1850293"/>
                    <a:pt x="2093913" y="1860184"/>
                    <a:pt x="2083991" y="1870076"/>
                  </a:cubicBezTo>
                  <a:cubicBezTo>
                    <a:pt x="2064148" y="1870076"/>
                    <a:pt x="2044304" y="1860184"/>
                    <a:pt x="2034382" y="1850293"/>
                  </a:cubicBezTo>
                  <a:cubicBezTo>
                    <a:pt x="2014538" y="1820619"/>
                    <a:pt x="2024460" y="1790945"/>
                    <a:pt x="2024460" y="1761271"/>
                  </a:cubicBezTo>
                  <a:cubicBezTo>
                    <a:pt x="2024460" y="1751379"/>
                    <a:pt x="2024460" y="1741488"/>
                    <a:pt x="2034382" y="1741488"/>
                  </a:cubicBezTo>
                  <a:close/>
                  <a:moveTo>
                    <a:pt x="648935" y="1741488"/>
                  </a:moveTo>
                  <a:cubicBezTo>
                    <a:pt x="648935" y="1741488"/>
                    <a:pt x="658813" y="1741488"/>
                    <a:pt x="658813" y="1751466"/>
                  </a:cubicBezTo>
                  <a:cubicBezTo>
                    <a:pt x="639057" y="1771424"/>
                    <a:pt x="619302" y="1791381"/>
                    <a:pt x="599546" y="1801359"/>
                  </a:cubicBezTo>
                  <a:cubicBezTo>
                    <a:pt x="589668" y="1801359"/>
                    <a:pt x="569913" y="1811338"/>
                    <a:pt x="569913" y="1791381"/>
                  </a:cubicBezTo>
                  <a:cubicBezTo>
                    <a:pt x="569913" y="1771424"/>
                    <a:pt x="589668" y="1771424"/>
                    <a:pt x="609424" y="1761445"/>
                  </a:cubicBezTo>
                  <a:cubicBezTo>
                    <a:pt x="619302" y="1751466"/>
                    <a:pt x="639057" y="1751466"/>
                    <a:pt x="648935" y="1741488"/>
                  </a:cubicBezTo>
                  <a:close/>
                  <a:moveTo>
                    <a:pt x="2044700" y="1731963"/>
                  </a:moveTo>
                  <a:cubicBezTo>
                    <a:pt x="2064204" y="1741777"/>
                    <a:pt x="2064204" y="1771217"/>
                    <a:pt x="2073956" y="1790845"/>
                  </a:cubicBezTo>
                  <a:cubicBezTo>
                    <a:pt x="2083708" y="1800658"/>
                    <a:pt x="2093460" y="1810472"/>
                    <a:pt x="2112963" y="1810472"/>
                  </a:cubicBezTo>
                  <a:cubicBezTo>
                    <a:pt x="2112963" y="1820286"/>
                    <a:pt x="2112963" y="1820286"/>
                    <a:pt x="2112963" y="1830099"/>
                  </a:cubicBezTo>
                  <a:cubicBezTo>
                    <a:pt x="2112963" y="1839913"/>
                    <a:pt x="2103211" y="1830099"/>
                    <a:pt x="2093460" y="1830099"/>
                  </a:cubicBezTo>
                  <a:cubicBezTo>
                    <a:pt x="2054452" y="1810472"/>
                    <a:pt x="2044700" y="1771217"/>
                    <a:pt x="2044700" y="1731963"/>
                  </a:cubicBezTo>
                  <a:close/>
                  <a:moveTo>
                    <a:pt x="2182284" y="1722438"/>
                  </a:moveTo>
                  <a:cubicBezTo>
                    <a:pt x="2211652" y="1722438"/>
                    <a:pt x="2250811" y="1732228"/>
                    <a:pt x="2260600" y="1761597"/>
                  </a:cubicBezTo>
                  <a:cubicBezTo>
                    <a:pt x="2260600" y="1771386"/>
                    <a:pt x="2260600" y="1771386"/>
                    <a:pt x="2260600" y="1781176"/>
                  </a:cubicBezTo>
                  <a:cubicBezTo>
                    <a:pt x="2221442" y="1761597"/>
                    <a:pt x="2221442" y="1761597"/>
                    <a:pt x="2221442" y="1761597"/>
                  </a:cubicBezTo>
                  <a:cubicBezTo>
                    <a:pt x="2221442" y="1751807"/>
                    <a:pt x="2211652" y="1742017"/>
                    <a:pt x="2211652" y="1742017"/>
                  </a:cubicBezTo>
                  <a:cubicBezTo>
                    <a:pt x="2192073" y="1732228"/>
                    <a:pt x="2172494" y="1732228"/>
                    <a:pt x="2152915" y="1732228"/>
                  </a:cubicBezTo>
                  <a:cubicBezTo>
                    <a:pt x="2143125" y="1732228"/>
                    <a:pt x="2143125" y="1732228"/>
                    <a:pt x="2143125" y="1732228"/>
                  </a:cubicBezTo>
                  <a:cubicBezTo>
                    <a:pt x="2152915" y="1722438"/>
                    <a:pt x="2172494" y="1722438"/>
                    <a:pt x="2182284" y="1722438"/>
                  </a:cubicBezTo>
                  <a:close/>
                  <a:moveTo>
                    <a:pt x="2308569" y="1720602"/>
                  </a:moveTo>
                  <a:cubicBezTo>
                    <a:pt x="2334534" y="1723371"/>
                    <a:pt x="2354935" y="1739980"/>
                    <a:pt x="2369772" y="1762125"/>
                  </a:cubicBezTo>
                  <a:cubicBezTo>
                    <a:pt x="2369772" y="1771968"/>
                    <a:pt x="2379663" y="1791653"/>
                    <a:pt x="2369772" y="1801495"/>
                  </a:cubicBezTo>
                  <a:cubicBezTo>
                    <a:pt x="2359880" y="1811338"/>
                    <a:pt x="2349989" y="1791653"/>
                    <a:pt x="2330206" y="1791653"/>
                  </a:cubicBezTo>
                  <a:cubicBezTo>
                    <a:pt x="2320315" y="1791653"/>
                    <a:pt x="2290641" y="1791653"/>
                    <a:pt x="2270858" y="1781810"/>
                  </a:cubicBezTo>
                  <a:cubicBezTo>
                    <a:pt x="2280749" y="1762125"/>
                    <a:pt x="2280749" y="1762125"/>
                    <a:pt x="2280749" y="1762125"/>
                  </a:cubicBezTo>
                  <a:cubicBezTo>
                    <a:pt x="2270858" y="1742440"/>
                    <a:pt x="2260967" y="1742440"/>
                    <a:pt x="2251075" y="1722755"/>
                  </a:cubicBezTo>
                  <a:cubicBezTo>
                    <a:pt x="2260967" y="1722755"/>
                    <a:pt x="2270858" y="1722755"/>
                    <a:pt x="2280749" y="1722755"/>
                  </a:cubicBezTo>
                  <a:cubicBezTo>
                    <a:pt x="2290641" y="1720295"/>
                    <a:pt x="2299914" y="1719680"/>
                    <a:pt x="2308569" y="1720602"/>
                  </a:cubicBezTo>
                  <a:close/>
                  <a:moveTo>
                    <a:pt x="2054225" y="1712913"/>
                  </a:moveTo>
                  <a:cubicBezTo>
                    <a:pt x="2083859" y="1722703"/>
                    <a:pt x="2123370" y="1722703"/>
                    <a:pt x="2143125" y="1761861"/>
                  </a:cubicBezTo>
                  <a:cubicBezTo>
                    <a:pt x="2143125" y="1761861"/>
                    <a:pt x="2143125" y="1771651"/>
                    <a:pt x="2133247" y="1771651"/>
                  </a:cubicBezTo>
                  <a:cubicBezTo>
                    <a:pt x="2093736" y="1771651"/>
                    <a:pt x="2073981" y="1742282"/>
                    <a:pt x="2054225" y="1722703"/>
                  </a:cubicBezTo>
                  <a:cubicBezTo>
                    <a:pt x="2054225" y="1712913"/>
                    <a:pt x="2054225" y="1712913"/>
                    <a:pt x="2054225" y="1712913"/>
                  </a:cubicBezTo>
                  <a:close/>
                  <a:moveTo>
                    <a:pt x="569546" y="1712913"/>
                  </a:moveTo>
                  <a:cubicBezTo>
                    <a:pt x="598854" y="1712913"/>
                    <a:pt x="628161" y="1712913"/>
                    <a:pt x="647700" y="1731963"/>
                  </a:cubicBezTo>
                  <a:cubicBezTo>
                    <a:pt x="647700" y="1731963"/>
                    <a:pt x="637931" y="1731963"/>
                    <a:pt x="628161" y="1741488"/>
                  </a:cubicBezTo>
                  <a:cubicBezTo>
                    <a:pt x="608623" y="1741488"/>
                    <a:pt x="569546" y="1712913"/>
                    <a:pt x="550007" y="1741488"/>
                  </a:cubicBezTo>
                  <a:cubicBezTo>
                    <a:pt x="540238" y="1741488"/>
                    <a:pt x="530469" y="1741488"/>
                    <a:pt x="520700" y="1731963"/>
                  </a:cubicBezTo>
                  <a:cubicBezTo>
                    <a:pt x="530469" y="1712913"/>
                    <a:pt x="550007" y="1712913"/>
                    <a:pt x="569546" y="1712913"/>
                  </a:cubicBezTo>
                  <a:close/>
                  <a:moveTo>
                    <a:pt x="457810" y="1702253"/>
                  </a:moveTo>
                  <a:cubicBezTo>
                    <a:pt x="478774" y="1702253"/>
                    <a:pt x="500970" y="1707243"/>
                    <a:pt x="520701" y="1712232"/>
                  </a:cubicBezTo>
                  <a:cubicBezTo>
                    <a:pt x="510836" y="1722211"/>
                    <a:pt x="510836" y="1732189"/>
                    <a:pt x="500970" y="1742168"/>
                  </a:cubicBezTo>
                  <a:cubicBezTo>
                    <a:pt x="481240" y="1742168"/>
                    <a:pt x="461509" y="1762125"/>
                    <a:pt x="441779" y="1762125"/>
                  </a:cubicBezTo>
                  <a:cubicBezTo>
                    <a:pt x="431914" y="1752146"/>
                    <a:pt x="412183" y="1762125"/>
                    <a:pt x="392453" y="1752146"/>
                  </a:cubicBezTo>
                  <a:cubicBezTo>
                    <a:pt x="382588" y="1742168"/>
                    <a:pt x="392453" y="1732189"/>
                    <a:pt x="402318" y="1722211"/>
                  </a:cubicBezTo>
                  <a:cubicBezTo>
                    <a:pt x="417116" y="1707243"/>
                    <a:pt x="436846" y="1702253"/>
                    <a:pt x="457810" y="1702253"/>
                  </a:cubicBezTo>
                  <a:close/>
                  <a:moveTo>
                    <a:pt x="2137066" y="1678186"/>
                  </a:moveTo>
                  <a:cubicBezTo>
                    <a:pt x="2155612" y="1680666"/>
                    <a:pt x="2172922" y="1688108"/>
                    <a:pt x="2182813" y="1702991"/>
                  </a:cubicBezTo>
                  <a:cubicBezTo>
                    <a:pt x="2163030" y="1702991"/>
                    <a:pt x="2153139" y="1712913"/>
                    <a:pt x="2143248" y="1702991"/>
                  </a:cubicBezTo>
                  <a:cubicBezTo>
                    <a:pt x="2123465" y="1693069"/>
                    <a:pt x="2103682" y="1702991"/>
                    <a:pt x="2083899" y="1702991"/>
                  </a:cubicBezTo>
                  <a:cubicBezTo>
                    <a:pt x="2074008" y="1702991"/>
                    <a:pt x="2064117" y="1702991"/>
                    <a:pt x="2054225" y="1702991"/>
                  </a:cubicBezTo>
                  <a:cubicBezTo>
                    <a:pt x="2054225" y="1683147"/>
                    <a:pt x="2074008" y="1693069"/>
                    <a:pt x="2083899" y="1683147"/>
                  </a:cubicBezTo>
                  <a:cubicBezTo>
                    <a:pt x="2098736" y="1678186"/>
                    <a:pt x="2118519" y="1675705"/>
                    <a:pt x="2137066" y="1678186"/>
                  </a:cubicBezTo>
                  <a:close/>
                  <a:moveTo>
                    <a:pt x="2231904" y="1654175"/>
                  </a:moveTo>
                  <a:cubicBezTo>
                    <a:pt x="2261211" y="1663965"/>
                    <a:pt x="2261211" y="1663965"/>
                    <a:pt x="2261211" y="1663965"/>
                  </a:cubicBezTo>
                  <a:cubicBezTo>
                    <a:pt x="2280750" y="1673754"/>
                    <a:pt x="2300288" y="1683544"/>
                    <a:pt x="2300288" y="1703123"/>
                  </a:cubicBezTo>
                  <a:cubicBezTo>
                    <a:pt x="2280750" y="1712913"/>
                    <a:pt x="2251442" y="1703123"/>
                    <a:pt x="2231904" y="1712913"/>
                  </a:cubicBezTo>
                  <a:cubicBezTo>
                    <a:pt x="2222134" y="1712913"/>
                    <a:pt x="2212365" y="1712913"/>
                    <a:pt x="2202596" y="1703123"/>
                  </a:cubicBezTo>
                  <a:cubicBezTo>
                    <a:pt x="2192827" y="1693334"/>
                    <a:pt x="2183057" y="1683544"/>
                    <a:pt x="2173288" y="1673754"/>
                  </a:cubicBezTo>
                  <a:cubicBezTo>
                    <a:pt x="2173288" y="1663965"/>
                    <a:pt x="2183057" y="1663965"/>
                    <a:pt x="2192827" y="1663965"/>
                  </a:cubicBezTo>
                  <a:cubicBezTo>
                    <a:pt x="2231904" y="1654175"/>
                    <a:pt x="2231904" y="1654175"/>
                    <a:pt x="2231904" y="1654175"/>
                  </a:cubicBezTo>
                  <a:close/>
                  <a:moveTo>
                    <a:pt x="539299" y="1650604"/>
                  </a:moveTo>
                  <a:cubicBezTo>
                    <a:pt x="545605" y="1649975"/>
                    <a:pt x="552371" y="1650604"/>
                    <a:pt x="559753" y="1653117"/>
                  </a:cubicBezTo>
                  <a:cubicBezTo>
                    <a:pt x="579438" y="1663171"/>
                    <a:pt x="608966" y="1673225"/>
                    <a:pt x="628651" y="1683280"/>
                  </a:cubicBezTo>
                  <a:cubicBezTo>
                    <a:pt x="628651" y="1693334"/>
                    <a:pt x="628651" y="1703388"/>
                    <a:pt x="628651" y="1703388"/>
                  </a:cubicBezTo>
                  <a:cubicBezTo>
                    <a:pt x="599123" y="1703388"/>
                    <a:pt x="569596" y="1693334"/>
                    <a:pt x="540068" y="1703388"/>
                  </a:cubicBezTo>
                  <a:cubicBezTo>
                    <a:pt x="520383" y="1703388"/>
                    <a:pt x="510540" y="1693334"/>
                    <a:pt x="490855" y="1693334"/>
                  </a:cubicBezTo>
                  <a:cubicBezTo>
                    <a:pt x="481013" y="1683280"/>
                    <a:pt x="490855" y="1683280"/>
                    <a:pt x="490855" y="1673225"/>
                  </a:cubicBezTo>
                  <a:cubicBezTo>
                    <a:pt x="505619" y="1665685"/>
                    <a:pt x="520383" y="1652489"/>
                    <a:pt x="539299" y="1650604"/>
                  </a:cubicBezTo>
                  <a:close/>
                  <a:moveTo>
                    <a:pt x="2142672" y="1624013"/>
                  </a:moveTo>
                  <a:cubicBezTo>
                    <a:pt x="2162402" y="1624013"/>
                    <a:pt x="2191998" y="1624013"/>
                    <a:pt x="2201863" y="1643698"/>
                  </a:cubicBezTo>
                  <a:cubicBezTo>
                    <a:pt x="2162402" y="1673226"/>
                    <a:pt x="2162402" y="1673226"/>
                    <a:pt x="2162402" y="1673226"/>
                  </a:cubicBezTo>
                  <a:cubicBezTo>
                    <a:pt x="2132807" y="1663383"/>
                    <a:pt x="2093346" y="1663383"/>
                    <a:pt x="2063750" y="1673226"/>
                  </a:cubicBezTo>
                  <a:cubicBezTo>
                    <a:pt x="2073615" y="1643698"/>
                    <a:pt x="2113076" y="1633855"/>
                    <a:pt x="2142672" y="1624013"/>
                  </a:cubicBezTo>
                  <a:close/>
                  <a:moveTo>
                    <a:pt x="106998" y="1604963"/>
                  </a:moveTo>
                  <a:cubicBezTo>
                    <a:pt x="126683" y="1614768"/>
                    <a:pt x="146368" y="1624573"/>
                    <a:pt x="156210" y="1634378"/>
                  </a:cubicBezTo>
                  <a:cubicBezTo>
                    <a:pt x="146368" y="1663794"/>
                    <a:pt x="146368" y="1693209"/>
                    <a:pt x="166053" y="1703015"/>
                  </a:cubicBezTo>
                  <a:cubicBezTo>
                    <a:pt x="185738" y="1722625"/>
                    <a:pt x="185738" y="1722625"/>
                    <a:pt x="185738" y="1722625"/>
                  </a:cubicBezTo>
                  <a:cubicBezTo>
                    <a:pt x="175895" y="1742235"/>
                    <a:pt x="175895" y="1771651"/>
                    <a:pt x="156210" y="1761846"/>
                  </a:cubicBezTo>
                  <a:cubicBezTo>
                    <a:pt x="126683" y="1742235"/>
                    <a:pt x="116840" y="1722625"/>
                    <a:pt x="87313" y="1703015"/>
                  </a:cubicBezTo>
                  <a:cubicBezTo>
                    <a:pt x="87313" y="1693209"/>
                    <a:pt x="97155" y="1683404"/>
                    <a:pt x="97155" y="1673599"/>
                  </a:cubicBezTo>
                  <a:cubicBezTo>
                    <a:pt x="97155" y="1644184"/>
                    <a:pt x="106998" y="1624573"/>
                    <a:pt x="106998" y="1604963"/>
                  </a:cubicBezTo>
                  <a:close/>
                  <a:moveTo>
                    <a:pt x="579330" y="1593850"/>
                  </a:moveTo>
                  <a:cubicBezTo>
                    <a:pt x="589178" y="1593850"/>
                    <a:pt x="589178" y="1603687"/>
                    <a:pt x="589178" y="1603687"/>
                  </a:cubicBezTo>
                  <a:cubicBezTo>
                    <a:pt x="589178" y="1613524"/>
                    <a:pt x="569482" y="1613524"/>
                    <a:pt x="559634" y="1623360"/>
                  </a:cubicBezTo>
                  <a:cubicBezTo>
                    <a:pt x="500547" y="1643034"/>
                    <a:pt x="441460" y="1652871"/>
                    <a:pt x="382373" y="1672545"/>
                  </a:cubicBezTo>
                  <a:cubicBezTo>
                    <a:pt x="313437" y="1721729"/>
                    <a:pt x="283894" y="1800423"/>
                    <a:pt x="293742" y="1879118"/>
                  </a:cubicBezTo>
                  <a:cubicBezTo>
                    <a:pt x="293742" y="1908629"/>
                    <a:pt x="293742" y="1947976"/>
                    <a:pt x="283894" y="1967650"/>
                  </a:cubicBezTo>
                  <a:cubicBezTo>
                    <a:pt x="283894" y="1967650"/>
                    <a:pt x="283894" y="1977487"/>
                    <a:pt x="293742" y="1977487"/>
                  </a:cubicBezTo>
                  <a:cubicBezTo>
                    <a:pt x="333133" y="1977487"/>
                    <a:pt x="372525" y="2006997"/>
                    <a:pt x="411916" y="2016834"/>
                  </a:cubicBezTo>
                  <a:cubicBezTo>
                    <a:pt x="461156" y="2046344"/>
                    <a:pt x="539939" y="2056181"/>
                    <a:pt x="589178" y="2006997"/>
                  </a:cubicBezTo>
                  <a:cubicBezTo>
                    <a:pt x="638417" y="1967650"/>
                    <a:pt x="697505" y="1918466"/>
                    <a:pt x="746744" y="1869281"/>
                  </a:cubicBezTo>
                  <a:cubicBezTo>
                    <a:pt x="746744" y="1869281"/>
                    <a:pt x="756592" y="1869281"/>
                    <a:pt x="756592" y="1869281"/>
                  </a:cubicBezTo>
                  <a:cubicBezTo>
                    <a:pt x="766440" y="1879118"/>
                    <a:pt x="776288" y="1879118"/>
                    <a:pt x="766440" y="1888955"/>
                  </a:cubicBezTo>
                  <a:cubicBezTo>
                    <a:pt x="707353" y="1947976"/>
                    <a:pt x="648265" y="2006997"/>
                    <a:pt x="589178" y="2066018"/>
                  </a:cubicBezTo>
                  <a:cubicBezTo>
                    <a:pt x="539939" y="2095529"/>
                    <a:pt x="539939" y="2095529"/>
                    <a:pt x="539939" y="2095529"/>
                  </a:cubicBezTo>
                  <a:cubicBezTo>
                    <a:pt x="500547" y="2125039"/>
                    <a:pt x="441460" y="2144713"/>
                    <a:pt x="392220" y="2115202"/>
                  </a:cubicBezTo>
                  <a:cubicBezTo>
                    <a:pt x="382373" y="2115202"/>
                    <a:pt x="382373" y="2115202"/>
                    <a:pt x="382373" y="2115202"/>
                  </a:cubicBezTo>
                  <a:cubicBezTo>
                    <a:pt x="333133" y="2075855"/>
                    <a:pt x="283894" y="2036508"/>
                    <a:pt x="224806" y="2006997"/>
                  </a:cubicBezTo>
                  <a:cubicBezTo>
                    <a:pt x="234654" y="1947976"/>
                    <a:pt x="195263" y="1888955"/>
                    <a:pt x="195263" y="1829934"/>
                  </a:cubicBezTo>
                  <a:cubicBezTo>
                    <a:pt x="205111" y="1770913"/>
                    <a:pt x="224806" y="1721729"/>
                    <a:pt x="274046" y="1692218"/>
                  </a:cubicBezTo>
                  <a:cubicBezTo>
                    <a:pt x="283894" y="1682381"/>
                    <a:pt x="303589" y="1672545"/>
                    <a:pt x="313437" y="1662708"/>
                  </a:cubicBezTo>
                  <a:cubicBezTo>
                    <a:pt x="402068" y="1633197"/>
                    <a:pt x="490699" y="1613524"/>
                    <a:pt x="579330" y="1593850"/>
                  </a:cubicBezTo>
                  <a:close/>
                  <a:moveTo>
                    <a:pt x="88265" y="1593850"/>
                  </a:moveTo>
                  <a:cubicBezTo>
                    <a:pt x="98108" y="1593850"/>
                    <a:pt x="98108" y="1593850"/>
                    <a:pt x="98108" y="1593850"/>
                  </a:cubicBezTo>
                  <a:cubicBezTo>
                    <a:pt x="107950" y="1603692"/>
                    <a:pt x="88265" y="1613535"/>
                    <a:pt x="98108" y="1623377"/>
                  </a:cubicBezTo>
                  <a:cubicBezTo>
                    <a:pt x="78423" y="1652905"/>
                    <a:pt x="88265" y="1682432"/>
                    <a:pt x="68580" y="1702117"/>
                  </a:cubicBezTo>
                  <a:cubicBezTo>
                    <a:pt x="68580" y="1711960"/>
                    <a:pt x="68580" y="1711960"/>
                    <a:pt x="68580" y="1711960"/>
                  </a:cubicBezTo>
                  <a:cubicBezTo>
                    <a:pt x="107950" y="1721802"/>
                    <a:pt x="127635" y="1771015"/>
                    <a:pt x="157163" y="1780857"/>
                  </a:cubicBezTo>
                  <a:cubicBezTo>
                    <a:pt x="157163" y="1790700"/>
                    <a:pt x="157163" y="1790700"/>
                    <a:pt x="157163" y="1790700"/>
                  </a:cubicBezTo>
                  <a:cubicBezTo>
                    <a:pt x="117793" y="1780857"/>
                    <a:pt x="107950" y="1731645"/>
                    <a:pt x="68580" y="1721802"/>
                  </a:cubicBezTo>
                  <a:cubicBezTo>
                    <a:pt x="58738" y="1721802"/>
                    <a:pt x="58738" y="1721802"/>
                    <a:pt x="58738" y="1711960"/>
                  </a:cubicBezTo>
                  <a:cubicBezTo>
                    <a:pt x="68580" y="1702117"/>
                    <a:pt x="68580" y="1672590"/>
                    <a:pt x="78423" y="1652905"/>
                  </a:cubicBezTo>
                  <a:cubicBezTo>
                    <a:pt x="68580" y="1633220"/>
                    <a:pt x="88265" y="1613535"/>
                    <a:pt x="88265" y="1593850"/>
                  </a:cubicBezTo>
                  <a:close/>
                  <a:moveTo>
                    <a:pt x="579438" y="1574800"/>
                  </a:moveTo>
                  <a:cubicBezTo>
                    <a:pt x="579438" y="1584642"/>
                    <a:pt x="569610" y="1584642"/>
                    <a:pt x="569610" y="1584642"/>
                  </a:cubicBezTo>
                  <a:cubicBezTo>
                    <a:pt x="490991" y="1604327"/>
                    <a:pt x="412372" y="1624012"/>
                    <a:pt x="343581" y="1643697"/>
                  </a:cubicBezTo>
                  <a:cubicBezTo>
                    <a:pt x="274789" y="1663382"/>
                    <a:pt x="215825" y="1712595"/>
                    <a:pt x="196170" y="1771650"/>
                  </a:cubicBezTo>
                  <a:cubicBezTo>
                    <a:pt x="176515" y="1840547"/>
                    <a:pt x="196170" y="1899602"/>
                    <a:pt x="215825" y="1958657"/>
                  </a:cubicBezTo>
                  <a:cubicBezTo>
                    <a:pt x="205997" y="1978342"/>
                    <a:pt x="215825" y="1998027"/>
                    <a:pt x="205997" y="2017712"/>
                  </a:cubicBezTo>
                  <a:cubicBezTo>
                    <a:pt x="215825" y="2027555"/>
                    <a:pt x="235479" y="2027555"/>
                    <a:pt x="245307" y="2037397"/>
                  </a:cubicBezTo>
                  <a:cubicBezTo>
                    <a:pt x="304271" y="2066925"/>
                    <a:pt x="343581" y="2116137"/>
                    <a:pt x="402545" y="2135822"/>
                  </a:cubicBezTo>
                  <a:cubicBezTo>
                    <a:pt x="481164" y="2165350"/>
                    <a:pt x="549956" y="2116137"/>
                    <a:pt x="608920" y="2066925"/>
                  </a:cubicBezTo>
                  <a:cubicBezTo>
                    <a:pt x="667884" y="2007870"/>
                    <a:pt x="717021" y="1958657"/>
                    <a:pt x="775985" y="1899602"/>
                  </a:cubicBezTo>
                  <a:cubicBezTo>
                    <a:pt x="785813" y="1899602"/>
                    <a:pt x="785813" y="1899602"/>
                    <a:pt x="785813" y="1899602"/>
                  </a:cubicBezTo>
                  <a:cubicBezTo>
                    <a:pt x="785813" y="1909445"/>
                    <a:pt x="785813" y="1909445"/>
                    <a:pt x="785813" y="1909445"/>
                  </a:cubicBezTo>
                  <a:cubicBezTo>
                    <a:pt x="726848" y="1968500"/>
                    <a:pt x="677712" y="2017712"/>
                    <a:pt x="618747" y="2076767"/>
                  </a:cubicBezTo>
                  <a:cubicBezTo>
                    <a:pt x="589265" y="2106295"/>
                    <a:pt x="559783" y="2135822"/>
                    <a:pt x="520473" y="2145665"/>
                  </a:cubicBezTo>
                  <a:cubicBezTo>
                    <a:pt x="490991" y="2155507"/>
                    <a:pt x="451682" y="2155507"/>
                    <a:pt x="422200" y="2155507"/>
                  </a:cubicBezTo>
                  <a:cubicBezTo>
                    <a:pt x="392718" y="2145665"/>
                    <a:pt x="373063" y="2145665"/>
                    <a:pt x="353408" y="2125980"/>
                  </a:cubicBezTo>
                  <a:cubicBezTo>
                    <a:pt x="314098" y="2086610"/>
                    <a:pt x="264962" y="2066925"/>
                    <a:pt x="215825" y="2037397"/>
                  </a:cubicBezTo>
                  <a:cubicBezTo>
                    <a:pt x="186343" y="2027555"/>
                    <a:pt x="186343" y="2027555"/>
                    <a:pt x="186343" y="2027555"/>
                  </a:cubicBezTo>
                  <a:cubicBezTo>
                    <a:pt x="196170" y="1988185"/>
                    <a:pt x="196170" y="1938972"/>
                    <a:pt x="186343" y="1899602"/>
                  </a:cubicBezTo>
                  <a:cubicBezTo>
                    <a:pt x="176515" y="1879917"/>
                    <a:pt x="176515" y="1860232"/>
                    <a:pt x="166688" y="1850390"/>
                  </a:cubicBezTo>
                  <a:cubicBezTo>
                    <a:pt x="166688" y="1781492"/>
                    <a:pt x="196170" y="1712595"/>
                    <a:pt x="255134" y="1673225"/>
                  </a:cubicBezTo>
                  <a:cubicBezTo>
                    <a:pt x="314098" y="1633855"/>
                    <a:pt x="382890" y="1624012"/>
                    <a:pt x="451682" y="1604327"/>
                  </a:cubicBezTo>
                  <a:cubicBezTo>
                    <a:pt x="500819" y="1594485"/>
                    <a:pt x="530301" y="1574800"/>
                    <a:pt x="579438" y="1574800"/>
                  </a:cubicBezTo>
                  <a:close/>
                  <a:moveTo>
                    <a:pt x="568964" y="1546420"/>
                  </a:moveTo>
                  <a:lnTo>
                    <a:pt x="569913" y="1555433"/>
                  </a:lnTo>
                  <a:cubicBezTo>
                    <a:pt x="569913" y="1555433"/>
                    <a:pt x="560070" y="1555433"/>
                    <a:pt x="550228" y="1555433"/>
                  </a:cubicBezTo>
                  <a:cubicBezTo>
                    <a:pt x="555149" y="1555433"/>
                    <a:pt x="557610" y="1555433"/>
                    <a:pt x="560070" y="1554203"/>
                  </a:cubicBezTo>
                  <a:lnTo>
                    <a:pt x="568964" y="1546420"/>
                  </a:lnTo>
                  <a:close/>
                  <a:moveTo>
                    <a:pt x="568877" y="1545590"/>
                  </a:moveTo>
                  <a:lnTo>
                    <a:pt x="569913" y="1545590"/>
                  </a:lnTo>
                  <a:lnTo>
                    <a:pt x="568964" y="1546420"/>
                  </a:lnTo>
                  <a:lnTo>
                    <a:pt x="568877" y="1545590"/>
                  </a:lnTo>
                  <a:close/>
                  <a:moveTo>
                    <a:pt x="2123347" y="1544638"/>
                  </a:moveTo>
                  <a:cubicBezTo>
                    <a:pt x="2192208" y="1564312"/>
                    <a:pt x="2270906" y="1583985"/>
                    <a:pt x="2339767" y="1603659"/>
                  </a:cubicBezTo>
                  <a:cubicBezTo>
                    <a:pt x="2388954" y="1623333"/>
                    <a:pt x="2438140" y="1643006"/>
                    <a:pt x="2477489" y="1672517"/>
                  </a:cubicBezTo>
                  <a:cubicBezTo>
                    <a:pt x="2546350" y="1751211"/>
                    <a:pt x="2477489" y="1859417"/>
                    <a:pt x="2507001" y="1957785"/>
                  </a:cubicBezTo>
                  <a:cubicBezTo>
                    <a:pt x="2467652" y="1977459"/>
                    <a:pt x="2438140" y="2016806"/>
                    <a:pt x="2398791" y="2046317"/>
                  </a:cubicBezTo>
                  <a:cubicBezTo>
                    <a:pt x="2359442" y="2075827"/>
                    <a:pt x="2320092" y="2095501"/>
                    <a:pt x="2270906" y="2085664"/>
                  </a:cubicBezTo>
                  <a:cubicBezTo>
                    <a:pt x="2211882" y="2075827"/>
                    <a:pt x="2152858" y="2056154"/>
                    <a:pt x="2113509" y="2006969"/>
                  </a:cubicBezTo>
                  <a:cubicBezTo>
                    <a:pt x="2054485" y="1957785"/>
                    <a:pt x="2005299" y="1908601"/>
                    <a:pt x="1946275" y="1859417"/>
                  </a:cubicBezTo>
                  <a:cubicBezTo>
                    <a:pt x="1946275" y="1859417"/>
                    <a:pt x="1946275" y="1849580"/>
                    <a:pt x="1946275" y="1849580"/>
                  </a:cubicBezTo>
                  <a:cubicBezTo>
                    <a:pt x="1956113" y="1839743"/>
                    <a:pt x="1965950" y="1859417"/>
                    <a:pt x="1975787" y="1859417"/>
                  </a:cubicBezTo>
                  <a:cubicBezTo>
                    <a:pt x="2024974" y="1898764"/>
                    <a:pt x="2074160" y="1938111"/>
                    <a:pt x="2123347" y="1977459"/>
                  </a:cubicBezTo>
                  <a:cubicBezTo>
                    <a:pt x="2172533" y="1997132"/>
                    <a:pt x="2221719" y="2006969"/>
                    <a:pt x="2270906" y="1997132"/>
                  </a:cubicBezTo>
                  <a:cubicBezTo>
                    <a:pt x="2329930" y="1977459"/>
                    <a:pt x="2369279" y="1938111"/>
                    <a:pt x="2418465" y="1918438"/>
                  </a:cubicBezTo>
                  <a:cubicBezTo>
                    <a:pt x="2428303" y="1928275"/>
                    <a:pt x="2438140" y="1928275"/>
                    <a:pt x="2438140" y="1918438"/>
                  </a:cubicBezTo>
                  <a:cubicBezTo>
                    <a:pt x="2428303" y="1898764"/>
                    <a:pt x="2428303" y="1869254"/>
                    <a:pt x="2428303" y="1849580"/>
                  </a:cubicBezTo>
                  <a:cubicBezTo>
                    <a:pt x="2408628" y="1741375"/>
                    <a:pt x="2408628" y="1741375"/>
                    <a:pt x="2408628" y="1741375"/>
                  </a:cubicBezTo>
                  <a:cubicBezTo>
                    <a:pt x="2398791" y="1702027"/>
                    <a:pt x="2369279" y="1662680"/>
                    <a:pt x="2329930" y="1643006"/>
                  </a:cubicBezTo>
                  <a:cubicBezTo>
                    <a:pt x="2310255" y="1633169"/>
                    <a:pt x="2300418" y="1633169"/>
                    <a:pt x="2280743" y="1623333"/>
                  </a:cubicBezTo>
                  <a:cubicBezTo>
                    <a:pt x="2261069" y="1623333"/>
                    <a:pt x="2241394" y="1613496"/>
                    <a:pt x="2211882" y="1603659"/>
                  </a:cubicBezTo>
                  <a:cubicBezTo>
                    <a:pt x="2211882" y="1603659"/>
                    <a:pt x="2202045" y="1603659"/>
                    <a:pt x="2192208" y="1603659"/>
                  </a:cubicBezTo>
                  <a:cubicBezTo>
                    <a:pt x="2172533" y="1593822"/>
                    <a:pt x="2152858" y="1593822"/>
                    <a:pt x="2143021" y="1583985"/>
                  </a:cubicBezTo>
                  <a:cubicBezTo>
                    <a:pt x="2133184" y="1574148"/>
                    <a:pt x="2113509" y="1583985"/>
                    <a:pt x="2103672" y="1574148"/>
                  </a:cubicBezTo>
                  <a:cubicBezTo>
                    <a:pt x="2113509" y="1564312"/>
                    <a:pt x="2103672" y="1544638"/>
                    <a:pt x="2123347" y="1544638"/>
                  </a:cubicBezTo>
                  <a:close/>
                  <a:moveTo>
                    <a:pt x="2585086" y="1535113"/>
                  </a:moveTo>
                  <a:cubicBezTo>
                    <a:pt x="2604771" y="1544991"/>
                    <a:pt x="2604771" y="1574624"/>
                    <a:pt x="2604771" y="1584502"/>
                  </a:cubicBezTo>
                  <a:cubicBezTo>
                    <a:pt x="2604771" y="1604257"/>
                    <a:pt x="2604771" y="1624013"/>
                    <a:pt x="2614613" y="1633891"/>
                  </a:cubicBezTo>
                  <a:cubicBezTo>
                    <a:pt x="2594928" y="1643768"/>
                    <a:pt x="2575243" y="1673402"/>
                    <a:pt x="2565401" y="1693157"/>
                  </a:cubicBezTo>
                  <a:cubicBezTo>
                    <a:pt x="2555558" y="1703035"/>
                    <a:pt x="2545716" y="1712913"/>
                    <a:pt x="2535873" y="1712913"/>
                  </a:cubicBezTo>
                  <a:cubicBezTo>
                    <a:pt x="2535873" y="1693157"/>
                    <a:pt x="2526031" y="1683280"/>
                    <a:pt x="2516188" y="1673402"/>
                  </a:cubicBezTo>
                  <a:cubicBezTo>
                    <a:pt x="2526031" y="1653646"/>
                    <a:pt x="2535873" y="1643768"/>
                    <a:pt x="2545716" y="1624013"/>
                  </a:cubicBezTo>
                  <a:cubicBezTo>
                    <a:pt x="2545716" y="1564746"/>
                    <a:pt x="2545716" y="1564746"/>
                    <a:pt x="2545716" y="1564746"/>
                  </a:cubicBezTo>
                  <a:cubicBezTo>
                    <a:pt x="2555558" y="1554868"/>
                    <a:pt x="2575243" y="1544991"/>
                    <a:pt x="2585086" y="1535113"/>
                  </a:cubicBezTo>
                  <a:close/>
                  <a:moveTo>
                    <a:pt x="2123870" y="1525588"/>
                  </a:moveTo>
                  <a:cubicBezTo>
                    <a:pt x="2212361" y="1545262"/>
                    <a:pt x="2310683" y="1555100"/>
                    <a:pt x="2389341" y="1594449"/>
                  </a:cubicBezTo>
                  <a:cubicBezTo>
                    <a:pt x="2428670" y="1604286"/>
                    <a:pt x="2467999" y="1633798"/>
                    <a:pt x="2497496" y="1663310"/>
                  </a:cubicBezTo>
                  <a:cubicBezTo>
                    <a:pt x="2517161" y="1692822"/>
                    <a:pt x="2536825" y="1722334"/>
                    <a:pt x="2536825" y="1751846"/>
                  </a:cubicBezTo>
                  <a:cubicBezTo>
                    <a:pt x="2536825" y="1820707"/>
                    <a:pt x="2517161" y="1899405"/>
                    <a:pt x="2536825" y="1968266"/>
                  </a:cubicBezTo>
                  <a:cubicBezTo>
                    <a:pt x="2536825" y="1978103"/>
                    <a:pt x="2526993" y="1978103"/>
                    <a:pt x="2526993" y="1978103"/>
                  </a:cubicBezTo>
                  <a:cubicBezTo>
                    <a:pt x="2477832" y="1997778"/>
                    <a:pt x="2448335" y="2037127"/>
                    <a:pt x="2409006" y="2066639"/>
                  </a:cubicBezTo>
                  <a:cubicBezTo>
                    <a:pt x="2389341" y="2086314"/>
                    <a:pt x="2359845" y="2105988"/>
                    <a:pt x="2320516" y="2115825"/>
                  </a:cubicBezTo>
                  <a:cubicBezTo>
                    <a:pt x="2261522" y="2125663"/>
                    <a:pt x="2202528" y="2105988"/>
                    <a:pt x="2143535" y="2076476"/>
                  </a:cubicBezTo>
                  <a:cubicBezTo>
                    <a:pt x="2074709" y="2007615"/>
                    <a:pt x="2005883" y="1948592"/>
                    <a:pt x="1937058" y="1879730"/>
                  </a:cubicBezTo>
                  <a:cubicBezTo>
                    <a:pt x="1927225" y="1879730"/>
                    <a:pt x="1927225" y="1869893"/>
                    <a:pt x="1937058" y="1869893"/>
                  </a:cubicBezTo>
                  <a:cubicBezTo>
                    <a:pt x="2005883" y="1928917"/>
                    <a:pt x="2064877" y="1987941"/>
                    <a:pt x="2133703" y="2046964"/>
                  </a:cubicBezTo>
                  <a:cubicBezTo>
                    <a:pt x="2202528" y="2086314"/>
                    <a:pt x="2281187" y="2125663"/>
                    <a:pt x="2359845" y="2086314"/>
                  </a:cubicBezTo>
                  <a:cubicBezTo>
                    <a:pt x="2379509" y="2066639"/>
                    <a:pt x="2399174" y="2056802"/>
                    <a:pt x="2418838" y="2037127"/>
                  </a:cubicBezTo>
                  <a:cubicBezTo>
                    <a:pt x="2448335" y="2017453"/>
                    <a:pt x="2477832" y="1978103"/>
                    <a:pt x="2517161" y="1968266"/>
                  </a:cubicBezTo>
                  <a:cubicBezTo>
                    <a:pt x="2526993" y="1958429"/>
                    <a:pt x="2526993" y="1958429"/>
                    <a:pt x="2526993" y="1958429"/>
                  </a:cubicBezTo>
                  <a:cubicBezTo>
                    <a:pt x="2497496" y="1879730"/>
                    <a:pt x="2536825" y="1801032"/>
                    <a:pt x="2517161" y="1712496"/>
                  </a:cubicBezTo>
                  <a:cubicBezTo>
                    <a:pt x="2517161" y="1692822"/>
                    <a:pt x="2497496" y="1682985"/>
                    <a:pt x="2477832" y="1663310"/>
                  </a:cubicBezTo>
                  <a:cubicBezTo>
                    <a:pt x="2448335" y="1623961"/>
                    <a:pt x="2399174" y="1614124"/>
                    <a:pt x="2359845" y="1594449"/>
                  </a:cubicBezTo>
                  <a:cubicBezTo>
                    <a:pt x="2281187" y="1574774"/>
                    <a:pt x="2202528" y="1555100"/>
                    <a:pt x="2123870" y="1535425"/>
                  </a:cubicBezTo>
                  <a:cubicBezTo>
                    <a:pt x="2114038" y="1535425"/>
                    <a:pt x="2114038" y="1525588"/>
                    <a:pt x="2123870" y="1525588"/>
                  </a:cubicBezTo>
                  <a:close/>
                  <a:moveTo>
                    <a:pt x="2605405" y="1506538"/>
                  </a:moveTo>
                  <a:cubicBezTo>
                    <a:pt x="2625090" y="1506538"/>
                    <a:pt x="2625090" y="1535907"/>
                    <a:pt x="2625090" y="1545696"/>
                  </a:cubicBezTo>
                  <a:cubicBezTo>
                    <a:pt x="2634933" y="1575065"/>
                    <a:pt x="2625090" y="1614223"/>
                    <a:pt x="2644775" y="1643592"/>
                  </a:cubicBezTo>
                  <a:cubicBezTo>
                    <a:pt x="2605405" y="1653382"/>
                    <a:pt x="2595563" y="1692540"/>
                    <a:pt x="2566035" y="1731698"/>
                  </a:cubicBezTo>
                  <a:cubicBezTo>
                    <a:pt x="2556193" y="1731698"/>
                    <a:pt x="2556193" y="1741488"/>
                    <a:pt x="2546350" y="1741488"/>
                  </a:cubicBezTo>
                  <a:cubicBezTo>
                    <a:pt x="2546350" y="1731698"/>
                    <a:pt x="2546350" y="1721909"/>
                    <a:pt x="2546350" y="1721909"/>
                  </a:cubicBezTo>
                  <a:cubicBezTo>
                    <a:pt x="2585720" y="1712119"/>
                    <a:pt x="2575878" y="1663171"/>
                    <a:pt x="2615248" y="1653382"/>
                  </a:cubicBezTo>
                  <a:cubicBezTo>
                    <a:pt x="2615248" y="1643592"/>
                    <a:pt x="2625090" y="1643592"/>
                    <a:pt x="2634933" y="1643592"/>
                  </a:cubicBezTo>
                  <a:cubicBezTo>
                    <a:pt x="2625090" y="1624013"/>
                    <a:pt x="2625090" y="1614223"/>
                    <a:pt x="2615248" y="1604434"/>
                  </a:cubicBezTo>
                  <a:cubicBezTo>
                    <a:pt x="2615248" y="1575065"/>
                    <a:pt x="2615248" y="1545696"/>
                    <a:pt x="2595563" y="1516327"/>
                  </a:cubicBezTo>
                  <a:cubicBezTo>
                    <a:pt x="2595563" y="1516327"/>
                    <a:pt x="2595563" y="1506538"/>
                    <a:pt x="2605405" y="1506538"/>
                  </a:cubicBezTo>
                  <a:close/>
                  <a:moveTo>
                    <a:pt x="421746" y="1457325"/>
                  </a:moveTo>
                  <a:cubicBezTo>
                    <a:pt x="431535" y="1457325"/>
                    <a:pt x="431535" y="1467048"/>
                    <a:pt x="441325" y="1467048"/>
                  </a:cubicBezTo>
                  <a:cubicBezTo>
                    <a:pt x="441325" y="1496219"/>
                    <a:pt x="411956" y="1515666"/>
                    <a:pt x="392377" y="1525389"/>
                  </a:cubicBezTo>
                  <a:cubicBezTo>
                    <a:pt x="363008" y="1535113"/>
                    <a:pt x="343429" y="1525389"/>
                    <a:pt x="323850" y="1505942"/>
                  </a:cubicBezTo>
                  <a:cubicBezTo>
                    <a:pt x="333639" y="1496219"/>
                    <a:pt x="353219" y="1486495"/>
                    <a:pt x="363008" y="1467048"/>
                  </a:cubicBezTo>
                  <a:cubicBezTo>
                    <a:pt x="382587" y="1467048"/>
                    <a:pt x="402166" y="1467048"/>
                    <a:pt x="421746" y="1457325"/>
                  </a:cubicBezTo>
                  <a:close/>
                  <a:moveTo>
                    <a:pt x="539750" y="1427163"/>
                  </a:moveTo>
                  <a:cubicBezTo>
                    <a:pt x="539750" y="1437085"/>
                    <a:pt x="539750" y="1437085"/>
                    <a:pt x="539750" y="1437085"/>
                  </a:cubicBezTo>
                  <a:cubicBezTo>
                    <a:pt x="529907" y="1466850"/>
                    <a:pt x="510222" y="1486694"/>
                    <a:pt x="480695" y="1506538"/>
                  </a:cubicBezTo>
                  <a:cubicBezTo>
                    <a:pt x="441325" y="1496616"/>
                    <a:pt x="441325" y="1496616"/>
                    <a:pt x="441325" y="1496616"/>
                  </a:cubicBezTo>
                  <a:cubicBezTo>
                    <a:pt x="441325" y="1486694"/>
                    <a:pt x="451167" y="1476772"/>
                    <a:pt x="451167" y="1476772"/>
                  </a:cubicBezTo>
                  <a:cubicBezTo>
                    <a:pt x="490537" y="1476772"/>
                    <a:pt x="520065" y="1456928"/>
                    <a:pt x="539750" y="1427163"/>
                  </a:cubicBezTo>
                  <a:close/>
                  <a:moveTo>
                    <a:pt x="295746" y="1425046"/>
                  </a:moveTo>
                  <a:cubicBezTo>
                    <a:pt x="299138" y="1424429"/>
                    <a:pt x="302220" y="1425046"/>
                    <a:pt x="304687" y="1427516"/>
                  </a:cubicBezTo>
                  <a:cubicBezTo>
                    <a:pt x="324417" y="1437393"/>
                    <a:pt x="334282" y="1457149"/>
                    <a:pt x="354013" y="1457149"/>
                  </a:cubicBezTo>
                  <a:cubicBezTo>
                    <a:pt x="354013" y="1476905"/>
                    <a:pt x="324417" y="1486782"/>
                    <a:pt x="314552" y="1496660"/>
                  </a:cubicBezTo>
                  <a:cubicBezTo>
                    <a:pt x="294821" y="1506538"/>
                    <a:pt x="265226" y="1506538"/>
                    <a:pt x="245495" y="1486782"/>
                  </a:cubicBezTo>
                  <a:cubicBezTo>
                    <a:pt x="225765" y="1486782"/>
                    <a:pt x="215900" y="1476905"/>
                    <a:pt x="225765" y="1457149"/>
                  </a:cubicBezTo>
                  <a:cubicBezTo>
                    <a:pt x="265226" y="1447271"/>
                    <a:pt x="265226" y="1447271"/>
                    <a:pt x="265226" y="1447271"/>
                  </a:cubicBezTo>
                  <a:cubicBezTo>
                    <a:pt x="272625" y="1439863"/>
                    <a:pt x="285573" y="1426898"/>
                    <a:pt x="295746" y="1425046"/>
                  </a:cubicBezTo>
                  <a:close/>
                  <a:moveTo>
                    <a:pt x="454544" y="1402970"/>
                  </a:moveTo>
                  <a:cubicBezTo>
                    <a:pt x="457017" y="1403284"/>
                    <a:pt x="459490" y="1404541"/>
                    <a:pt x="461963" y="1407054"/>
                  </a:cubicBezTo>
                  <a:cubicBezTo>
                    <a:pt x="432289" y="1437217"/>
                    <a:pt x="402614" y="1457325"/>
                    <a:pt x="363049" y="1457325"/>
                  </a:cubicBezTo>
                  <a:cubicBezTo>
                    <a:pt x="353158" y="1457325"/>
                    <a:pt x="343266" y="1437217"/>
                    <a:pt x="333375" y="1427162"/>
                  </a:cubicBezTo>
                  <a:cubicBezTo>
                    <a:pt x="343266" y="1427162"/>
                    <a:pt x="353158" y="1427162"/>
                    <a:pt x="372940" y="1427162"/>
                  </a:cubicBezTo>
                  <a:cubicBezTo>
                    <a:pt x="392723" y="1437217"/>
                    <a:pt x="412506" y="1417108"/>
                    <a:pt x="432289" y="1417108"/>
                  </a:cubicBezTo>
                  <a:cubicBezTo>
                    <a:pt x="439707" y="1409568"/>
                    <a:pt x="447126" y="1402027"/>
                    <a:pt x="454544" y="1402970"/>
                  </a:cubicBezTo>
                  <a:close/>
                  <a:moveTo>
                    <a:pt x="2270858" y="1387475"/>
                  </a:moveTo>
                  <a:cubicBezTo>
                    <a:pt x="2290641" y="1397265"/>
                    <a:pt x="2320315" y="1387475"/>
                    <a:pt x="2340098" y="1407054"/>
                  </a:cubicBezTo>
                  <a:cubicBezTo>
                    <a:pt x="2349989" y="1416844"/>
                    <a:pt x="2379663" y="1416844"/>
                    <a:pt x="2359880" y="1436423"/>
                  </a:cubicBezTo>
                  <a:cubicBezTo>
                    <a:pt x="2349989" y="1446213"/>
                    <a:pt x="2330206" y="1446213"/>
                    <a:pt x="2310424" y="1446213"/>
                  </a:cubicBezTo>
                  <a:cubicBezTo>
                    <a:pt x="2310424" y="1446213"/>
                    <a:pt x="2300532" y="1446213"/>
                    <a:pt x="2300532" y="1446213"/>
                  </a:cubicBezTo>
                  <a:cubicBezTo>
                    <a:pt x="2280749" y="1436423"/>
                    <a:pt x="2260967" y="1416844"/>
                    <a:pt x="2251075" y="1397265"/>
                  </a:cubicBezTo>
                  <a:cubicBezTo>
                    <a:pt x="2270858" y="1387475"/>
                    <a:pt x="2270858" y="1387475"/>
                    <a:pt x="2270858" y="1387475"/>
                  </a:cubicBezTo>
                  <a:close/>
                  <a:moveTo>
                    <a:pt x="539750" y="1387475"/>
                  </a:moveTo>
                  <a:cubicBezTo>
                    <a:pt x="539750" y="1397397"/>
                    <a:pt x="539750" y="1397397"/>
                    <a:pt x="539750" y="1397397"/>
                  </a:cubicBezTo>
                  <a:cubicBezTo>
                    <a:pt x="539750" y="1427162"/>
                    <a:pt x="510222" y="1447006"/>
                    <a:pt x="480695" y="1456928"/>
                  </a:cubicBezTo>
                  <a:cubicBezTo>
                    <a:pt x="470852" y="1456928"/>
                    <a:pt x="451167" y="1466850"/>
                    <a:pt x="441325" y="1447006"/>
                  </a:cubicBezTo>
                  <a:cubicBezTo>
                    <a:pt x="441325" y="1437084"/>
                    <a:pt x="451167" y="1437084"/>
                    <a:pt x="461010" y="1427162"/>
                  </a:cubicBezTo>
                  <a:cubicBezTo>
                    <a:pt x="470852" y="1427162"/>
                    <a:pt x="490537" y="1427162"/>
                    <a:pt x="500380" y="1417240"/>
                  </a:cubicBezTo>
                  <a:cubicBezTo>
                    <a:pt x="510222" y="1407319"/>
                    <a:pt x="520065" y="1387475"/>
                    <a:pt x="539750" y="1387475"/>
                  </a:cubicBezTo>
                  <a:close/>
                  <a:moveTo>
                    <a:pt x="2379174" y="1358900"/>
                  </a:moveTo>
                  <a:cubicBezTo>
                    <a:pt x="2408849" y="1368652"/>
                    <a:pt x="2438523" y="1368652"/>
                    <a:pt x="2468197" y="1368652"/>
                  </a:cubicBezTo>
                  <a:cubicBezTo>
                    <a:pt x="2468197" y="1378404"/>
                    <a:pt x="2478088" y="1388155"/>
                    <a:pt x="2468197" y="1388155"/>
                  </a:cubicBezTo>
                  <a:cubicBezTo>
                    <a:pt x="2468197" y="1407659"/>
                    <a:pt x="2448414" y="1417411"/>
                    <a:pt x="2428631" y="1427163"/>
                  </a:cubicBezTo>
                  <a:cubicBezTo>
                    <a:pt x="2398957" y="1427163"/>
                    <a:pt x="2369283" y="1417411"/>
                    <a:pt x="2349500" y="1397907"/>
                  </a:cubicBezTo>
                  <a:cubicBezTo>
                    <a:pt x="2359392" y="1388155"/>
                    <a:pt x="2379174" y="1368652"/>
                    <a:pt x="2379174" y="1358900"/>
                  </a:cubicBezTo>
                  <a:close/>
                  <a:moveTo>
                    <a:pt x="2143125" y="1358900"/>
                  </a:moveTo>
                  <a:cubicBezTo>
                    <a:pt x="2152939" y="1368601"/>
                    <a:pt x="2162753" y="1378303"/>
                    <a:pt x="2182380" y="1388004"/>
                  </a:cubicBezTo>
                  <a:cubicBezTo>
                    <a:pt x="2192193" y="1407407"/>
                    <a:pt x="2231448" y="1388004"/>
                    <a:pt x="2241262" y="1417109"/>
                  </a:cubicBezTo>
                  <a:cubicBezTo>
                    <a:pt x="2251075" y="1417109"/>
                    <a:pt x="2251075" y="1426810"/>
                    <a:pt x="2251075" y="1436511"/>
                  </a:cubicBezTo>
                  <a:cubicBezTo>
                    <a:pt x="2241262" y="1446213"/>
                    <a:pt x="2221634" y="1436511"/>
                    <a:pt x="2211821" y="1436511"/>
                  </a:cubicBezTo>
                  <a:cubicBezTo>
                    <a:pt x="2182380" y="1426810"/>
                    <a:pt x="2152939" y="1397706"/>
                    <a:pt x="2143125" y="1368601"/>
                  </a:cubicBezTo>
                  <a:cubicBezTo>
                    <a:pt x="2143125" y="1358900"/>
                    <a:pt x="2143125" y="1358900"/>
                    <a:pt x="2143125" y="1358900"/>
                  </a:cubicBezTo>
                  <a:close/>
                  <a:moveTo>
                    <a:pt x="357259" y="1351530"/>
                  </a:moveTo>
                  <a:cubicBezTo>
                    <a:pt x="378223" y="1352777"/>
                    <a:pt x="397953" y="1357766"/>
                    <a:pt x="412751" y="1367745"/>
                  </a:cubicBezTo>
                  <a:cubicBezTo>
                    <a:pt x="383155" y="1377724"/>
                    <a:pt x="343694" y="1347788"/>
                    <a:pt x="333829" y="1387702"/>
                  </a:cubicBezTo>
                  <a:cubicBezTo>
                    <a:pt x="343694" y="1397681"/>
                    <a:pt x="363425" y="1397681"/>
                    <a:pt x="383155" y="1397681"/>
                  </a:cubicBezTo>
                  <a:cubicBezTo>
                    <a:pt x="383155" y="1387702"/>
                    <a:pt x="402886" y="1387702"/>
                    <a:pt x="412751" y="1387702"/>
                  </a:cubicBezTo>
                  <a:cubicBezTo>
                    <a:pt x="383155" y="1417638"/>
                    <a:pt x="333829" y="1417638"/>
                    <a:pt x="294368" y="1407659"/>
                  </a:cubicBezTo>
                  <a:cubicBezTo>
                    <a:pt x="284503" y="1397681"/>
                    <a:pt x="274638" y="1397681"/>
                    <a:pt x="274638" y="1387702"/>
                  </a:cubicBezTo>
                  <a:cubicBezTo>
                    <a:pt x="274638" y="1377724"/>
                    <a:pt x="284503" y="1367745"/>
                    <a:pt x="294368" y="1357766"/>
                  </a:cubicBezTo>
                  <a:cubicBezTo>
                    <a:pt x="314099" y="1352777"/>
                    <a:pt x="336296" y="1350282"/>
                    <a:pt x="357259" y="1351530"/>
                  </a:cubicBezTo>
                  <a:close/>
                  <a:moveTo>
                    <a:pt x="459318" y="1349801"/>
                  </a:moveTo>
                  <a:cubicBezTo>
                    <a:pt x="480080" y="1346994"/>
                    <a:pt x="507762" y="1358220"/>
                    <a:pt x="529907" y="1358220"/>
                  </a:cubicBezTo>
                  <a:cubicBezTo>
                    <a:pt x="539750" y="1358220"/>
                    <a:pt x="539750" y="1368199"/>
                    <a:pt x="539750" y="1378177"/>
                  </a:cubicBezTo>
                  <a:cubicBezTo>
                    <a:pt x="510222" y="1388156"/>
                    <a:pt x="480695" y="1408113"/>
                    <a:pt x="451167" y="1388156"/>
                  </a:cubicBezTo>
                  <a:cubicBezTo>
                    <a:pt x="441325" y="1378177"/>
                    <a:pt x="441325" y="1368199"/>
                    <a:pt x="441325" y="1358220"/>
                  </a:cubicBezTo>
                  <a:cubicBezTo>
                    <a:pt x="446246" y="1353231"/>
                    <a:pt x="452398" y="1350736"/>
                    <a:pt x="459318" y="1349801"/>
                  </a:cubicBezTo>
                  <a:close/>
                  <a:moveTo>
                    <a:pt x="2241890" y="1338263"/>
                  </a:moveTo>
                  <a:cubicBezTo>
                    <a:pt x="2271486" y="1348105"/>
                    <a:pt x="2291217" y="1367791"/>
                    <a:pt x="2320812" y="1348105"/>
                  </a:cubicBezTo>
                  <a:cubicBezTo>
                    <a:pt x="2330677" y="1338263"/>
                    <a:pt x="2350408" y="1348105"/>
                    <a:pt x="2370138" y="1338263"/>
                  </a:cubicBezTo>
                  <a:cubicBezTo>
                    <a:pt x="2370138" y="1348105"/>
                    <a:pt x="2370138" y="1357948"/>
                    <a:pt x="2360273" y="1367791"/>
                  </a:cubicBezTo>
                  <a:cubicBezTo>
                    <a:pt x="2350408" y="1377633"/>
                    <a:pt x="2330677" y="1387476"/>
                    <a:pt x="2310947" y="1377633"/>
                  </a:cubicBezTo>
                  <a:cubicBezTo>
                    <a:pt x="2281351" y="1377633"/>
                    <a:pt x="2251756" y="1367791"/>
                    <a:pt x="2232025" y="1348105"/>
                  </a:cubicBezTo>
                  <a:cubicBezTo>
                    <a:pt x="2232025" y="1338263"/>
                    <a:pt x="2241890" y="1338263"/>
                    <a:pt x="2241890" y="1338263"/>
                  </a:cubicBezTo>
                  <a:close/>
                  <a:moveTo>
                    <a:pt x="243781" y="1336156"/>
                  </a:moveTo>
                  <a:cubicBezTo>
                    <a:pt x="259689" y="1336156"/>
                    <a:pt x="274373" y="1338629"/>
                    <a:pt x="284163" y="1348521"/>
                  </a:cubicBezTo>
                  <a:cubicBezTo>
                    <a:pt x="264584" y="1358412"/>
                    <a:pt x="264584" y="1378195"/>
                    <a:pt x="264584" y="1397978"/>
                  </a:cubicBezTo>
                  <a:cubicBezTo>
                    <a:pt x="264584" y="1407869"/>
                    <a:pt x="284163" y="1407869"/>
                    <a:pt x="274373" y="1417760"/>
                  </a:cubicBezTo>
                  <a:cubicBezTo>
                    <a:pt x="254794" y="1437543"/>
                    <a:pt x="225425" y="1457326"/>
                    <a:pt x="196057" y="1437543"/>
                  </a:cubicBezTo>
                  <a:cubicBezTo>
                    <a:pt x="176477" y="1427652"/>
                    <a:pt x="166688" y="1407869"/>
                    <a:pt x="166688" y="1388086"/>
                  </a:cubicBezTo>
                  <a:cubicBezTo>
                    <a:pt x="166688" y="1368303"/>
                    <a:pt x="176477" y="1358412"/>
                    <a:pt x="196057" y="1338629"/>
                  </a:cubicBezTo>
                  <a:cubicBezTo>
                    <a:pt x="210741" y="1338629"/>
                    <a:pt x="227873" y="1336156"/>
                    <a:pt x="243781" y="1336156"/>
                  </a:cubicBezTo>
                  <a:close/>
                  <a:moveTo>
                    <a:pt x="2143125" y="1328738"/>
                  </a:moveTo>
                  <a:cubicBezTo>
                    <a:pt x="2172494" y="1338490"/>
                    <a:pt x="2192073" y="1387249"/>
                    <a:pt x="2231231" y="1367745"/>
                  </a:cubicBezTo>
                  <a:cubicBezTo>
                    <a:pt x="2241021" y="1367745"/>
                    <a:pt x="2250811" y="1367745"/>
                    <a:pt x="2260600" y="1377497"/>
                  </a:cubicBezTo>
                  <a:cubicBezTo>
                    <a:pt x="2231231" y="1397001"/>
                    <a:pt x="2201863" y="1377497"/>
                    <a:pt x="2182284" y="1367745"/>
                  </a:cubicBezTo>
                  <a:cubicBezTo>
                    <a:pt x="2162704" y="1357993"/>
                    <a:pt x="2152915" y="1348242"/>
                    <a:pt x="2143125" y="1338490"/>
                  </a:cubicBezTo>
                  <a:cubicBezTo>
                    <a:pt x="2143125" y="1328738"/>
                    <a:pt x="2143125" y="1328738"/>
                    <a:pt x="2143125" y="1328738"/>
                  </a:cubicBezTo>
                  <a:close/>
                  <a:moveTo>
                    <a:pt x="393065" y="1298575"/>
                  </a:moveTo>
                  <a:cubicBezTo>
                    <a:pt x="412750" y="1308417"/>
                    <a:pt x="432435" y="1318260"/>
                    <a:pt x="452120" y="1328103"/>
                  </a:cubicBezTo>
                  <a:cubicBezTo>
                    <a:pt x="461963" y="1337945"/>
                    <a:pt x="452120" y="1337945"/>
                    <a:pt x="452120" y="1337945"/>
                  </a:cubicBezTo>
                  <a:cubicBezTo>
                    <a:pt x="432435" y="1347788"/>
                    <a:pt x="412750" y="1328103"/>
                    <a:pt x="393065" y="1328103"/>
                  </a:cubicBezTo>
                  <a:cubicBezTo>
                    <a:pt x="393065" y="1328103"/>
                    <a:pt x="383222" y="1318260"/>
                    <a:pt x="373380" y="1328103"/>
                  </a:cubicBezTo>
                  <a:cubicBezTo>
                    <a:pt x="363537" y="1347788"/>
                    <a:pt x="334010" y="1337945"/>
                    <a:pt x="324167" y="1337945"/>
                  </a:cubicBezTo>
                  <a:cubicBezTo>
                    <a:pt x="314325" y="1328103"/>
                    <a:pt x="324167" y="1318260"/>
                    <a:pt x="324167" y="1318260"/>
                  </a:cubicBezTo>
                  <a:cubicBezTo>
                    <a:pt x="343852" y="1298575"/>
                    <a:pt x="373380" y="1298575"/>
                    <a:pt x="393065" y="1298575"/>
                  </a:cubicBezTo>
                  <a:close/>
                  <a:moveTo>
                    <a:pt x="2202007" y="1289050"/>
                  </a:moveTo>
                  <a:cubicBezTo>
                    <a:pt x="2221634" y="1298892"/>
                    <a:pt x="2241262" y="1289050"/>
                    <a:pt x="2251075" y="1308735"/>
                  </a:cubicBezTo>
                  <a:cubicBezTo>
                    <a:pt x="2241262" y="1318578"/>
                    <a:pt x="2241262" y="1328420"/>
                    <a:pt x="2231448" y="1328420"/>
                  </a:cubicBezTo>
                  <a:cubicBezTo>
                    <a:pt x="2202007" y="1338263"/>
                    <a:pt x="2172566" y="1328420"/>
                    <a:pt x="2143125" y="1318578"/>
                  </a:cubicBezTo>
                  <a:cubicBezTo>
                    <a:pt x="2143125" y="1308735"/>
                    <a:pt x="2143125" y="1308735"/>
                    <a:pt x="2143125" y="1308735"/>
                  </a:cubicBezTo>
                  <a:cubicBezTo>
                    <a:pt x="2152939" y="1298892"/>
                    <a:pt x="2182380" y="1298892"/>
                    <a:pt x="2202007" y="1289050"/>
                  </a:cubicBezTo>
                  <a:close/>
                  <a:moveTo>
                    <a:pt x="441613" y="1289050"/>
                  </a:moveTo>
                  <a:cubicBezTo>
                    <a:pt x="480868" y="1289050"/>
                    <a:pt x="510309" y="1308629"/>
                    <a:pt x="539750" y="1337998"/>
                  </a:cubicBezTo>
                  <a:cubicBezTo>
                    <a:pt x="539750" y="1347788"/>
                    <a:pt x="539750" y="1347788"/>
                    <a:pt x="539750" y="1347788"/>
                  </a:cubicBezTo>
                  <a:cubicBezTo>
                    <a:pt x="510309" y="1347788"/>
                    <a:pt x="500495" y="1328209"/>
                    <a:pt x="480868" y="1318419"/>
                  </a:cubicBezTo>
                  <a:cubicBezTo>
                    <a:pt x="451427" y="1318419"/>
                    <a:pt x="451427" y="1318419"/>
                    <a:pt x="451427" y="1318419"/>
                  </a:cubicBezTo>
                  <a:cubicBezTo>
                    <a:pt x="431800" y="1298840"/>
                    <a:pt x="431800" y="1298840"/>
                    <a:pt x="431800" y="1298840"/>
                  </a:cubicBezTo>
                  <a:cubicBezTo>
                    <a:pt x="431800" y="1289050"/>
                    <a:pt x="441613" y="1298840"/>
                    <a:pt x="441613" y="1289050"/>
                  </a:cubicBezTo>
                  <a:close/>
                  <a:moveTo>
                    <a:pt x="2340098" y="1270000"/>
                  </a:moveTo>
                  <a:cubicBezTo>
                    <a:pt x="2359636" y="1270000"/>
                    <a:pt x="2388944" y="1270000"/>
                    <a:pt x="2398713" y="1289504"/>
                  </a:cubicBezTo>
                  <a:cubicBezTo>
                    <a:pt x="2398713" y="1299255"/>
                    <a:pt x="2398713" y="1309007"/>
                    <a:pt x="2388944" y="1318759"/>
                  </a:cubicBezTo>
                  <a:cubicBezTo>
                    <a:pt x="2359636" y="1338263"/>
                    <a:pt x="2320559" y="1328511"/>
                    <a:pt x="2291252" y="1328511"/>
                  </a:cubicBezTo>
                  <a:cubicBezTo>
                    <a:pt x="2281482" y="1328511"/>
                    <a:pt x="2271713" y="1318759"/>
                    <a:pt x="2271713" y="1318759"/>
                  </a:cubicBezTo>
                  <a:cubicBezTo>
                    <a:pt x="2291252" y="1318759"/>
                    <a:pt x="2320559" y="1318759"/>
                    <a:pt x="2349867" y="1318759"/>
                  </a:cubicBezTo>
                  <a:cubicBezTo>
                    <a:pt x="2349867" y="1318759"/>
                    <a:pt x="2359636" y="1318759"/>
                    <a:pt x="2359636" y="1309007"/>
                  </a:cubicBezTo>
                  <a:cubicBezTo>
                    <a:pt x="2359636" y="1299255"/>
                    <a:pt x="2359636" y="1289504"/>
                    <a:pt x="2349867" y="1289504"/>
                  </a:cubicBezTo>
                  <a:cubicBezTo>
                    <a:pt x="2330329" y="1289504"/>
                    <a:pt x="2310790" y="1299255"/>
                    <a:pt x="2291252" y="1289504"/>
                  </a:cubicBezTo>
                  <a:cubicBezTo>
                    <a:pt x="2291252" y="1279752"/>
                    <a:pt x="2320559" y="1279752"/>
                    <a:pt x="2340098" y="1270000"/>
                  </a:cubicBezTo>
                  <a:close/>
                  <a:moveTo>
                    <a:pt x="278179" y="1256771"/>
                  </a:moveTo>
                  <a:cubicBezTo>
                    <a:pt x="289169" y="1256771"/>
                    <a:pt x="298938" y="1259241"/>
                    <a:pt x="303823" y="1269118"/>
                  </a:cubicBezTo>
                  <a:cubicBezTo>
                    <a:pt x="313592" y="1269118"/>
                    <a:pt x="333131" y="1278996"/>
                    <a:pt x="342900" y="1288874"/>
                  </a:cubicBezTo>
                  <a:cubicBezTo>
                    <a:pt x="333131" y="1298752"/>
                    <a:pt x="323361" y="1298752"/>
                    <a:pt x="313592" y="1308630"/>
                  </a:cubicBezTo>
                  <a:cubicBezTo>
                    <a:pt x="313592" y="1318507"/>
                    <a:pt x="303823" y="1328385"/>
                    <a:pt x="303823" y="1338263"/>
                  </a:cubicBezTo>
                  <a:cubicBezTo>
                    <a:pt x="284284" y="1338263"/>
                    <a:pt x="274515" y="1328385"/>
                    <a:pt x="254977" y="1318507"/>
                  </a:cubicBezTo>
                  <a:cubicBezTo>
                    <a:pt x="235438" y="1318507"/>
                    <a:pt x="215900" y="1328385"/>
                    <a:pt x="215900" y="1318507"/>
                  </a:cubicBezTo>
                  <a:cubicBezTo>
                    <a:pt x="215900" y="1288874"/>
                    <a:pt x="225669" y="1269118"/>
                    <a:pt x="245207" y="1259241"/>
                  </a:cubicBezTo>
                  <a:cubicBezTo>
                    <a:pt x="254977" y="1259241"/>
                    <a:pt x="267188" y="1256771"/>
                    <a:pt x="278179" y="1256771"/>
                  </a:cubicBezTo>
                  <a:close/>
                  <a:moveTo>
                    <a:pt x="2480775" y="1247279"/>
                  </a:moveTo>
                  <a:cubicBezTo>
                    <a:pt x="2486881" y="1249760"/>
                    <a:pt x="2491765" y="1254721"/>
                    <a:pt x="2496650" y="1259682"/>
                  </a:cubicBezTo>
                  <a:cubicBezTo>
                    <a:pt x="2516188" y="1269604"/>
                    <a:pt x="2516188" y="1289447"/>
                    <a:pt x="2516188" y="1309291"/>
                  </a:cubicBezTo>
                  <a:cubicBezTo>
                    <a:pt x="2516188" y="1329135"/>
                    <a:pt x="2506419" y="1348979"/>
                    <a:pt x="2486881" y="1358901"/>
                  </a:cubicBezTo>
                  <a:cubicBezTo>
                    <a:pt x="2457573" y="1358901"/>
                    <a:pt x="2408727" y="1358901"/>
                    <a:pt x="2389188" y="1339057"/>
                  </a:cubicBezTo>
                  <a:cubicBezTo>
                    <a:pt x="2398957" y="1329135"/>
                    <a:pt x="2418496" y="1319213"/>
                    <a:pt x="2408727" y="1299369"/>
                  </a:cubicBezTo>
                  <a:cubicBezTo>
                    <a:pt x="2408727" y="1289447"/>
                    <a:pt x="2398957" y="1279526"/>
                    <a:pt x="2398957" y="1269604"/>
                  </a:cubicBezTo>
                  <a:cubicBezTo>
                    <a:pt x="2408727" y="1249760"/>
                    <a:pt x="2438034" y="1249760"/>
                    <a:pt x="2457573" y="1249760"/>
                  </a:cubicBezTo>
                  <a:cubicBezTo>
                    <a:pt x="2467342" y="1244799"/>
                    <a:pt x="2474669" y="1244799"/>
                    <a:pt x="2480775" y="1247279"/>
                  </a:cubicBezTo>
                  <a:close/>
                  <a:moveTo>
                    <a:pt x="490537" y="1239838"/>
                  </a:moveTo>
                  <a:cubicBezTo>
                    <a:pt x="519906" y="1269603"/>
                    <a:pt x="519906" y="1269603"/>
                    <a:pt x="519906" y="1269603"/>
                  </a:cubicBezTo>
                  <a:cubicBezTo>
                    <a:pt x="529696" y="1289447"/>
                    <a:pt x="549275" y="1299369"/>
                    <a:pt x="539485" y="1319213"/>
                  </a:cubicBezTo>
                  <a:cubicBezTo>
                    <a:pt x="510116" y="1289447"/>
                    <a:pt x="480748" y="1289447"/>
                    <a:pt x="451379" y="1269603"/>
                  </a:cubicBezTo>
                  <a:cubicBezTo>
                    <a:pt x="451379" y="1269603"/>
                    <a:pt x="431800" y="1259682"/>
                    <a:pt x="441589" y="1249760"/>
                  </a:cubicBezTo>
                  <a:cubicBezTo>
                    <a:pt x="451379" y="1239838"/>
                    <a:pt x="470958" y="1239838"/>
                    <a:pt x="490537" y="1239838"/>
                  </a:cubicBezTo>
                  <a:close/>
                  <a:moveTo>
                    <a:pt x="2323386" y="1230540"/>
                  </a:moveTo>
                  <a:cubicBezTo>
                    <a:pt x="2340611" y="1230540"/>
                    <a:pt x="2355375" y="1235416"/>
                    <a:pt x="2360296" y="1250043"/>
                  </a:cubicBezTo>
                  <a:cubicBezTo>
                    <a:pt x="2370138" y="1259795"/>
                    <a:pt x="2360296" y="1259795"/>
                    <a:pt x="2350453" y="1259795"/>
                  </a:cubicBezTo>
                  <a:cubicBezTo>
                    <a:pt x="2340611" y="1259795"/>
                    <a:pt x="2330768" y="1269547"/>
                    <a:pt x="2320926" y="1259795"/>
                  </a:cubicBezTo>
                  <a:cubicBezTo>
                    <a:pt x="2311083" y="1250043"/>
                    <a:pt x="2301241" y="1250043"/>
                    <a:pt x="2281555" y="1250043"/>
                  </a:cubicBezTo>
                  <a:cubicBezTo>
                    <a:pt x="2261870" y="1259795"/>
                    <a:pt x="2252028" y="1289051"/>
                    <a:pt x="2222500" y="1279299"/>
                  </a:cubicBezTo>
                  <a:cubicBezTo>
                    <a:pt x="2232343" y="1259795"/>
                    <a:pt x="2261870" y="1250043"/>
                    <a:pt x="2271713" y="1240292"/>
                  </a:cubicBezTo>
                  <a:cubicBezTo>
                    <a:pt x="2286477" y="1235416"/>
                    <a:pt x="2306162" y="1230540"/>
                    <a:pt x="2323386" y="1230540"/>
                  </a:cubicBezTo>
                  <a:close/>
                  <a:moveTo>
                    <a:pt x="353219" y="1230313"/>
                  </a:moveTo>
                  <a:cubicBezTo>
                    <a:pt x="392377" y="1230313"/>
                    <a:pt x="421746" y="1249892"/>
                    <a:pt x="441325" y="1279261"/>
                  </a:cubicBezTo>
                  <a:cubicBezTo>
                    <a:pt x="431535" y="1279261"/>
                    <a:pt x="421746" y="1289051"/>
                    <a:pt x="411956" y="1289051"/>
                  </a:cubicBezTo>
                  <a:cubicBezTo>
                    <a:pt x="392377" y="1289051"/>
                    <a:pt x="372798" y="1289051"/>
                    <a:pt x="363008" y="1289051"/>
                  </a:cubicBezTo>
                  <a:cubicBezTo>
                    <a:pt x="343429" y="1269472"/>
                    <a:pt x="323850" y="1269472"/>
                    <a:pt x="323850" y="1249892"/>
                  </a:cubicBezTo>
                  <a:cubicBezTo>
                    <a:pt x="323850" y="1240103"/>
                    <a:pt x="333639" y="1230313"/>
                    <a:pt x="353219" y="1230313"/>
                  </a:cubicBezTo>
                  <a:close/>
                  <a:moveTo>
                    <a:pt x="2216268" y="1230083"/>
                  </a:moveTo>
                  <a:cubicBezTo>
                    <a:pt x="2227155" y="1228102"/>
                    <a:pt x="2238808" y="1228102"/>
                    <a:pt x="2251075" y="1230540"/>
                  </a:cubicBezTo>
                  <a:cubicBezTo>
                    <a:pt x="2251075" y="1240292"/>
                    <a:pt x="2251075" y="1240292"/>
                    <a:pt x="2251075" y="1240292"/>
                  </a:cubicBezTo>
                  <a:cubicBezTo>
                    <a:pt x="2241262" y="1240292"/>
                    <a:pt x="2231448" y="1250043"/>
                    <a:pt x="2221634" y="1250043"/>
                  </a:cubicBezTo>
                  <a:cubicBezTo>
                    <a:pt x="2192193" y="1240292"/>
                    <a:pt x="2172566" y="1269547"/>
                    <a:pt x="2152939" y="1289051"/>
                  </a:cubicBezTo>
                  <a:cubicBezTo>
                    <a:pt x="2143125" y="1289051"/>
                    <a:pt x="2143125" y="1289051"/>
                    <a:pt x="2143125" y="1289051"/>
                  </a:cubicBezTo>
                  <a:cubicBezTo>
                    <a:pt x="2157846" y="1259795"/>
                    <a:pt x="2183607" y="1236025"/>
                    <a:pt x="2216268" y="1230083"/>
                  </a:cubicBezTo>
                  <a:close/>
                  <a:moveTo>
                    <a:pt x="2388961" y="1181735"/>
                  </a:moveTo>
                  <a:cubicBezTo>
                    <a:pt x="2410902" y="1176814"/>
                    <a:pt x="2432844" y="1181735"/>
                    <a:pt x="2447472" y="1201420"/>
                  </a:cubicBezTo>
                  <a:cubicBezTo>
                    <a:pt x="2457223" y="1211262"/>
                    <a:pt x="2466975" y="1221105"/>
                    <a:pt x="2466975" y="1230947"/>
                  </a:cubicBezTo>
                  <a:cubicBezTo>
                    <a:pt x="2447472" y="1240790"/>
                    <a:pt x="2427968" y="1240790"/>
                    <a:pt x="2408465" y="1240790"/>
                  </a:cubicBezTo>
                  <a:cubicBezTo>
                    <a:pt x="2398713" y="1250632"/>
                    <a:pt x="2388961" y="1260475"/>
                    <a:pt x="2379209" y="1260475"/>
                  </a:cubicBezTo>
                  <a:cubicBezTo>
                    <a:pt x="2369457" y="1240790"/>
                    <a:pt x="2349954" y="1221105"/>
                    <a:pt x="2330450" y="1221105"/>
                  </a:cubicBezTo>
                  <a:cubicBezTo>
                    <a:pt x="2345078" y="1201420"/>
                    <a:pt x="2367019" y="1186656"/>
                    <a:pt x="2388961" y="1181735"/>
                  </a:cubicBezTo>
                  <a:close/>
                  <a:moveTo>
                    <a:pt x="2217262" y="1177727"/>
                  </a:moveTo>
                  <a:cubicBezTo>
                    <a:pt x="2222183" y="1178957"/>
                    <a:pt x="2227104" y="1181417"/>
                    <a:pt x="2232025" y="1181417"/>
                  </a:cubicBezTo>
                  <a:cubicBezTo>
                    <a:pt x="2232025" y="1191260"/>
                    <a:pt x="2222183" y="1201102"/>
                    <a:pt x="2222183" y="1220787"/>
                  </a:cubicBezTo>
                  <a:cubicBezTo>
                    <a:pt x="2192655" y="1220787"/>
                    <a:pt x="2163128" y="1240472"/>
                    <a:pt x="2143443" y="1270000"/>
                  </a:cubicBezTo>
                  <a:cubicBezTo>
                    <a:pt x="2133600" y="1270000"/>
                    <a:pt x="2133600" y="1260157"/>
                    <a:pt x="2133600" y="1260157"/>
                  </a:cubicBezTo>
                  <a:cubicBezTo>
                    <a:pt x="2143443" y="1230630"/>
                    <a:pt x="2153285" y="1181417"/>
                    <a:pt x="2202498" y="1181417"/>
                  </a:cubicBezTo>
                  <a:cubicBezTo>
                    <a:pt x="2207419" y="1176496"/>
                    <a:pt x="2212340" y="1176496"/>
                    <a:pt x="2217262" y="1177727"/>
                  </a:cubicBezTo>
                  <a:close/>
                  <a:moveTo>
                    <a:pt x="2290618" y="1160860"/>
                  </a:moveTo>
                  <a:cubicBezTo>
                    <a:pt x="2320059" y="1170782"/>
                    <a:pt x="2339687" y="1150938"/>
                    <a:pt x="2349500" y="1180703"/>
                  </a:cubicBezTo>
                  <a:cubicBezTo>
                    <a:pt x="2320059" y="1210469"/>
                    <a:pt x="2320059" y="1210469"/>
                    <a:pt x="2320059" y="1210469"/>
                  </a:cubicBezTo>
                  <a:cubicBezTo>
                    <a:pt x="2300432" y="1210469"/>
                    <a:pt x="2280805" y="1220391"/>
                    <a:pt x="2270991" y="1230313"/>
                  </a:cubicBezTo>
                  <a:cubicBezTo>
                    <a:pt x="2261178" y="1220391"/>
                    <a:pt x="2241550" y="1220391"/>
                    <a:pt x="2241550" y="1210469"/>
                  </a:cubicBezTo>
                  <a:cubicBezTo>
                    <a:pt x="2241550" y="1190625"/>
                    <a:pt x="2270991" y="1160860"/>
                    <a:pt x="2290618" y="1160860"/>
                  </a:cubicBezTo>
                  <a:close/>
                  <a:moveTo>
                    <a:pt x="272895" y="1137273"/>
                  </a:moveTo>
                  <a:cubicBezTo>
                    <a:pt x="318852" y="1139587"/>
                    <a:pt x="363836" y="1150660"/>
                    <a:pt x="402590" y="1161733"/>
                  </a:cubicBezTo>
                  <a:cubicBezTo>
                    <a:pt x="451803" y="1171575"/>
                    <a:pt x="451803" y="1171575"/>
                    <a:pt x="451803" y="1171575"/>
                  </a:cubicBezTo>
                  <a:cubicBezTo>
                    <a:pt x="491173" y="1171575"/>
                    <a:pt x="520700" y="1181418"/>
                    <a:pt x="550228" y="1191260"/>
                  </a:cubicBezTo>
                  <a:cubicBezTo>
                    <a:pt x="550228" y="1201103"/>
                    <a:pt x="550228" y="1220788"/>
                    <a:pt x="540385" y="1220788"/>
                  </a:cubicBezTo>
                  <a:cubicBezTo>
                    <a:pt x="501015" y="1210945"/>
                    <a:pt x="451803" y="1201103"/>
                    <a:pt x="412433" y="1201103"/>
                  </a:cubicBezTo>
                  <a:cubicBezTo>
                    <a:pt x="363220" y="1181418"/>
                    <a:pt x="314008" y="1181418"/>
                    <a:pt x="274637" y="1201103"/>
                  </a:cubicBezTo>
                  <a:cubicBezTo>
                    <a:pt x="195897" y="1220788"/>
                    <a:pt x="166370" y="1309370"/>
                    <a:pt x="117157" y="1368425"/>
                  </a:cubicBezTo>
                  <a:cubicBezTo>
                    <a:pt x="107315" y="1378268"/>
                    <a:pt x="107315" y="1378268"/>
                    <a:pt x="107315" y="1388110"/>
                  </a:cubicBezTo>
                  <a:cubicBezTo>
                    <a:pt x="146685" y="1407795"/>
                    <a:pt x="146685" y="1447165"/>
                    <a:pt x="176212" y="1476693"/>
                  </a:cubicBezTo>
                  <a:cubicBezTo>
                    <a:pt x="215582" y="1525905"/>
                    <a:pt x="215582" y="1525905"/>
                    <a:pt x="215582" y="1525905"/>
                  </a:cubicBezTo>
                  <a:cubicBezTo>
                    <a:pt x="264795" y="1555433"/>
                    <a:pt x="323850" y="1584960"/>
                    <a:pt x="382905" y="1565275"/>
                  </a:cubicBezTo>
                  <a:cubicBezTo>
                    <a:pt x="441960" y="1545590"/>
                    <a:pt x="501015" y="1535748"/>
                    <a:pt x="550228" y="1516063"/>
                  </a:cubicBezTo>
                  <a:cubicBezTo>
                    <a:pt x="560070" y="1520984"/>
                    <a:pt x="564992" y="1525905"/>
                    <a:pt x="567452" y="1532057"/>
                  </a:cubicBezTo>
                  <a:lnTo>
                    <a:pt x="568877" y="1545590"/>
                  </a:lnTo>
                  <a:lnTo>
                    <a:pt x="560070" y="1545590"/>
                  </a:lnTo>
                  <a:cubicBezTo>
                    <a:pt x="557610" y="1545590"/>
                    <a:pt x="555149" y="1545590"/>
                    <a:pt x="550228" y="1545590"/>
                  </a:cubicBezTo>
                  <a:cubicBezTo>
                    <a:pt x="461645" y="1575118"/>
                    <a:pt x="373063" y="1594803"/>
                    <a:pt x="294323" y="1614488"/>
                  </a:cubicBezTo>
                  <a:cubicBezTo>
                    <a:pt x="245110" y="1614488"/>
                    <a:pt x="186055" y="1614488"/>
                    <a:pt x="146685" y="1584960"/>
                  </a:cubicBezTo>
                  <a:cubicBezTo>
                    <a:pt x="97472" y="1545590"/>
                    <a:pt x="67945" y="1486535"/>
                    <a:pt x="58102" y="1437323"/>
                  </a:cubicBezTo>
                  <a:cubicBezTo>
                    <a:pt x="48260" y="1417638"/>
                    <a:pt x="38417" y="1407795"/>
                    <a:pt x="38417" y="1397953"/>
                  </a:cubicBezTo>
                  <a:cubicBezTo>
                    <a:pt x="28575" y="1388110"/>
                    <a:pt x="48260" y="1378268"/>
                    <a:pt x="48260" y="1368425"/>
                  </a:cubicBezTo>
                  <a:cubicBezTo>
                    <a:pt x="67945" y="1329055"/>
                    <a:pt x="77787" y="1279843"/>
                    <a:pt x="97472" y="1240473"/>
                  </a:cubicBezTo>
                  <a:cubicBezTo>
                    <a:pt x="117157" y="1201103"/>
                    <a:pt x="127000" y="1161733"/>
                    <a:pt x="166370" y="1151890"/>
                  </a:cubicBezTo>
                  <a:cubicBezTo>
                    <a:pt x="186055" y="1144509"/>
                    <a:pt x="206355" y="1140202"/>
                    <a:pt x="226809" y="1138203"/>
                  </a:cubicBezTo>
                  <a:cubicBezTo>
                    <a:pt x="242149" y="1136704"/>
                    <a:pt x="257576" y="1136502"/>
                    <a:pt x="272895" y="1137273"/>
                  </a:cubicBezTo>
                  <a:close/>
                  <a:moveTo>
                    <a:pt x="245212" y="1101725"/>
                  </a:moveTo>
                  <a:cubicBezTo>
                    <a:pt x="333488" y="1111590"/>
                    <a:pt x="411956" y="1131320"/>
                    <a:pt x="490424" y="1151051"/>
                  </a:cubicBezTo>
                  <a:cubicBezTo>
                    <a:pt x="510041" y="1160916"/>
                    <a:pt x="529658" y="1160916"/>
                    <a:pt x="549275" y="1170781"/>
                  </a:cubicBezTo>
                  <a:cubicBezTo>
                    <a:pt x="549275" y="1180646"/>
                    <a:pt x="549275" y="1180646"/>
                    <a:pt x="549275" y="1180646"/>
                  </a:cubicBezTo>
                  <a:cubicBezTo>
                    <a:pt x="441381" y="1160916"/>
                    <a:pt x="323680" y="1111590"/>
                    <a:pt x="205978" y="1121455"/>
                  </a:cubicBezTo>
                  <a:cubicBezTo>
                    <a:pt x="196169" y="1121455"/>
                    <a:pt x="176552" y="1131320"/>
                    <a:pt x="166744" y="1131320"/>
                  </a:cubicBezTo>
                  <a:cubicBezTo>
                    <a:pt x="107893" y="1160916"/>
                    <a:pt x="88276" y="1220107"/>
                    <a:pt x="68659" y="1279298"/>
                  </a:cubicBezTo>
                  <a:cubicBezTo>
                    <a:pt x="49042" y="1308894"/>
                    <a:pt x="49042" y="1358220"/>
                    <a:pt x="19617" y="1387815"/>
                  </a:cubicBezTo>
                  <a:cubicBezTo>
                    <a:pt x="29425" y="1417411"/>
                    <a:pt x="49042" y="1447006"/>
                    <a:pt x="58851" y="1476602"/>
                  </a:cubicBezTo>
                  <a:cubicBezTo>
                    <a:pt x="78468" y="1525928"/>
                    <a:pt x="98085" y="1575253"/>
                    <a:pt x="147127" y="1594984"/>
                  </a:cubicBezTo>
                  <a:cubicBezTo>
                    <a:pt x="196169" y="1634444"/>
                    <a:pt x="264829" y="1634444"/>
                    <a:pt x="323680" y="1624579"/>
                  </a:cubicBezTo>
                  <a:cubicBezTo>
                    <a:pt x="372722" y="1614714"/>
                    <a:pt x="411956" y="1594984"/>
                    <a:pt x="460998" y="1585119"/>
                  </a:cubicBezTo>
                  <a:cubicBezTo>
                    <a:pt x="480615" y="1575253"/>
                    <a:pt x="500232" y="1575253"/>
                    <a:pt x="510041" y="1565388"/>
                  </a:cubicBezTo>
                  <a:cubicBezTo>
                    <a:pt x="539466" y="1565388"/>
                    <a:pt x="539466" y="1565388"/>
                    <a:pt x="539466" y="1565388"/>
                  </a:cubicBezTo>
                  <a:cubicBezTo>
                    <a:pt x="519849" y="1575253"/>
                    <a:pt x="500232" y="1575253"/>
                    <a:pt x="480615" y="1585119"/>
                  </a:cubicBezTo>
                  <a:cubicBezTo>
                    <a:pt x="431573" y="1594984"/>
                    <a:pt x="382531" y="1614714"/>
                    <a:pt x="333488" y="1624579"/>
                  </a:cubicBezTo>
                  <a:cubicBezTo>
                    <a:pt x="294254" y="1634444"/>
                    <a:pt x="255020" y="1654175"/>
                    <a:pt x="205978" y="1644310"/>
                  </a:cubicBezTo>
                  <a:cubicBezTo>
                    <a:pt x="147127" y="1624579"/>
                    <a:pt x="78468" y="1575253"/>
                    <a:pt x="58851" y="1516062"/>
                  </a:cubicBezTo>
                  <a:cubicBezTo>
                    <a:pt x="39234" y="1486467"/>
                    <a:pt x="39234" y="1447006"/>
                    <a:pt x="19617" y="1417411"/>
                  </a:cubicBezTo>
                  <a:cubicBezTo>
                    <a:pt x="0" y="1387815"/>
                    <a:pt x="0" y="1387815"/>
                    <a:pt x="0" y="1387815"/>
                  </a:cubicBezTo>
                  <a:cubicBezTo>
                    <a:pt x="49042" y="1348354"/>
                    <a:pt x="49042" y="1289163"/>
                    <a:pt x="68659" y="1239837"/>
                  </a:cubicBezTo>
                  <a:cubicBezTo>
                    <a:pt x="78468" y="1220107"/>
                    <a:pt x="88276" y="1200377"/>
                    <a:pt x="98085" y="1180646"/>
                  </a:cubicBezTo>
                  <a:cubicBezTo>
                    <a:pt x="127510" y="1131320"/>
                    <a:pt x="186361" y="1101725"/>
                    <a:pt x="245212" y="1101725"/>
                  </a:cubicBezTo>
                  <a:close/>
                  <a:moveTo>
                    <a:pt x="2418081" y="1052513"/>
                  </a:moveTo>
                  <a:cubicBezTo>
                    <a:pt x="2477136" y="1052513"/>
                    <a:pt x="2546034" y="1082115"/>
                    <a:pt x="2575561" y="1151187"/>
                  </a:cubicBezTo>
                  <a:cubicBezTo>
                    <a:pt x="2605089" y="1190657"/>
                    <a:pt x="2614931" y="1249861"/>
                    <a:pt x="2654301" y="1289331"/>
                  </a:cubicBezTo>
                  <a:cubicBezTo>
                    <a:pt x="2644459" y="1309066"/>
                    <a:pt x="2634616" y="1318933"/>
                    <a:pt x="2624774" y="1328800"/>
                  </a:cubicBezTo>
                  <a:cubicBezTo>
                    <a:pt x="2614931" y="1358403"/>
                    <a:pt x="2605089" y="1397872"/>
                    <a:pt x="2595246" y="1437342"/>
                  </a:cubicBezTo>
                  <a:cubicBezTo>
                    <a:pt x="2565719" y="1486679"/>
                    <a:pt x="2526349" y="1545883"/>
                    <a:pt x="2467294" y="1545883"/>
                  </a:cubicBezTo>
                  <a:cubicBezTo>
                    <a:pt x="2378711" y="1555751"/>
                    <a:pt x="2290128" y="1526149"/>
                    <a:pt x="2201546" y="1506414"/>
                  </a:cubicBezTo>
                  <a:cubicBezTo>
                    <a:pt x="2181861" y="1496546"/>
                    <a:pt x="2152333" y="1496546"/>
                    <a:pt x="2132648" y="1486679"/>
                  </a:cubicBezTo>
                  <a:cubicBezTo>
                    <a:pt x="2122806" y="1476812"/>
                    <a:pt x="2132648" y="1466944"/>
                    <a:pt x="2132648" y="1457077"/>
                  </a:cubicBezTo>
                  <a:cubicBezTo>
                    <a:pt x="2142491" y="1447209"/>
                    <a:pt x="2162176" y="1457077"/>
                    <a:pt x="2181861" y="1457077"/>
                  </a:cubicBezTo>
                  <a:cubicBezTo>
                    <a:pt x="2231073" y="1476812"/>
                    <a:pt x="2280286" y="1486679"/>
                    <a:pt x="2339341" y="1496546"/>
                  </a:cubicBezTo>
                  <a:cubicBezTo>
                    <a:pt x="2378711" y="1496546"/>
                    <a:pt x="2378711" y="1496546"/>
                    <a:pt x="2378711" y="1496546"/>
                  </a:cubicBezTo>
                  <a:cubicBezTo>
                    <a:pt x="2418081" y="1496546"/>
                    <a:pt x="2437766" y="1486679"/>
                    <a:pt x="2467294" y="1466944"/>
                  </a:cubicBezTo>
                  <a:cubicBezTo>
                    <a:pt x="2516506" y="1417607"/>
                    <a:pt x="2526349" y="1358403"/>
                    <a:pt x="2575561" y="1309066"/>
                  </a:cubicBezTo>
                  <a:cubicBezTo>
                    <a:pt x="2565719" y="1299198"/>
                    <a:pt x="2565719" y="1299198"/>
                    <a:pt x="2565719" y="1299198"/>
                  </a:cubicBezTo>
                  <a:cubicBezTo>
                    <a:pt x="2526349" y="1259729"/>
                    <a:pt x="2526349" y="1200524"/>
                    <a:pt x="2467294" y="1161054"/>
                  </a:cubicBezTo>
                  <a:cubicBezTo>
                    <a:pt x="2427924" y="1121585"/>
                    <a:pt x="2388553" y="1111717"/>
                    <a:pt x="2329498" y="1101850"/>
                  </a:cubicBezTo>
                  <a:cubicBezTo>
                    <a:pt x="2260601" y="1121585"/>
                    <a:pt x="2191703" y="1141320"/>
                    <a:pt x="2122806" y="1161054"/>
                  </a:cubicBezTo>
                  <a:cubicBezTo>
                    <a:pt x="2112963" y="1151187"/>
                    <a:pt x="2112963" y="1141320"/>
                    <a:pt x="2112963" y="1131452"/>
                  </a:cubicBezTo>
                  <a:cubicBezTo>
                    <a:pt x="2112963" y="1131452"/>
                    <a:pt x="2112963" y="1121585"/>
                    <a:pt x="2112963" y="1121585"/>
                  </a:cubicBezTo>
                  <a:cubicBezTo>
                    <a:pt x="2211388" y="1101850"/>
                    <a:pt x="2309813" y="1062380"/>
                    <a:pt x="2418081" y="1052513"/>
                  </a:cubicBezTo>
                  <a:close/>
                  <a:moveTo>
                    <a:pt x="2396714" y="1024853"/>
                  </a:moveTo>
                  <a:cubicBezTo>
                    <a:pt x="2446080" y="1021168"/>
                    <a:pt x="2499599" y="1034065"/>
                    <a:pt x="2536508" y="1063543"/>
                  </a:cubicBezTo>
                  <a:cubicBezTo>
                    <a:pt x="2556193" y="1073369"/>
                    <a:pt x="2556193" y="1073369"/>
                    <a:pt x="2556193" y="1073369"/>
                  </a:cubicBezTo>
                  <a:cubicBezTo>
                    <a:pt x="2615248" y="1112674"/>
                    <a:pt x="2625091" y="1191282"/>
                    <a:pt x="2664461" y="1250239"/>
                  </a:cubicBezTo>
                  <a:cubicBezTo>
                    <a:pt x="2674303" y="1260065"/>
                    <a:pt x="2684146" y="1279717"/>
                    <a:pt x="2693988" y="1299369"/>
                  </a:cubicBezTo>
                  <a:cubicBezTo>
                    <a:pt x="2654618" y="1328848"/>
                    <a:pt x="2644776" y="1377978"/>
                    <a:pt x="2625091" y="1427108"/>
                  </a:cubicBezTo>
                  <a:cubicBezTo>
                    <a:pt x="2615248" y="1466413"/>
                    <a:pt x="2595563" y="1495891"/>
                    <a:pt x="2575878" y="1525369"/>
                  </a:cubicBezTo>
                  <a:cubicBezTo>
                    <a:pt x="2556193" y="1535195"/>
                    <a:pt x="2546351" y="1554848"/>
                    <a:pt x="2526666" y="1564674"/>
                  </a:cubicBezTo>
                  <a:cubicBezTo>
                    <a:pt x="2506981" y="1584326"/>
                    <a:pt x="2487296" y="1564674"/>
                    <a:pt x="2467611" y="1574500"/>
                  </a:cubicBezTo>
                  <a:cubicBezTo>
                    <a:pt x="2418398" y="1574500"/>
                    <a:pt x="2418398" y="1574500"/>
                    <a:pt x="2418398" y="1574500"/>
                  </a:cubicBezTo>
                  <a:cubicBezTo>
                    <a:pt x="2388871" y="1564674"/>
                    <a:pt x="2359343" y="1564674"/>
                    <a:pt x="2329816" y="1554848"/>
                  </a:cubicBezTo>
                  <a:cubicBezTo>
                    <a:pt x="2260918" y="1535195"/>
                    <a:pt x="2192021" y="1525369"/>
                    <a:pt x="2123123" y="1505717"/>
                  </a:cubicBezTo>
                  <a:cubicBezTo>
                    <a:pt x="2132966" y="1495891"/>
                    <a:pt x="2142808" y="1505717"/>
                    <a:pt x="2142808" y="1505717"/>
                  </a:cubicBezTo>
                  <a:cubicBezTo>
                    <a:pt x="2231391" y="1525369"/>
                    <a:pt x="2319973" y="1545021"/>
                    <a:pt x="2408556" y="1564674"/>
                  </a:cubicBezTo>
                  <a:cubicBezTo>
                    <a:pt x="2457768" y="1564674"/>
                    <a:pt x="2516823" y="1554848"/>
                    <a:pt x="2556193" y="1515543"/>
                  </a:cubicBezTo>
                  <a:cubicBezTo>
                    <a:pt x="2585721" y="1486065"/>
                    <a:pt x="2615248" y="1446761"/>
                    <a:pt x="2615248" y="1397630"/>
                  </a:cubicBezTo>
                  <a:cubicBezTo>
                    <a:pt x="2625091" y="1358326"/>
                    <a:pt x="2634933" y="1319022"/>
                    <a:pt x="2664461" y="1299369"/>
                  </a:cubicBezTo>
                  <a:cubicBezTo>
                    <a:pt x="2664461" y="1289543"/>
                    <a:pt x="2664461" y="1289543"/>
                    <a:pt x="2664461" y="1289543"/>
                  </a:cubicBezTo>
                  <a:cubicBezTo>
                    <a:pt x="2615248" y="1250239"/>
                    <a:pt x="2615248" y="1181456"/>
                    <a:pt x="2575878" y="1122500"/>
                  </a:cubicBezTo>
                  <a:cubicBezTo>
                    <a:pt x="2536508" y="1063543"/>
                    <a:pt x="2457768" y="1034065"/>
                    <a:pt x="2388871" y="1043891"/>
                  </a:cubicBezTo>
                  <a:cubicBezTo>
                    <a:pt x="2369186" y="1043891"/>
                    <a:pt x="2349501" y="1043891"/>
                    <a:pt x="2339658" y="1053717"/>
                  </a:cubicBezTo>
                  <a:cubicBezTo>
                    <a:pt x="2260918" y="1073369"/>
                    <a:pt x="2182178" y="1093022"/>
                    <a:pt x="2113281" y="1112674"/>
                  </a:cubicBezTo>
                  <a:cubicBezTo>
                    <a:pt x="2103438" y="1112674"/>
                    <a:pt x="2103438" y="1112674"/>
                    <a:pt x="2113281" y="1102848"/>
                  </a:cubicBezTo>
                  <a:cubicBezTo>
                    <a:pt x="2162493" y="1093022"/>
                    <a:pt x="2211706" y="1073369"/>
                    <a:pt x="2270761" y="1063543"/>
                  </a:cubicBezTo>
                  <a:cubicBezTo>
                    <a:pt x="2300288" y="1053717"/>
                    <a:pt x="2319973" y="1043891"/>
                    <a:pt x="2349501" y="1034065"/>
                  </a:cubicBezTo>
                  <a:cubicBezTo>
                    <a:pt x="2364265" y="1029152"/>
                    <a:pt x="2380259" y="1026081"/>
                    <a:pt x="2396714" y="1024853"/>
                  </a:cubicBezTo>
                  <a:close/>
                  <a:moveTo>
                    <a:pt x="510949" y="1003300"/>
                  </a:moveTo>
                  <a:cubicBezTo>
                    <a:pt x="540544" y="1013354"/>
                    <a:pt x="560275" y="1023408"/>
                    <a:pt x="580005" y="1013354"/>
                  </a:cubicBezTo>
                  <a:cubicBezTo>
                    <a:pt x="609601" y="1003300"/>
                    <a:pt x="609601" y="1003300"/>
                    <a:pt x="609601" y="1003300"/>
                  </a:cubicBezTo>
                  <a:cubicBezTo>
                    <a:pt x="609601" y="1023408"/>
                    <a:pt x="580005" y="1033462"/>
                    <a:pt x="570140" y="1043517"/>
                  </a:cubicBezTo>
                  <a:cubicBezTo>
                    <a:pt x="540544" y="1053571"/>
                    <a:pt x="501083" y="1063625"/>
                    <a:pt x="481353" y="1043517"/>
                  </a:cubicBezTo>
                  <a:cubicBezTo>
                    <a:pt x="471488" y="1033462"/>
                    <a:pt x="471488" y="1033462"/>
                    <a:pt x="471488" y="1023408"/>
                  </a:cubicBezTo>
                  <a:cubicBezTo>
                    <a:pt x="491218" y="1023408"/>
                    <a:pt x="501083" y="1013354"/>
                    <a:pt x="510949" y="1003300"/>
                  </a:cubicBezTo>
                  <a:close/>
                  <a:moveTo>
                    <a:pt x="146772" y="984250"/>
                  </a:moveTo>
                  <a:cubicBezTo>
                    <a:pt x="176213" y="1023471"/>
                    <a:pt x="176213" y="1023471"/>
                    <a:pt x="176213" y="1023471"/>
                  </a:cubicBezTo>
                  <a:cubicBezTo>
                    <a:pt x="146772" y="1043081"/>
                    <a:pt x="127145" y="1072496"/>
                    <a:pt x="136958" y="1101912"/>
                  </a:cubicBezTo>
                  <a:cubicBezTo>
                    <a:pt x="136958" y="1111717"/>
                    <a:pt x="146772" y="1111717"/>
                    <a:pt x="146772" y="1121522"/>
                  </a:cubicBezTo>
                  <a:cubicBezTo>
                    <a:pt x="136958" y="1121522"/>
                    <a:pt x="117331" y="1131328"/>
                    <a:pt x="107517" y="1150938"/>
                  </a:cubicBezTo>
                  <a:cubicBezTo>
                    <a:pt x="107517" y="1150938"/>
                    <a:pt x="97704" y="1150938"/>
                    <a:pt x="97704" y="1141133"/>
                  </a:cubicBezTo>
                  <a:cubicBezTo>
                    <a:pt x="68263" y="1121522"/>
                    <a:pt x="78076" y="1082302"/>
                    <a:pt x="68263" y="1052886"/>
                  </a:cubicBezTo>
                  <a:cubicBezTo>
                    <a:pt x="78076" y="1043081"/>
                    <a:pt x="97704" y="1033276"/>
                    <a:pt x="97704" y="1013665"/>
                  </a:cubicBezTo>
                  <a:cubicBezTo>
                    <a:pt x="117331" y="1003860"/>
                    <a:pt x="127145" y="984250"/>
                    <a:pt x="146772" y="984250"/>
                  </a:cubicBezTo>
                  <a:close/>
                  <a:moveTo>
                    <a:pt x="530802" y="972344"/>
                  </a:moveTo>
                  <a:cubicBezTo>
                    <a:pt x="538162" y="972344"/>
                    <a:pt x="545523" y="974725"/>
                    <a:pt x="550429" y="984250"/>
                  </a:cubicBezTo>
                  <a:cubicBezTo>
                    <a:pt x="570057" y="984250"/>
                    <a:pt x="589684" y="984250"/>
                    <a:pt x="609311" y="974725"/>
                  </a:cubicBezTo>
                  <a:cubicBezTo>
                    <a:pt x="619125" y="984250"/>
                    <a:pt x="619125" y="974725"/>
                    <a:pt x="619125" y="984250"/>
                  </a:cubicBezTo>
                  <a:cubicBezTo>
                    <a:pt x="599497" y="1003300"/>
                    <a:pt x="560243" y="1003300"/>
                    <a:pt x="530802" y="993775"/>
                  </a:cubicBezTo>
                  <a:cubicBezTo>
                    <a:pt x="520988" y="993775"/>
                    <a:pt x="511175" y="984250"/>
                    <a:pt x="511175" y="974725"/>
                  </a:cubicBezTo>
                  <a:cubicBezTo>
                    <a:pt x="516082" y="974725"/>
                    <a:pt x="523442" y="972344"/>
                    <a:pt x="530802" y="972344"/>
                  </a:cubicBezTo>
                  <a:close/>
                  <a:moveTo>
                    <a:pt x="441447" y="965200"/>
                  </a:moveTo>
                  <a:cubicBezTo>
                    <a:pt x="451217" y="965200"/>
                    <a:pt x="470755" y="974990"/>
                    <a:pt x="490294" y="974990"/>
                  </a:cubicBezTo>
                  <a:cubicBezTo>
                    <a:pt x="500063" y="994569"/>
                    <a:pt x="500063" y="994569"/>
                    <a:pt x="500063" y="994569"/>
                  </a:cubicBezTo>
                  <a:cubicBezTo>
                    <a:pt x="480524" y="1014148"/>
                    <a:pt x="451217" y="1023938"/>
                    <a:pt x="421909" y="1014148"/>
                  </a:cubicBezTo>
                  <a:cubicBezTo>
                    <a:pt x="392601" y="1014148"/>
                    <a:pt x="373063" y="994569"/>
                    <a:pt x="373063" y="974990"/>
                  </a:cubicBezTo>
                  <a:cubicBezTo>
                    <a:pt x="392601" y="974990"/>
                    <a:pt x="421909" y="974990"/>
                    <a:pt x="441447" y="965200"/>
                  </a:cubicBezTo>
                  <a:close/>
                  <a:moveTo>
                    <a:pt x="2035175" y="954088"/>
                  </a:moveTo>
                  <a:cubicBezTo>
                    <a:pt x="2074545" y="964010"/>
                    <a:pt x="2104073" y="973932"/>
                    <a:pt x="2133601" y="954088"/>
                  </a:cubicBezTo>
                  <a:cubicBezTo>
                    <a:pt x="2153286" y="964010"/>
                    <a:pt x="2172971" y="964010"/>
                    <a:pt x="2182813" y="973932"/>
                  </a:cubicBezTo>
                  <a:cubicBezTo>
                    <a:pt x="2182813" y="983854"/>
                    <a:pt x="2163128" y="983854"/>
                    <a:pt x="2153286" y="993776"/>
                  </a:cubicBezTo>
                  <a:cubicBezTo>
                    <a:pt x="2123758" y="993776"/>
                    <a:pt x="2084388" y="983854"/>
                    <a:pt x="2054860" y="964010"/>
                  </a:cubicBezTo>
                  <a:cubicBezTo>
                    <a:pt x="2045018" y="964010"/>
                    <a:pt x="2035175" y="964010"/>
                    <a:pt x="2035175" y="954088"/>
                  </a:cubicBezTo>
                  <a:close/>
                  <a:moveTo>
                    <a:pt x="138690" y="947974"/>
                  </a:moveTo>
                  <a:cubicBezTo>
                    <a:pt x="141143" y="947974"/>
                    <a:pt x="143596" y="949822"/>
                    <a:pt x="146050" y="954749"/>
                  </a:cubicBezTo>
                  <a:cubicBezTo>
                    <a:pt x="146050" y="974461"/>
                    <a:pt x="126422" y="964605"/>
                    <a:pt x="116609" y="984317"/>
                  </a:cubicBezTo>
                  <a:cubicBezTo>
                    <a:pt x="87168" y="1004028"/>
                    <a:pt x="77354" y="1033595"/>
                    <a:pt x="47913" y="1053307"/>
                  </a:cubicBezTo>
                  <a:cubicBezTo>
                    <a:pt x="47913" y="1063163"/>
                    <a:pt x="57727" y="1063163"/>
                    <a:pt x="57727" y="1073018"/>
                  </a:cubicBezTo>
                  <a:cubicBezTo>
                    <a:pt x="57727" y="1102586"/>
                    <a:pt x="67541" y="1142009"/>
                    <a:pt x="96982" y="1161720"/>
                  </a:cubicBezTo>
                  <a:cubicBezTo>
                    <a:pt x="96982" y="1171576"/>
                    <a:pt x="87168" y="1171576"/>
                    <a:pt x="87168" y="1171576"/>
                  </a:cubicBezTo>
                  <a:cubicBezTo>
                    <a:pt x="47913" y="1161720"/>
                    <a:pt x="57727" y="1122297"/>
                    <a:pt x="47913" y="1102586"/>
                  </a:cubicBezTo>
                  <a:cubicBezTo>
                    <a:pt x="47913" y="1082874"/>
                    <a:pt x="38100" y="1063163"/>
                    <a:pt x="38100" y="1053307"/>
                  </a:cubicBezTo>
                  <a:cubicBezTo>
                    <a:pt x="67541" y="1023740"/>
                    <a:pt x="87168" y="994172"/>
                    <a:pt x="116609" y="964605"/>
                  </a:cubicBezTo>
                  <a:cubicBezTo>
                    <a:pt x="123969" y="964605"/>
                    <a:pt x="131329" y="947974"/>
                    <a:pt x="138690" y="947974"/>
                  </a:cubicBezTo>
                  <a:close/>
                  <a:moveTo>
                    <a:pt x="432044" y="915988"/>
                  </a:moveTo>
                  <a:cubicBezTo>
                    <a:pt x="441813" y="915988"/>
                    <a:pt x="451582" y="915988"/>
                    <a:pt x="461352" y="935673"/>
                  </a:cubicBezTo>
                  <a:cubicBezTo>
                    <a:pt x="480890" y="955358"/>
                    <a:pt x="510198" y="945516"/>
                    <a:pt x="539506" y="935673"/>
                  </a:cubicBezTo>
                  <a:cubicBezTo>
                    <a:pt x="539506" y="945516"/>
                    <a:pt x="549275" y="945516"/>
                    <a:pt x="549275" y="955358"/>
                  </a:cubicBezTo>
                  <a:cubicBezTo>
                    <a:pt x="529736" y="965201"/>
                    <a:pt x="510198" y="965201"/>
                    <a:pt x="480890" y="965201"/>
                  </a:cubicBezTo>
                  <a:cubicBezTo>
                    <a:pt x="461352" y="955358"/>
                    <a:pt x="432044" y="945516"/>
                    <a:pt x="422275" y="925830"/>
                  </a:cubicBezTo>
                  <a:cubicBezTo>
                    <a:pt x="422275" y="915988"/>
                    <a:pt x="422275" y="915988"/>
                    <a:pt x="432044" y="915988"/>
                  </a:cubicBezTo>
                  <a:close/>
                  <a:moveTo>
                    <a:pt x="2133836" y="913712"/>
                  </a:moveTo>
                  <a:cubicBezTo>
                    <a:pt x="2139189" y="912316"/>
                    <a:pt x="2145308" y="912316"/>
                    <a:pt x="2152650" y="914797"/>
                  </a:cubicBezTo>
                  <a:cubicBezTo>
                    <a:pt x="2152650" y="934641"/>
                    <a:pt x="2133071" y="944563"/>
                    <a:pt x="2123281" y="944563"/>
                  </a:cubicBezTo>
                  <a:cubicBezTo>
                    <a:pt x="2103702" y="944563"/>
                    <a:pt x="2074334" y="944563"/>
                    <a:pt x="2054754" y="944563"/>
                  </a:cubicBezTo>
                  <a:cubicBezTo>
                    <a:pt x="2054754" y="944563"/>
                    <a:pt x="2044965" y="934641"/>
                    <a:pt x="2035175" y="934641"/>
                  </a:cubicBezTo>
                  <a:cubicBezTo>
                    <a:pt x="2054754" y="914797"/>
                    <a:pt x="2074334" y="934641"/>
                    <a:pt x="2093913" y="934641"/>
                  </a:cubicBezTo>
                  <a:cubicBezTo>
                    <a:pt x="2108597" y="934641"/>
                    <a:pt x="2117775" y="917898"/>
                    <a:pt x="2133836" y="913712"/>
                  </a:cubicBezTo>
                  <a:close/>
                  <a:moveTo>
                    <a:pt x="539750" y="905272"/>
                  </a:moveTo>
                  <a:cubicBezTo>
                    <a:pt x="579120" y="895350"/>
                    <a:pt x="608647" y="935037"/>
                    <a:pt x="638175" y="954881"/>
                  </a:cubicBezTo>
                  <a:cubicBezTo>
                    <a:pt x="638175" y="954881"/>
                    <a:pt x="628332" y="964803"/>
                    <a:pt x="628332" y="964803"/>
                  </a:cubicBezTo>
                  <a:cubicBezTo>
                    <a:pt x="618490" y="974725"/>
                    <a:pt x="608647" y="964803"/>
                    <a:pt x="598805" y="964803"/>
                  </a:cubicBezTo>
                  <a:cubicBezTo>
                    <a:pt x="569277" y="954881"/>
                    <a:pt x="559435" y="944959"/>
                    <a:pt x="539750" y="925115"/>
                  </a:cubicBezTo>
                  <a:cubicBezTo>
                    <a:pt x="539750" y="915194"/>
                    <a:pt x="539750" y="915194"/>
                    <a:pt x="539750" y="905272"/>
                  </a:cubicBezTo>
                  <a:close/>
                  <a:moveTo>
                    <a:pt x="2211999" y="895350"/>
                  </a:moveTo>
                  <a:cubicBezTo>
                    <a:pt x="2231781" y="905328"/>
                    <a:pt x="2251564" y="905328"/>
                    <a:pt x="2271347" y="905328"/>
                  </a:cubicBezTo>
                  <a:cubicBezTo>
                    <a:pt x="2281238" y="925286"/>
                    <a:pt x="2261455" y="935264"/>
                    <a:pt x="2251564" y="955221"/>
                  </a:cubicBezTo>
                  <a:cubicBezTo>
                    <a:pt x="2231781" y="965200"/>
                    <a:pt x="2221890" y="965200"/>
                    <a:pt x="2202107" y="965200"/>
                  </a:cubicBezTo>
                  <a:cubicBezTo>
                    <a:pt x="2152650" y="945243"/>
                    <a:pt x="2152650" y="945243"/>
                    <a:pt x="2152650" y="945243"/>
                  </a:cubicBezTo>
                  <a:cubicBezTo>
                    <a:pt x="2172433" y="915307"/>
                    <a:pt x="2172433" y="915307"/>
                    <a:pt x="2172433" y="915307"/>
                  </a:cubicBezTo>
                  <a:cubicBezTo>
                    <a:pt x="2211999" y="895350"/>
                    <a:pt x="2211999" y="895350"/>
                    <a:pt x="2211999" y="895350"/>
                  </a:cubicBezTo>
                  <a:close/>
                  <a:moveTo>
                    <a:pt x="2507396" y="885825"/>
                  </a:moveTo>
                  <a:cubicBezTo>
                    <a:pt x="2536704" y="885825"/>
                    <a:pt x="2556242" y="915458"/>
                    <a:pt x="2575781" y="935214"/>
                  </a:cubicBezTo>
                  <a:cubicBezTo>
                    <a:pt x="2605088" y="945092"/>
                    <a:pt x="2575781" y="964847"/>
                    <a:pt x="2585550" y="984603"/>
                  </a:cubicBezTo>
                  <a:cubicBezTo>
                    <a:pt x="2595319" y="1014236"/>
                    <a:pt x="2585550" y="1043869"/>
                    <a:pt x="2575781" y="1063625"/>
                  </a:cubicBezTo>
                  <a:cubicBezTo>
                    <a:pt x="2556242" y="1063625"/>
                    <a:pt x="2536704" y="1043869"/>
                    <a:pt x="2517165" y="1033992"/>
                  </a:cubicBezTo>
                  <a:cubicBezTo>
                    <a:pt x="2526934" y="1004358"/>
                    <a:pt x="2536704" y="964847"/>
                    <a:pt x="2517165" y="945092"/>
                  </a:cubicBezTo>
                  <a:cubicBezTo>
                    <a:pt x="2507396" y="935214"/>
                    <a:pt x="2478088" y="935214"/>
                    <a:pt x="2487857" y="915458"/>
                  </a:cubicBezTo>
                  <a:cubicBezTo>
                    <a:pt x="2497627" y="905580"/>
                    <a:pt x="2497627" y="895703"/>
                    <a:pt x="2507396" y="885825"/>
                  </a:cubicBezTo>
                  <a:close/>
                  <a:moveTo>
                    <a:pt x="327960" y="883708"/>
                  </a:moveTo>
                  <a:cubicBezTo>
                    <a:pt x="331617" y="886178"/>
                    <a:pt x="334055" y="891117"/>
                    <a:pt x="334055" y="896055"/>
                  </a:cubicBezTo>
                  <a:cubicBezTo>
                    <a:pt x="363310" y="896055"/>
                    <a:pt x="382814" y="896055"/>
                    <a:pt x="402318" y="896055"/>
                  </a:cubicBezTo>
                  <a:cubicBezTo>
                    <a:pt x="421821" y="896055"/>
                    <a:pt x="402318" y="915811"/>
                    <a:pt x="412069" y="915811"/>
                  </a:cubicBezTo>
                  <a:cubicBezTo>
                    <a:pt x="402318" y="935567"/>
                    <a:pt x="441325" y="945444"/>
                    <a:pt x="421821" y="955322"/>
                  </a:cubicBezTo>
                  <a:cubicBezTo>
                    <a:pt x="392566" y="965200"/>
                    <a:pt x="353559" y="965200"/>
                    <a:pt x="334055" y="935567"/>
                  </a:cubicBezTo>
                  <a:cubicBezTo>
                    <a:pt x="324303" y="925689"/>
                    <a:pt x="304800" y="905933"/>
                    <a:pt x="314552" y="886178"/>
                  </a:cubicBezTo>
                  <a:cubicBezTo>
                    <a:pt x="319428" y="881239"/>
                    <a:pt x="324303" y="881239"/>
                    <a:pt x="327960" y="883708"/>
                  </a:cubicBezTo>
                  <a:close/>
                  <a:moveTo>
                    <a:pt x="2507030" y="855663"/>
                  </a:moveTo>
                  <a:cubicBezTo>
                    <a:pt x="2556487" y="855663"/>
                    <a:pt x="2576269" y="914884"/>
                    <a:pt x="2625726" y="934624"/>
                  </a:cubicBezTo>
                  <a:cubicBezTo>
                    <a:pt x="2625726" y="944494"/>
                    <a:pt x="2615835" y="964234"/>
                    <a:pt x="2615835" y="974104"/>
                  </a:cubicBezTo>
                  <a:cubicBezTo>
                    <a:pt x="2615835" y="1013585"/>
                    <a:pt x="2615835" y="1053065"/>
                    <a:pt x="2596052" y="1082676"/>
                  </a:cubicBezTo>
                  <a:cubicBezTo>
                    <a:pt x="2586161" y="1082676"/>
                    <a:pt x="2586161" y="1082676"/>
                    <a:pt x="2576269" y="1072806"/>
                  </a:cubicBezTo>
                  <a:cubicBezTo>
                    <a:pt x="2596052" y="1043195"/>
                    <a:pt x="2605943" y="1013585"/>
                    <a:pt x="2596052" y="983975"/>
                  </a:cubicBezTo>
                  <a:cubicBezTo>
                    <a:pt x="2596052" y="964234"/>
                    <a:pt x="2596052" y="954364"/>
                    <a:pt x="2605943" y="944494"/>
                  </a:cubicBezTo>
                  <a:cubicBezTo>
                    <a:pt x="2615835" y="934624"/>
                    <a:pt x="2596052" y="934624"/>
                    <a:pt x="2596052" y="934624"/>
                  </a:cubicBezTo>
                  <a:cubicBezTo>
                    <a:pt x="2566378" y="924754"/>
                    <a:pt x="2566378" y="885273"/>
                    <a:pt x="2536704" y="885273"/>
                  </a:cubicBezTo>
                  <a:cubicBezTo>
                    <a:pt x="2526812" y="875403"/>
                    <a:pt x="2516921" y="875403"/>
                    <a:pt x="2507030" y="875403"/>
                  </a:cubicBezTo>
                  <a:cubicBezTo>
                    <a:pt x="2497138" y="865533"/>
                    <a:pt x="2507030" y="865533"/>
                    <a:pt x="2507030" y="855663"/>
                  </a:cubicBezTo>
                  <a:close/>
                  <a:moveTo>
                    <a:pt x="569913" y="855663"/>
                  </a:moveTo>
                  <a:cubicBezTo>
                    <a:pt x="569913" y="855663"/>
                    <a:pt x="579665" y="855663"/>
                    <a:pt x="579665" y="855663"/>
                  </a:cubicBezTo>
                  <a:cubicBezTo>
                    <a:pt x="599168" y="865585"/>
                    <a:pt x="608920" y="875507"/>
                    <a:pt x="618672" y="895350"/>
                  </a:cubicBezTo>
                  <a:cubicBezTo>
                    <a:pt x="628424" y="905272"/>
                    <a:pt x="628424" y="915194"/>
                    <a:pt x="638176" y="935038"/>
                  </a:cubicBezTo>
                  <a:cubicBezTo>
                    <a:pt x="628424" y="935038"/>
                    <a:pt x="628424" y="935038"/>
                    <a:pt x="628424" y="935038"/>
                  </a:cubicBezTo>
                  <a:cubicBezTo>
                    <a:pt x="618672" y="915194"/>
                    <a:pt x="618672" y="885428"/>
                    <a:pt x="599168" y="885428"/>
                  </a:cubicBezTo>
                  <a:cubicBezTo>
                    <a:pt x="579665" y="875507"/>
                    <a:pt x="569913" y="875507"/>
                    <a:pt x="569913" y="855663"/>
                  </a:cubicBezTo>
                  <a:close/>
                  <a:moveTo>
                    <a:pt x="2082205" y="853622"/>
                  </a:moveTo>
                  <a:cubicBezTo>
                    <a:pt x="2090818" y="853622"/>
                    <a:pt x="2098199" y="856117"/>
                    <a:pt x="2103121" y="866095"/>
                  </a:cubicBezTo>
                  <a:cubicBezTo>
                    <a:pt x="2112963" y="886052"/>
                    <a:pt x="2093278" y="896031"/>
                    <a:pt x="2083436" y="896031"/>
                  </a:cubicBezTo>
                  <a:cubicBezTo>
                    <a:pt x="2063751" y="915988"/>
                    <a:pt x="2044066" y="915988"/>
                    <a:pt x="2024381" y="915988"/>
                  </a:cubicBezTo>
                  <a:cubicBezTo>
                    <a:pt x="2014538" y="915988"/>
                    <a:pt x="2014538" y="915988"/>
                    <a:pt x="2014538" y="906009"/>
                  </a:cubicBezTo>
                  <a:cubicBezTo>
                    <a:pt x="2024381" y="896031"/>
                    <a:pt x="2044066" y="876074"/>
                    <a:pt x="2053908" y="856116"/>
                  </a:cubicBezTo>
                  <a:cubicBezTo>
                    <a:pt x="2063751" y="856116"/>
                    <a:pt x="2073593" y="853622"/>
                    <a:pt x="2082205" y="853622"/>
                  </a:cubicBezTo>
                  <a:close/>
                  <a:moveTo>
                    <a:pt x="2222501" y="846138"/>
                  </a:moveTo>
                  <a:cubicBezTo>
                    <a:pt x="2222501" y="846138"/>
                    <a:pt x="2222501" y="865717"/>
                    <a:pt x="2222501" y="865717"/>
                  </a:cubicBezTo>
                  <a:cubicBezTo>
                    <a:pt x="2202657" y="895086"/>
                    <a:pt x="2162970" y="904876"/>
                    <a:pt x="2133204" y="904876"/>
                  </a:cubicBezTo>
                  <a:cubicBezTo>
                    <a:pt x="2123282" y="904876"/>
                    <a:pt x="2113360" y="904876"/>
                    <a:pt x="2103438" y="895086"/>
                  </a:cubicBezTo>
                  <a:cubicBezTo>
                    <a:pt x="2103438" y="895086"/>
                    <a:pt x="2113360" y="885297"/>
                    <a:pt x="2113360" y="885297"/>
                  </a:cubicBezTo>
                  <a:cubicBezTo>
                    <a:pt x="2133204" y="885297"/>
                    <a:pt x="2162970" y="895086"/>
                    <a:pt x="2182814" y="875507"/>
                  </a:cubicBezTo>
                  <a:cubicBezTo>
                    <a:pt x="2182814" y="865717"/>
                    <a:pt x="2202657" y="855928"/>
                    <a:pt x="2222501" y="846138"/>
                  </a:cubicBezTo>
                  <a:close/>
                  <a:moveTo>
                    <a:pt x="432532" y="836613"/>
                  </a:moveTo>
                  <a:cubicBezTo>
                    <a:pt x="461840" y="836613"/>
                    <a:pt x="481379" y="856368"/>
                    <a:pt x="510686" y="876124"/>
                  </a:cubicBezTo>
                  <a:cubicBezTo>
                    <a:pt x="530225" y="895880"/>
                    <a:pt x="530225" y="895880"/>
                    <a:pt x="530225" y="895880"/>
                  </a:cubicBezTo>
                  <a:cubicBezTo>
                    <a:pt x="510686" y="886002"/>
                    <a:pt x="491148" y="866246"/>
                    <a:pt x="471609" y="866246"/>
                  </a:cubicBezTo>
                  <a:cubicBezTo>
                    <a:pt x="461840" y="866246"/>
                    <a:pt x="452071" y="866246"/>
                    <a:pt x="452071" y="876124"/>
                  </a:cubicBezTo>
                  <a:cubicBezTo>
                    <a:pt x="452071" y="895880"/>
                    <a:pt x="481379" y="895880"/>
                    <a:pt x="500917" y="905757"/>
                  </a:cubicBezTo>
                  <a:cubicBezTo>
                    <a:pt x="500917" y="905757"/>
                    <a:pt x="510686" y="905757"/>
                    <a:pt x="510686" y="915635"/>
                  </a:cubicBezTo>
                  <a:cubicBezTo>
                    <a:pt x="481379" y="925513"/>
                    <a:pt x="442302" y="905757"/>
                    <a:pt x="422763" y="895880"/>
                  </a:cubicBezTo>
                  <a:cubicBezTo>
                    <a:pt x="412994" y="886002"/>
                    <a:pt x="403225" y="876124"/>
                    <a:pt x="403225" y="856368"/>
                  </a:cubicBezTo>
                  <a:cubicBezTo>
                    <a:pt x="412994" y="846491"/>
                    <a:pt x="422763" y="836613"/>
                    <a:pt x="432532" y="836613"/>
                  </a:cubicBezTo>
                  <a:close/>
                  <a:moveTo>
                    <a:pt x="2053999" y="806450"/>
                  </a:moveTo>
                  <a:cubicBezTo>
                    <a:pt x="2063751" y="826294"/>
                    <a:pt x="2024744" y="826294"/>
                    <a:pt x="2024744" y="846137"/>
                  </a:cubicBezTo>
                  <a:cubicBezTo>
                    <a:pt x="2014992" y="856059"/>
                    <a:pt x="2024744" y="885825"/>
                    <a:pt x="2005240" y="885825"/>
                  </a:cubicBezTo>
                  <a:cubicBezTo>
                    <a:pt x="1995488" y="865981"/>
                    <a:pt x="2024744" y="846137"/>
                    <a:pt x="2024744" y="826294"/>
                  </a:cubicBezTo>
                  <a:cubicBezTo>
                    <a:pt x="2034496" y="816372"/>
                    <a:pt x="2044248" y="806450"/>
                    <a:pt x="2053999" y="806450"/>
                  </a:cubicBezTo>
                  <a:close/>
                  <a:moveTo>
                    <a:pt x="501386" y="806450"/>
                  </a:moveTo>
                  <a:cubicBezTo>
                    <a:pt x="530754" y="826205"/>
                    <a:pt x="560123" y="855839"/>
                    <a:pt x="569913" y="885472"/>
                  </a:cubicBezTo>
                  <a:cubicBezTo>
                    <a:pt x="560123" y="885472"/>
                    <a:pt x="540544" y="895350"/>
                    <a:pt x="540544" y="875594"/>
                  </a:cubicBezTo>
                  <a:cubicBezTo>
                    <a:pt x="540544" y="865717"/>
                    <a:pt x="530754" y="845961"/>
                    <a:pt x="511175" y="845961"/>
                  </a:cubicBezTo>
                  <a:cubicBezTo>
                    <a:pt x="491596" y="855839"/>
                    <a:pt x="481807" y="836083"/>
                    <a:pt x="472017" y="836083"/>
                  </a:cubicBezTo>
                  <a:cubicBezTo>
                    <a:pt x="462227" y="836083"/>
                    <a:pt x="452438" y="826205"/>
                    <a:pt x="462227" y="816328"/>
                  </a:cubicBezTo>
                  <a:cubicBezTo>
                    <a:pt x="472017" y="806450"/>
                    <a:pt x="491596" y="806450"/>
                    <a:pt x="501386" y="806450"/>
                  </a:cubicBezTo>
                  <a:close/>
                  <a:moveTo>
                    <a:pt x="603846" y="804343"/>
                  </a:moveTo>
                  <a:cubicBezTo>
                    <a:pt x="618729" y="806198"/>
                    <a:pt x="633611" y="819181"/>
                    <a:pt x="648494" y="826599"/>
                  </a:cubicBezTo>
                  <a:cubicBezTo>
                    <a:pt x="658416" y="856273"/>
                    <a:pt x="668338" y="895839"/>
                    <a:pt x="658416" y="915621"/>
                  </a:cubicBezTo>
                  <a:cubicBezTo>
                    <a:pt x="648494" y="925513"/>
                    <a:pt x="648494" y="925513"/>
                    <a:pt x="648494" y="925513"/>
                  </a:cubicBezTo>
                  <a:cubicBezTo>
                    <a:pt x="638572" y="895839"/>
                    <a:pt x="628650" y="866165"/>
                    <a:pt x="598885" y="856273"/>
                  </a:cubicBezTo>
                  <a:cubicBezTo>
                    <a:pt x="598885" y="836490"/>
                    <a:pt x="588963" y="816708"/>
                    <a:pt x="588963" y="806816"/>
                  </a:cubicBezTo>
                  <a:cubicBezTo>
                    <a:pt x="593924" y="804344"/>
                    <a:pt x="598885" y="803725"/>
                    <a:pt x="603846" y="804343"/>
                  </a:cubicBezTo>
                  <a:close/>
                  <a:moveTo>
                    <a:pt x="2330186" y="796925"/>
                  </a:moveTo>
                  <a:cubicBezTo>
                    <a:pt x="2339975" y="796925"/>
                    <a:pt x="2339975" y="816610"/>
                    <a:pt x="2339975" y="826452"/>
                  </a:cubicBezTo>
                  <a:cubicBezTo>
                    <a:pt x="2339975" y="846137"/>
                    <a:pt x="2320396" y="875665"/>
                    <a:pt x="2300817" y="885507"/>
                  </a:cubicBezTo>
                  <a:cubicBezTo>
                    <a:pt x="2281238" y="895350"/>
                    <a:pt x="2251869" y="895350"/>
                    <a:pt x="2222500" y="885507"/>
                  </a:cubicBezTo>
                  <a:cubicBezTo>
                    <a:pt x="2222500" y="875665"/>
                    <a:pt x="2232290" y="875665"/>
                    <a:pt x="2232290" y="865822"/>
                  </a:cubicBezTo>
                  <a:cubicBezTo>
                    <a:pt x="2242079" y="846137"/>
                    <a:pt x="2222500" y="836295"/>
                    <a:pt x="2242079" y="826452"/>
                  </a:cubicBezTo>
                  <a:cubicBezTo>
                    <a:pt x="2271448" y="816610"/>
                    <a:pt x="2300817" y="816610"/>
                    <a:pt x="2330186" y="796925"/>
                  </a:cubicBezTo>
                  <a:close/>
                  <a:moveTo>
                    <a:pt x="2202090" y="768350"/>
                  </a:moveTo>
                  <a:cubicBezTo>
                    <a:pt x="2221821" y="768350"/>
                    <a:pt x="2231686" y="778192"/>
                    <a:pt x="2231686" y="788035"/>
                  </a:cubicBezTo>
                  <a:cubicBezTo>
                    <a:pt x="2241551" y="817562"/>
                    <a:pt x="2211956" y="827405"/>
                    <a:pt x="2192225" y="847090"/>
                  </a:cubicBezTo>
                  <a:cubicBezTo>
                    <a:pt x="2182360" y="847090"/>
                    <a:pt x="2172495" y="856932"/>
                    <a:pt x="2152764" y="856932"/>
                  </a:cubicBezTo>
                  <a:cubicBezTo>
                    <a:pt x="2142899" y="866775"/>
                    <a:pt x="2133034" y="866775"/>
                    <a:pt x="2123169" y="866775"/>
                  </a:cubicBezTo>
                  <a:cubicBezTo>
                    <a:pt x="2123169" y="856932"/>
                    <a:pt x="2123169" y="856932"/>
                    <a:pt x="2123169" y="856932"/>
                  </a:cubicBezTo>
                  <a:cubicBezTo>
                    <a:pt x="2142899" y="847090"/>
                    <a:pt x="2172495" y="847090"/>
                    <a:pt x="2192225" y="817562"/>
                  </a:cubicBezTo>
                  <a:cubicBezTo>
                    <a:pt x="2192225" y="807720"/>
                    <a:pt x="2192225" y="797877"/>
                    <a:pt x="2182360" y="797877"/>
                  </a:cubicBezTo>
                  <a:cubicBezTo>
                    <a:pt x="2152764" y="807720"/>
                    <a:pt x="2133034" y="827405"/>
                    <a:pt x="2113303" y="847090"/>
                  </a:cubicBezTo>
                  <a:cubicBezTo>
                    <a:pt x="2113303" y="847090"/>
                    <a:pt x="2103438" y="847090"/>
                    <a:pt x="2103438" y="837247"/>
                  </a:cubicBezTo>
                  <a:cubicBezTo>
                    <a:pt x="2133034" y="807720"/>
                    <a:pt x="2162630" y="778192"/>
                    <a:pt x="2202090" y="768350"/>
                  </a:cubicBezTo>
                  <a:close/>
                  <a:moveTo>
                    <a:pt x="347362" y="762631"/>
                  </a:moveTo>
                  <a:cubicBezTo>
                    <a:pt x="377882" y="766783"/>
                    <a:pt x="400079" y="794465"/>
                    <a:pt x="422276" y="816611"/>
                  </a:cubicBezTo>
                  <a:cubicBezTo>
                    <a:pt x="422276" y="826453"/>
                    <a:pt x="412411" y="826453"/>
                    <a:pt x="402545" y="836296"/>
                  </a:cubicBezTo>
                  <a:cubicBezTo>
                    <a:pt x="392680" y="846138"/>
                    <a:pt x="392680" y="855981"/>
                    <a:pt x="392680" y="865823"/>
                  </a:cubicBezTo>
                  <a:cubicBezTo>
                    <a:pt x="392680" y="875666"/>
                    <a:pt x="392680" y="875666"/>
                    <a:pt x="392680" y="885508"/>
                  </a:cubicBezTo>
                  <a:cubicBezTo>
                    <a:pt x="363084" y="895351"/>
                    <a:pt x="333489" y="875666"/>
                    <a:pt x="303893" y="865823"/>
                  </a:cubicBezTo>
                  <a:cubicBezTo>
                    <a:pt x="294028" y="846138"/>
                    <a:pt x="284163" y="836296"/>
                    <a:pt x="294028" y="816611"/>
                  </a:cubicBezTo>
                  <a:cubicBezTo>
                    <a:pt x="294028" y="796926"/>
                    <a:pt x="303893" y="787083"/>
                    <a:pt x="313758" y="767398"/>
                  </a:cubicBezTo>
                  <a:cubicBezTo>
                    <a:pt x="326090" y="762477"/>
                    <a:pt x="337188" y="761246"/>
                    <a:pt x="347362" y="762631"/>
                  </a:cubicBezTo>
                  <a:close/>
                  <a:moveTo>
                    <a:pt x="2025198" y="757238"/>
                  </a:moveTo>
                  <a:cubicBezTo>
                    <a:pt x="2034949" y="757238"/>
                    <a:pt x="2034949" y="757238"/>
                    <a:pt x="2034949" y="767160"/>
                  </a:cubicBezTo>
                  <a:cubicBezTo>
                    <a:pt x="2044701" y="787004"/>
                    <a:pt x="2025198" y="806847"/>
                    <a:pt x="2005694" y="826691"/>
                  </a:cubicBezTo>
                  <a:cubicBezTo>
                    <a:pt x="1995942" y="846535"/>
                    <a:pt x="1995942" y="866379"/>
                    <a:pt x="1995942" y="876301"/>
                  </a:cubicBezTo>
                  <a:cubicBezTo>
                    <a:pt x="1976438" y="866379"/>
                    <a:pt x="1986190" y="836613"/>
                    <a:pt x="1986190" y="826691"/>
                  </a:cubicBezTo>
                  <a:cubicBezTo>
                    <a:pt x="1986190" y="796926"/>
                    <a:pt x="2005694" y="767160"/>
                    <a:pt x="2025198" y="757238"/>
                  </a:cubicBezTo>
                  <a:close/>
                  <a:moveTo>
                    <a:pt x="2143126" y="747713"/>
                  </a:moveTo>
                  <a:cubicBezTo>
                    <a:pt x="2153047" y="747713"/>
                    <a:pt x="2172891" y="747713"/>
                    <a:pt x="2182813" y="757555"/>
                  </a:cubicBezTo>
                  <a:cubicBezTo>
                    <a:pt x="2172891" y="767398"/>
                    <a:pt x="2162969" y="777240"/>
                    <a:pt x="2153047" y="777240"/>
                  </a:cubicBezTo>
                  <a:cubicBezTo>
                    <a:pt x="2123282" y="777240"/>
                    <a:pt x="2103438" y="796925"/>
                    <a:pt x="2093516" y="816610"/>
                  </a:cubicBezTo>
                  <a:cubicBezTo>
                    <a:pt x="2093516" y="826453"/>
                    <a:pt x="2083594" y="826453"/>
                    <a:pt x="2083594" y="836295"/>
                  </a:cubicBezTo>
                  <a:cubicBezTo>
                    <a:pt x="2073672" y="846138"/>
                    <a:pt x="2073672" y="836295"/>
                    <a:pt x="2063750" y="846138"/>
                  </a:cubicBezTo>
                  <a:cubicBezTo>
                    <a:pt x="2063750" y="836295"/>
                    <a:pt x="2063750" y="826453"/>
                    <a:pt x="2063750" y="816610"/>
                  </a:cubicBezTo>
                  <a:cubicBezTo>
                    <a:pt x="2083594" y="787083"/>
                    <a:pt x="2103438" y="747713"/>
                    <a:pt x="2143126" y="747713"/>
                  </a:cubicBezTo>
                  <a:close/>
                  <a:moveTo>
                    <a:pt x="510540" y="738188"/>
                  </a:moveTo>
                  <a:cubicBezTo>
                    <a:pt x="530225" y="748002"/>
                    <a:pt x="540068" y="757815"/>
                    <a:pt x="559753" y="767629"/>
                  </a:cubicBezTo>
                  <a:cubicBezTo>
                    <a:pt x="569595" y="787256"/>
                    <a:pt x="579438" y="816697"/>
                    <a:pt x="579438" y="836324"/>
                  </a:cubicBezTo>
                  <a:cubicBezTo>
                    <a:pt x="569595" y="846138"/>
                    <a:pt x="549910" y="836324"/>
                    <a:pt x="540068" y="826511"/>
                  </a:cubicBezTo>
                  <a:cubicBezTo>
                    <a:pt x="530225" y="816697"/>
                    <a:pt x="520383" y="806883"/>
                    <a:pt x="510540" y="797070"/>
                  </a:cubicBezTo>
                  <a:cubicBezTo>
                    <a:pt x="500698" y="787256"/>
                    <a:pt x="500698" y="767629"/>
                    <a:pt x="481013" y="757815"/>
                  </a:cubicBezTo>
                  <a:cubicBezTo>
                    <a:pt x="490855" y="748002"/>
                    <a:pt x="500698" y="738188"/>
                    <a:pt x="510540" y="738188"/>
                  </a:cubicBezTo>
                  <a:close/>
                  <a:moveTo>
                    <a:pt x="408721" y="731441"/>
                  </a:moveTo>
                  <a:cubicBezTo>
                    <a:pt x="427038" y="731441"/>
                    <a:pt x="446576" y="738823"/>
                    <a:pt x="461230" y="748665"/>
                  </a:cubicBezTo>
                  <a:cubicBezTo>
                    <a:pt x="480769" y="758508"/>
                    <a:pt x="490538" y="778193"/>
                    <a:pt x="490538" y="788035"/>
                  </a:cubicBezTo>
                  <a:cubicBezTo>
                    <a:pt x="480769" y="797878"/>
                    <a:pt x="470999" y="797878"/>
                    <a:pt x="461230" y="807720"/>
                  </a:cubicBezTo>
                  <a:cubicBezTo>
                    <a:pt x="441692" y="817563"/>
                    <a:pt x="441692" y="817563"/>
                    <a:pt x="441692" y="817563"/>
                  </a:cubicBezTo>
                  <a:cubicBezTo>
                    <a:pt x="422153" y="797878"/>
                    <a:pt x="402615" y="768350"/>
                    <a:pt x="373307" y="758508"/>
                  </a:cubicBezTo>
                  <a:cubicBezTo>
                    <a:pt x="363538" y="758508"/>
                    <a:pt x="363538" y="758508"/>
                    <a:pt x="363538" y="758508"/>
                  </a:cubicBezTo>
                  <a:cubicBezTo>
                    <a:pt x="373307" y="738823"/>
                    <a:pt x="390403" y="731441"/>
                    <a:pt x="408721" y="731441"/>
                  </a:cubicBezTo>
                  <a:close/>
                  <a:moveTo>
                    <a:pt x="2290310" y="698500"/>
                  </a:moveTo>
                  <a:cubicBezTo>
                    <a:pt x="2319906" y="698500"/>
                    <a:pt x="2339636" y="718127"/>
                    <a:pt x="2339636" y="737754"/>
                  </a:cubicBezTo>
                  <a:cubicBezTo>
                    <a:pt x="2349501" y="757382"/>
                    <a:pt x="2329771" y="786823"/>
                    <a:pt x="2310040" y="796636"/>
                  </a:cubicBezTo>
                  <a:cubicBezTo>
                    <a:pt x="2290310" y="796636"/>
                    <a:pt x="2270580" y="806450"/>
                    <a:pt x="2250849" y="806450"/>
                  </a:cubicBezTo>
                  <a:cubicBezTo>
                    <a:pt x="2250849" y="796636"/>
                    <a:pt x="2250849" y="786823"/>
                    <a:pt x="2240984" y="777009"/>
                  </a:cubicBezTo>
                  <a:cubicBezTo>
                    <a:pt x="2240984" y="767195"/>
                    <a:pt x="2231119" y="757382"/>
                    <a:pt x="2221253" y="757382"/>
                  </a:cubicBezTo>
                  <a:cubicBezTo>
                    <a:pt x="2211388" y="747568"/>
                    <a:pt x="2211388" y="747568"/>
                    <a:pt x="2211388" y="747568"/>
                  </a:cubicBezTo>
                  <a:cubicBezTo>
                    <a:pt x="2231119" y="718127"/>
                    <a:pt x="2260714" y="698500"/>
                    <a:pt x="2290310" y="698500"/>
                  </a:cubicBezTo>
                  <a:close/>
                  <a:moveTo>
                    <a:pt x="2143125" y="679450"/>
                  </a:moveTo>
                  <a:cubicBezTo>
                    <a:pt x="2143125" y="689264"/>
                    <a:pt x="2143125" y="689264"/>
                    <a:pt x="2143125" y="689264"/>
                  </a:cubicBezTo>
                  <a:cubicBezTo>
                    <a:pt x="2133283" y="699077"/>
                    <a:pt x="2123440" y="718704"/>
                    <a:pt x="2113598" y="748145"/>
                  </a:cubicBezTo>
                  <a:cubicBezTo>
                    <a:pt x="2084070" y="757959"/>
                    <a:pt x="2084070" y="787400"/>
                    <a:pt x="2054543" y="787400"/>
                  </a:cubicBezTo>
                  <a:cubicBezTo>
                    <a:pt x="2044700" y="777586"/>
                    <a:pt x="2054543" y="767773"/>
                    <a:pt x="2054543" y="748145"/>
                  </a:cubicBezTo>
                  <a:cubicBezTo>
                    <a:pt x="2054543" y="728518"/>
                    <a:pt x="2064385" y="708891"/>
                    <a:pt x="2084070" y="699077"/>
                  </a:cubicBezTo>
                  <a:cubicBezTo>
                    <a:pt x="2093913" y="679450"/>
                    <a:pt x="2113598" y="679450"/>
                    <a:pt x="2143125" y="679450"/>
                  </a:cubicBezTo>
                  <a:close/>
                  <a:moveTo>
                    <a:pt x="2183668" y="667456"/>
                  </a:moveTo>
                  <a:cubicBezTo>
                    <a:pt x="2194658" y="663752"/>
                    <a:pt x="2206869" y="663752"/>
                    <a:pt x="2221523" y="668691"/>
                  </a:cubicBezTo>
                  <a:cubicBezTo>
                    <a:pt x="2231293" y="668691"/>
                    <a:pt x="2241062" y="678568"/>
                    <a:pt x="2260600" y="688446"/>
                  </a:cubicBezTo>
                  <a:cubicBezTo>
                    <a:pt x="2231293" y="708202"/>
                    <a:pt x="2211754" y="727957"/>
                    <a:pt x="2201985" y="747713"/>
                  </a:cubicBezTo>
                  <a:cubicBezTo>
                    <a:pt x="2182446" y="747713"/>
                    <a:pt x="2162908" y="727957"/>
                    <a:pt x="2133600" y="737835"/>
                  </a:cubicBezTo>
                  <a:cubicBezTo>
                    <a:pt x="2133600" y="718080"/>
                    <a:pt x="2153139" y="698324"/>
                    <a:pt x="2153139" y="688446"/>
                  </a:cubicBezTo>
                  <a:cubicBezTo>
                    <a:pt x="2162908" y="678568"/>
                    <a:pt x="2172677" y="671160"/>
                    <a:pt x="2183668" y="667456"/>
                  </a:cubicBezTo>
                  <a:close/>
                  <a:moveTo>
                    <a:pt x="755990" y="649288"/>
                  </a:moveTo>
                  <a:cubicBezTo>
                    <a:pt x="795451" y="649288"/>
                    <a:pt x="795451" y="649288"/>
                    <a:pt x="795451" y="649288"/>
                  </a:cubicBezTo>
                  <a:cubicBezTo>
                    <a:pt x="815181" y="668867"/>
                    <a:pt x="854642" y="668867"/>
                    <a:pt x="884238" y="678657"/>
                  </a:cubicBezTo>
                  <a:cubicBezTo>
                    <a:pt x="864507" y="698236"/>
                    <a:pt x="844777" y="708026"/>
                    <a:pt x="825046" y="698236"/>
                  </a:cubicBezTo>
                  <a:cubicBezTo>
                    <a:pt x="805316" y="698236"/>
                    <a:pt x="785586" y="688447"/>
                    <a:pt x="765855" y="668867"/>
                  </a:cubicBezTo>
                  <a:cubicBezTo>
                    <a:pt x="765855" y="659078"/>
                    <a:pt x="746125" y="659078"/>
                    <a:pt x="755990" y="649288"/>
                  </a:cubicBezTo>
                  <a:close/>
                  <a:moveTo>
                    <a:pt x="795626" y="606312"/>
                  </a:moveTo>
                  <a:cubicBezTo>
                    <a:pt x="798080" y="607559"/>
                    <a:pt x="800533" y="610053"/>
                    <a:pt x="805440" y="610053"/>
                  </a:cubicBezTo>
                  <a:cubicBezTo>
                    <a:pt x="815254" y="620032"/>
                    <a:pt x="825067" y="630011"/>
                    <a:pt x="844695" y="639989"/>
                  </a:cubicBezTo>
                  <a:cubicBezTo>
                    <a:pt x="864322" y="649968"/>
                    <a:pt x="883949" y="649968"/>
                    <a:pt x="893763" y="669925"/>
                  </a:cubicBezTo>
                  <a:cubicBezTo>
                    <a:pt x="864322" y="669925"/>
                    <a:pt x="834881" y="659946"/>
                    <a:pt x="815254" y="649968"/>
                  </a:cubicBezTo>
                  <a:cubicBezTo>
                    <a:pt x="805440" y="639989"/>
                    <a:pt x="785813" y="630011"/>
                    <a:pt x="785813" y="610053"/>
                  </a:cubicBezTo>
                  <a:cubicBezTo>
                    <a:pt x="790720" y="605064"/>
                    <a:pt x="793173" y="605064"/>
                    <a:pt x="795626" y="606312"/>
                  </a:cubicBezTo>
                  <a:close/>
                  <a:moveTo>
                    <a:pt x="392623" y="600075"/>
                  </a:moveTo>
                  <a:cubicBezTo>
                    <a:pt x="451644" y="600075"/>
                    <a:pt x="510665" y="619760"/>
                    <a:pt x="550013" y="659130"/>
                  </a:cubicBezTo>
                  <a:cubicBezTo>
                    <a:pt x="559849" y="668972"/>
                    <a:pt x="559849" y="678815"/>
                    <a:pt x="579523" y="678815"/>
                  </a:cubicBezTo>
                  <a:cubicBezTo>
                    <a:pt x="628707" y="728027"/>
                    <a:pt x="677892" y="767398"/>
                    <a:pt x="727076" y="816610"/>
                  </a:cubicBezTo>
                  <a:cubicBezTo>
                    <a:pt x="727076" y="826453"/>
                    <a:pt x="727076" y="826453"/>
                    <a:pt x="717239" y="836295"/>
                  </a:cubicBezTo>
                  <a:cubicBezTo>
                    <a:pt x="687728" y="816610"/>
                    <a:pt x="658218" y="787083"/>
                    <a:pt x="628707" y="767398"/>
                  </a:cubicBezTo>
                  <a:cubicBezTo>
                    <a:pt x="589360" y="737870"/>
                    <a:pt x="550013" y="698500"/>
                    <a:pt x="490992" y="688657"/>
                  </a:cubicBezTo>
                  <a:cubicBezTo>
                    <a:pt x="490992" y="678815"/>
                    <a:pt x="490992" y="678815"/>
                    <a:pt x="490992" y="678815"/>
                  </a:cubicBezTo>
                  <a:cubicBezTo>
                    <a:pt x="412297" y="668972"/>
                    <a:pt x="363113" y="708342"/>
                    <a:pt x="304092" y="737870"/>
                  </a:cubicBezTo>
                  <a:cubicBezTo>
                    <a:pt x="294255" y="747713"/>
                    <a:pt x="274581" y="747713"/>
                    <a:pt x="274581" y="757555"/>
                  </a:cubicBezTo>
                  <a:cubicBezTo>
                    <a:pt x="264744" y="757555"/>
                    <a:pt x="254907" y="757555"/>
                    <a:pt x="245071" y="767398"/>
                  </a:cubicBezTo>
                  <a:cubicBezTo>
                    <a:pt x="264744" y="846138"/>
                    <a:pt x="245071" y="934720"/>
                    <a:pt x="304092" y="1003618"/>
                  </a:cubicBezTo>
                  <a:cubicBezTo>
                    <a:pt x="313929" y="1013460"/>
                    <a:pt x="323765" y="1033145"/>
                    <a:pt x="343439" y="1033145"/>
                  </a:cubicBezTo>
                  <a:cubicBezTo>
                    <a:pt x="363113" y="1052830"/>
                    <a:pt x="392623" y="1052830"/>
                    <a:pt x="422134" y="1062673"/>
                  </a:cubicBezTo>
                  <a:cubicBezTo>
                    <a:pt x="471318" y="1082358"/>
                    <a:pt x="520502" y="1092200"/>
                    <a:pt x="569686" y="1102043"/>
                  </a:cubicBezTo>
                  <a:cubicBezTo>
                    <a:pt x="579523" y="1111885"/>
                    <a:pt x="569686" y="1131570"/>
                    <a:pt x="569686" y="1141413"/>
                  </a:cubicBezTo>
                  <a:cubicBezTo>
                    <a:pt x="461481" y="1111885"/>
                    <a:pt x="353276" y="1102043"/>
                    <a:pt x="264744" y="1052830"/>
                  </a:cubicBezTo>
                  <a:cubicBezTo>
                    <a:pt x="195886" y="1023303"/>
                    <a:pt x="176213" y="944563"/>
                    <a:pt x="176213" y="865823"/>
                  </a:cubicBezTo>
                  <a:cubicBezTo>
                    <a:pt x="176213" y="855980"/>
                    <a:pt x="176213" y="846138"/>
                    <a:pt x="176213" y="846138"/>
                  </a:cubicBezTo>
                  <a:cubicBezTo>
                    <a:pt x="176213" y="806768"/>
                    <a:pt x="176213" y="767398"/>
                    <a:pt x="176213" y="737870"/>
                  </a:cubicBezTo>
                  <a:cubicBezTo>
                    <a:pt x="186050" y="728027"/>
                    <a:pt x="195886" y="728027"/>
                    <a:pt x="195886" y="718185"/>
                  </a:cubicBezTo>
                  <a:cubicBezTo>
                    <a:pt x="225397" y="688657"/>
                    <a:pt x="254907" y="668972"/>
                    <a:pt x="284418" y="649287"/>
                  </a:cubicBezTo>
                  <a:cubicBezTo>
                    <a:pt x="304092" y="639445"/>
                    <a:pt x="323765" y="619760"/>
                    <a:pt x="343439" y="619760"/>
                  </a:cubicBezTo>
                  <a:cubicBezTo>
                    <a:pt x="353276" y="600075"/>
                    <a:pt x="372950" y="600075"/>
                    <a:pt x="392623" y="600075"/>
                  </a:cubicBezTo>
                  <a:close/>
                  <a:moveTo>
                    <a:pt x="1859496" y="592405"/>
                  </a:moveTo>
                  <a:cubicBezTo>
                    <a:pt x="1862907" y="593328"/>
                    <a:pt x="1866008" y="595789"/>
                    <a:pt x="1868488" y="600710"/>
                  </a:cubicBezTo>
                  <a:cubicBezTo>
                    <a:pt x="1858566" y="620395"/>
                    <a:pt x="1858566" y="640080"/>
                    <a:pt x="1838722" y="649922"/>
                  </a:cubicBezTo>
                  <a:cubicBezTo>
                    <a:pt x="1818879" y="669607"/>
                    <a:pt x="1789113" y="679450"/>
                    <a:pt x="1759347" y="669607"/>
                  </a:cubicBezTo>
                  <a:cubicBezTo>
                    <a:pt x="1749425" y="659765"/>
                    <a:pt x="1749425" y="659765"/>
                    <a:pt x="1749425" y="659765"/>
                  </a:cubicBezTo>
                  <a:cubicBezTo>
                    <a:pt x="1759347" y="640080"/>
                    <a:pt x="1779191" y="649922"/>
                    <a:pt x="1789113" y="630237"/>
                  </a:cubicBezTo>
                  <a:cubicBezTo>
                    <a:pt x="1808957" y="620395"/>
                    <a:pt x="1818879" y="610552"/>
                    <a:pt x="1828801" y="600710"/>
                  </a:cubicBezTo>
                  <a:cubicBezTo>
                    <a:pt x="1836242" y="600710"/>
                    <a:pt x="1849264" y="589637"/>
                    <a:pt x="1859496" y="592405"/>
                  </a:cubicBezTo>
                  <a:close/>
                  <a:moveTo>
                    <a:pt x="864053" y="581025"/>
                  </a:moveTo>
                  <a:cubicBezTo>
                    <a:pt x="874032" y="581025"/>
                    <a:pt x="884010" y="581025"/>
                    <a:pt x="884010" y="581025"/>
                  </a:cubicBezTo>
                  <a:cubicBezTo>
                    <a:pt x="913946" y="600472"/>
                    <a:pt x="913946" y="629642"/>
                    <a:pt x="913946" y="649089"/>
                  </a:cubicBezTo>
                  <a:cubicBezTo>
                    <a:pt x="913946" y="649089"/>
                    <a:pt x="923925" y="658813"/>
                    <a:pt x="913946" y="658813"/>
                  </a:cubicBezTo>
                  <a:cubicBezTo>
                    <a:pt x="893989" y="639366"/>
                    <a:pt x="854075" y="619919"/>
                    <a:pt x="864053" y="581025"/>
                  </a:cubicBezTo>
                  <a:close/>
                  <a:moveTo>
                    <a:pt x="1819275" y="571500"/>
                  </a:moveTo>
                  <a:cubicBezTo>
                    <a:pt x="1819275" y="571500"/>
                    <a:pt x="1819275" y="581252"/>
                    <a:pt x="1819275" y="581252"/>
                  </a:cubicBezTo>
                  <a:cubicBezTo>
                    <a:pt x="1809353" y="610507"/>
                    <a:pt x="1769666" y="630011"/>
                    <a:pt x="1739900" y="639763"/>
                  </a:cubicBezTo>
                  <a:cubicBezTo>
                    <a:pt x="1749822" y="610507"/>
                    <a:pt x="1779588" y="620259"/>
                    <a:pt x="1799431" y="591004"/>
                  </a:cubicBezTo>
                  <a:cubicBezTo>
                    <a:pt x="1799431" y="581252"/>
                    <a:pt x="1799431" y="571500"/>
                    <a:pt x="1819275" y="571500"/>
                  </a:cubicBezTo>
                  <a:close/>
                  <a:moveTo>
                    <a:pt x="1759744" y="541337"/>
                  </a:moveTo>
                  <a:cubicBezTo>
                    <a:pt x="1759744" y="541337"/>
                    <a:pt x="1769666" y="541337"/>
                    <a:pt x="1769666" y="551179"/>
                  </a:cubicBezTo>
                  <a:cubicBezTo>
                    <a:pt x="1779588" y="590549"/>
                    <a:pt x="1739901" y="610234"/>
                    <a:pt x="1720057" y="639762"/>
                  </a:cubicBezTo>
                  <a:cubicBezTo>
                    <a:pt x="1710135" y="639762"/>
                    <a:pt x="1710135" y="629919"/>
                    <a:pt x="1700213" y="629919"/>
                  </a:cubicBezTo>
                  <a:cubicBezTo>
                    <a:pt x="1710135" y="590549"/>
                    <a:pt x="1710135" y="551179"/>
                    <a:pt x="1759744" y="541337"/>
                  </a:cubicBezTo>
                  <a:close/>
                  <a:moveTo>
                    <a:pt x="683940" y="538866"/>
                  </a:moveTo>
                  <a:cubicBezTo>
                    <a:pt x="688529" y="539786"/>
                    <a:pt x="690364" y="548986"/>
                    <a:pt x="697707" y="541626"/>
                  </a:cubicBezTo>
                  <a:cubicBezTo>
                    <a:pt x="717286" y="551439"/>
                    <a:pt x="727075" y="551439"/>
                    <a:pt x="746654" y="551439"/>
                  </a:cubicBezTo>
                  <a:cubicBezTo>
                    <a:pt x="756444" y="561253"/>
                    <a:pt x="766234" y="580880"/>
                    <a:pt x="776023" y="590694"/>
                  </a:cubicBezTo>
                  <a:cubicBezTo>
                    <a:pt x="776023" y="610321"/>
                    <a:pt x="785813" y="620135"/>
                    <a:pt x="785813" y="629948"/>
                  </a:cubicBezTo>
                  <a:cubicBezTo>
                    <a:pt x="756444" y="639762"/>
                    <a:pt x="727075" y="629948"/>
                    <a:pt x="707496" y="610321"/>
                  </a:cubicBezTo>
                  <a:cubicBezTo>
                    <a:pt x="687917" y="590694"/>
                    <a:pt x="668338" y="561253"/>
                    <a:pt x="678127" y="541626"/>
                  </a:cubicBezTo>
                  <a:cubicBezTo>
                    <a:pt x="680575" y="539172"/>
                    <a:pt x="682410" y="538559"/>
                    <a:pt x="683940" y="538866"/>
                  </a:cubicBezTo>
                  <a:close/>
                  <a:moveTo>
                    <a:pt x="924242" y="531812"/>
                  </a:moveTo>
                  <a:cubicBezTo>
                    <a:pt x="934085" y="531812"/>
                    <a:pt x="953770" y="551350"/>
                    <a:pt x="953770" y="561120"/>
                  </a:cubicBezTo>
                  <a:cubicBezTo>
                    <a:pt x="953770" y="590427"/>
                    <a:pt x="963613" y="639273"/>
                    <a:pt x="934085" y="658812"/>
                  </a:cubicBezTo>
                  <a:cubicBezTo>
                    <a:pt x="914400" y="629504"/>
                    <a:pt x="943928" y="609966"/>
                    <a:pt x="934085" y="590427"/>
                  </a:cubicBezTo>
                  <a:cubicBezTo>
                    <a:pt x="934085" y="570889"/>
                    <a:pt x="934085" y="561120"/>
                    <a:pt x="924242" y="551350"/>
                  </a:cubicBezTo>
                  <a:cubicBezTo>
                    <a:pt x="914400" y="541581"/>
                    <a:pt x="914400" y="531812"/>
                    <a:pt x="924242" y="531812"/>
                  </a:cubicBezTo>
                  <a:close/>
                  <a:moveTo>
                    <a:pt x="2208964" y="526126"/>
                  </a:moveTo>
                  <a:cubicBezTo>
                    <a:pt x="2222659" y="525666"/>
                    <a:pt x="2236815" y="527509"/>
                    <a:pt x="2251587" y="532425"/>
                  </a:cubicBezTo>
                  <a:cubicBezTo>
                    <a:pt x="2281131" y="542256"/>
                    <a:pt x="2281131" y="542256"/>
                    <a:pt x="2281131" y="542256"/>
                  </a:cubicBezTo>
                  <a:cubicBezTo>
                    <a:pt x="2320522" y="571750"/>
                    <a:pt x="2359914" y="591413"/>
                    <a:pt x="2409153" y="611076"/>
                  </a:cubicBezTo>
                  <a:cubicBezTo>
                    <a:pt x="2419001" y="620907"/>
                    <a:pt x="2438697" y="620907"/>
                    <a:pt x="2448545" y="630738"/>
                  </a:cubicBezTo>
                  <a:cubicBezTo>
                    <a:pt x="2438697" y="660232"/>
                    <a:pt x="2438697" y="699558"/>
                    <a:pt x="2448545" y="729052"/>
                  </a:cubicBezTo>
                  <a:cubicBezTo>
                    <a:pt x="2468240" y="797872"/>
                    <a:pt x="2478088" y="886354"/>
                    <a:pt x="2428849" y="945342"/>
                  </a:cubicBezTo>
                  <a:cubicBezTo>
                    <a:pt x="2409153" y="974836"/>
                    <a:pt x="2379609" y="984668"/>
                    <a:pt x="2359914" y="994499"/>
                  </a:cubicBezTo>
                  <a:cubicBezTo>
                    <a:pt x="2310674" y="1014162"/>
                    <a:pt x="2271283" y="1023993"/>
                    <a:pt x="2222043" y="1033824"/>
                  </a:cubicBezTo>
                  <a:cubicBezTo>
                    <a:pt x="2182652" y="1053487"/>
                    <a:pt x="2143260" y="1063318"/>
                    <a:pt x="2094021" y="1073150"/>
                  </a:cubicBezTo>
                  <a:cubicBezTo>
                    <a:pt x="2094021" y="1073150"/>
                    <a:pt x="2094021" y="1063318"/>
                    <a:pt x="2084173" y="1063318"/>
                  </a:cubicBezTo>
                  <a:cubicBezTo>
                    <a:pt x="2094021" y="1053487"/>
                    <a:pt x="2094021" y="1053487"/>
                    <a:pt x="2094021" y="1053487"/>
                  </a:cubicBezTo>
                  <a:cubicBezTo>
                    <a:pt x="2133412" y="1033824"/>
                    <a:pt x="2182652" y="1014162"/>
                    <a:pt x="2231891" y="1004330"/>
                  </a:cubicBezTo>
                  <a:cubicBezTo>
                    <a:pt x="2251587" y="994499"/>
                    <a:pt x="2271283" y="994499"/>
                    <a:pt x="2290978" y="984668"/>
                  </a:cubicBezTo>
                  <a:cubicBezTo>
                    <a:pt x="2330370" y="945342"/>
                    <a:pt x="2330370" y="945342"/>
                    <a:pt x="2330370" y="945342"/>
                  </a:cubicBezTo>
                  <a:cubicBezTo>
                    <a:pt x="2359914" y="906017"/>
                    <a:pt x="2369762" y="866691"/>
                    <a:pt x="2379609" y="817534"/>
                  </a:cubicBezTo>
                  <a:cubicBezTo>
                    <a:pt x="2369762" y="778209"/>
                    <a:pt x="2369762" y="729052"/>
                    <a:pt x="2379609" y="689726"/>
                  </a:cubicBezTo>
                  <a:cubicBezTo>
                    <a:pt x="2379609" y="679895"/>
                    <a:pt x="2359914" y="689726"/>
                    <a:pt x="2350066" y="679895"/>
                  </a:cubicBezTo>
                  <a:cubicBezTo>
                    <a:pt x="2330370" y="679895"/>
                    <a:pt x="2330370" y="679895"/>
                    <a:pt x="2330370" y="679895"/>
                  </a:cubicBezTo>
                  <a:cubicBezTo>
                    <a:pt x="2271283" y="650401"/>
                    <a:pt x="2222043" y="611076"/>
                    <a:pt x="2162956" y="620907"/>
                  </a:cubicBezTo>
                  <a:cubicBezTo>
                    <a:pt x="2143260" y="611076"/>
                    <a:pt x="2123565" y="620907"/>
                    <a:pt x="2113717" y="620907"/>
                  </a:cubicBezTo>
                  <a:cubicBezTo>
                    <a:pt x="2054629" y="640570"/>
                    <a:pt x="2025086" y="699558"/>
                    <a:pt x="1975846" y="729052"/>
                  </a:cubicBezTo>
                  <a:cubicBezTo>
                    <a:pt x="1926607" y="788040"/>
                    <a:pt x="1926607" y="788040"/>
                    <a:pt x="1926607" y="788040"/>
                  </a:cubicBezTo>
                  <a:cubicBezTo>
                    <a:pt x="1926607" y="788040"/>
                    <a:pt x="1916759" y="788040"/>
                    <a:pt x="1916759" y="788040"/>
                  </a:cubicBezTo>
                  <a:cubicBezTo>
                    <a:pt x="1906911" y="788040"/>
                    <a:pt x="1897063" y="778209"/>
                    <a:pt x="1906911" y="768377"/>
                  </a:cubicBezTo>
                  <a:cubicBezTo>
                    <a:pt x="1965998" y="699558"/>
                    <a:pt x="2025086" y="640570"/>
                    <a:pt x="2094021" y="571750"/>
                  </a:cubicBezTo>
                  <a:cubicBezTo>
                    <a:pt x="2130950" y="549629"/>
                    <a:pt x="2167880" y="527509"/>
                    <a:pt x="2208964" y="526126"/>
                  </a:cubicBezTo>
                  <a:close/>
                  <a:moveTo>
                    <a:pt x="1680210" y="501650"/>
                  </a:moveTo>
                  <a:cubicBezTo>
                    <a:pt x="1690053" y="501650"/>
                    <a:pt x="1690053" y="511572"/>
                    <a:pt x="1690053" y="511572"/>
                  </a:cubicBezTo>
                  <a:cubicBezTo>
                    <a:pt x="1699896" y="521494"/>
                    <a:pt x="1690053" y="531416"/>
                    <a:pt x="1680210" y="551259"/>
                  </a:cubicBezTo>
                  <a:cubicBezTo>
                    <a:pt x="1670368" y="571103"/>
                    <a:pt x="1709738" y="590947"/>
                    <a:pt x="1690053" y="620713"/>
                  </a:cubicBezTo>
                  <a:cubicBezTo>
                    <a:pt x="1670368" y="610791"/>
                    <a:pt x="1670368" y="581025"/>
                    <a:pt x="1660525" y="561181"/>
                  </a:cubicBezTo>
                  <a:cubicBezTo>
                    <a:pt x="1660525" y="541338"/>
                    <a:pt x="1670368" y="511572"/>
                    <a:pt x="1680210" y="501650"/>
                  </a:cubicBezTo>
                  <a:close/>
                  <a:moveTo>
                    <a:pt x="973455" y="501650"/>
                  </a:moveTo>
                  <a:cubicBezTo>
                    <a:pt x="993141" y="501650"/>
                    <a:pt x="1002983" y="511541"/>
                    <a:pt x="1002983" y="521433"/>
                  </a:cubicBezTo>
                  <a:cubicBezTo>
                    <a:pt x="1012826" y="560998"/>
                    <a:pt x="1002983" y="590672"/>
                    <a:pt x="993141" y="620346"/>
                  </a:cubicBezTo>
                  <a:cubicBezTo>
                    <a:pt x="983298" y="630238"/>
                    <a:pt x="973455" y="630238"/>
                    <a:pt x="963613" y="630238"/>
                  </a:cubicBezTo>
                  <a:cubicBezTo>
                    <a:pt x="963613" y="630238"/>
                    <a:pt x="973455" y="620346"/>
                    <a:pt x="973455" y="610455"/>
                  </a:cubicBezTo>
                  <a:cubicBezTo>
                    <a:pt x="973455" y="580781"/>
                    <a:pt x="973455" y="560998"/>
                    <a:pt x="963613" y="541215"/>
                  </a:cubicBezTo>
                  <a:cubicBezTo>
                    <a:pt x="963613" y="521433"/>
                    <a:pt x="973455" y="511541"/>
                    <a:pt x="973455" y="501650"/>
                  </a:cubicBezTo>
                  <a:close/>
                  <a:moveTo>
                    <a:pt x="2198945" y="499810"/>
                  </a:moveTo>
                  <a:cubicBezTo>
                    <a:pt x="2212617" y="498888"/>
                    <a:pt x="2226751" y="499503"/>
                    <a:pt x="2241500" y="501962"/>
                  </a:cubicBezTo>
                  <a:cubicBezTo>
                    <a:pt x="2280829" y="511799"/>
                    <a:pt x="2320158" y="521637"/>
                    <a:pt x="2349654" y="551149"/>
                  </a:cubicBezTo>
                  <a:cubicBezTo>
                    <a:pt x="2369319" y="560986"/>
                    <a:pt x="2379151" y="580661"/>
                    <a:pt x="2398816" y="580661"/>
                  </a:cubicBezTo>
                  <a:cubicBezTo>
                    <a:pt x="2408648" y="590498"/>
                    <a:pt x="2438145" y="600335"/>
                    <a:pt x="2457809" y="610172"/>
                  </a:cubicBezTo>
                  <a:cubicBezTo>
                    <a:pt x="2457809" y="610172"/>
                    <a:pt x="2467641" y="620010"/>
                    <a:pt x="2477474" y="620010"/>
                  </a:cubicBezTo>
                  <a:cubicBezTo>
                    <a:pt x="2467641" y="649522"/>
                    <a:pt x="2477474" y="679033"/>
                    <a:pt x="2467641" y="698708"/>
                  </a:cubicBezTo>
                  <a:cubicBezTo>
                    <a:pt x="2477474" y="738057"/>
                    <a:pt x="2487306" y="777406"/>
                    <a:pt x="2497138" y="826593"/>
                  </a:cubicBezTo>
                  <a:cubicBezTo>
                    <a:pt x="2497138" y="856105"/>
                    <a:pt x="2487306" y="895454"/>
                    <a:pt x="2467641" y="924966"/>
                  </a:cubicBezTo>
                  <a:cubicBezTo>
                    <a:pt x="2457809" y="964315"/>
                    <a:pt x="2418480" y="983990"/>
                    <a:pt x="2398816" y="1003664"/>
                  </a:cubicBezTo>
                  <a:cubicBezTo>
                    <a:pt x="2339822" y="1033176"/>
                    <a:pt x="2270996" y="1043013"/>
                    <a:pt x="2212003" y="1062688"/>
                  </a:cubicBezTo>
                  <a:cubicBezTo>
                    <a:pt x="2172674" y="1082363"/>
                    <a:pt x="2143177" y="1082363"/>
                    <a:pt x="2103848" y="1092200"/>
                  </a:cubicBezTo>
                  <a:cubicBezTo>
                    <a:pt x="2123512" y="1082363"/>
                    <a:pt x="2153009" y="1072525"/>
                    <a:pt x="2172674" y="1062688"/>
                  </a:cubicBezTo>
                  <a:cubicBezTo>
                    <a:pt x="2241500" y="1043013"/>
                    <a:pt x="2300493" y="1023339"/>
                    <a:pt x="2369319" y="1003664"/>
                  </a:cubicBezTo>
                  <a:cubicBezTo>
                    <a:pt x="2418480" y="983990"/>
                    <a:pt x="2447977" y="944640"/>
                    <a:pt x="2467641" y="905291"/>
                  </a:cubicBezTo>
                  <a:cubicBezTo>
                    <a:pt x="2487306" y="856105"/>
                    <a:pt x="2487306" y="806918"/>
                    <a:pt x="2467641" y="757732"/>
                  </a:cubicBezTo>
                  <a:cubicBezTo>
                    <a:pt x="2457809" y="718383"/>
                    <a:pt x="2447977" y="669196"/>
                    <a:pt x="2457809" y="629847"/>
                  </a:cubicBezTo>
                  <a:cubicBezTo>
                    <a:pt x="2457809" y="620010"/>
                    <a:pt x="2447977" y="620010"/>
                    <a:pt x="2438145" y="610172"/>
                  </a:cubicBezTo>
                  <a:cubicBezTo>
                    <a:pt x="2408648" y="600335"/>
                    <a:pt x="2388983" y="590498"/>
                    <a:pt x="2359487" y="570823"/>
                  </a:cubicBezTo>
                  <a:cubicBezTo>
                    <a:pt x="2349654" y="560986"/>
                    <a:pt x="2329990" y="560986"/>
                    <a:pt x="2320158" y="551149"/>
                  </a:cubicBezTo>
                  <a:cubicBezTo>
                    <a:pt x="2290661" y="521637"/>
                    <a:pt x="2261164" y="521637"/>
                    <a:pt x="2221835" y="511799"/>
                  </a:cubicBezTo>
                  <a:cubicBezTo>
                    <a:pt x="2192338" y="511799"/>
                    <a:pt x="2153009" y="521637"/>
                    <a:pt x="2133345" y="541311"/>
                  </a:cubicBezTo>
                  <a:cubicBezTo>
                    <a:pt x="2094016" y="551149"/>
                    <a:pt x="2064519" y="590498"/>
                    <a:pt x="2025190" y="620010"/>
                  </a:cubicBezTo>
                  <a:cubicBezTo>
                    <a:pt x="1976029" y="659359"/>
                    <a:pt x="1936700" y="718383"/>
                    <a:pt x="1887538" y="767569"/>
                  </a:cubicBezTo>
                  <a:cubicBezTo>
                    <a:pt x="1887538" y="767569"/>
                    <a:pt x="1887538" y="757732"/>
                    <a:pt x="1887538" y="757732"/>
                  </a:cubicBezTo>
                  <a:cubicBezTo>
                    <a:pt x="1897371" y="747895"/>
                    <a:pt x="1897371" y="747895"/>
                    <a:pt x="1897371" y="747895"/>
                  </a:cubicBezTo>
                  <a:cubicBezTo>
                    <a:pt x="1936700" y="688871"/>
                    <a:pt x="1995693" y="629847"/>
                    <a:pt x="2044854" y="580661"/>
                  </a:cubicBezTo>
                  <a:cubicBezTo>
                    <a:pt x="2084183" y="541311"/>
                    <a:pt x="2084183" y="541311"/>
                    <a:pt x="2084183" y="541311"/>
                  </a:cubicBezTo>
                  <a:cubicBezTo>
                    <a:pt x="2121054" y="519177"/>
                    <a:pt x="2157925" y="502577"/>
                    <a:pt x="2198945" y="499810"/>
                  </a:cubicBezTo>
                  <a:close/>
                  <a:moveTo>
                    <a:pt x="772671" y="499566"/>
                  </a:moveTo>
                  <a:cubicBezTo>
                    <a:pt x="777211" y="501427"/>
                    <a:pt x="779026" y="514449"/>
                    <a:pt x="786289" y="521891"/>
                  </a:cubicBezTo>
                  <a:cubicBezTo>
                    <a:pt x="795973" y="521891"/>
                    <a:pt x="805657" y="531813"/>
                    <a:pt x="795973" y="551656"/>
                  </a:cubicBezTo>
                  <a:cubicBezTo>
                    <a:pt x="795973" y="561578"/>
                    <a:pt x="815341" y="581422"/>
                    <a:pt x="834708" y="591344"/>
                  </a:cubicBezTo>
                  <a:cubicBezTo>
                    <a:pt x="834708" y="591344"/>
                    <a:pt x="854076" y="601266"/>
                    <a:pt x="854076" y="611188"/>
                  </a:cubicBezTo>
                  <a:cubicBezTo>
                    <a:pt x="834708" y="611188"/>
                    <a:pt x="825024" y="601266"/>
                    <a:pt x="815341" y="601266"/>
                  </a:cubicBezTo>
                  <a:cubicBezTo>
                    <a:pt x="795973" y="601266"/>
                    <a:pt x="786289" y="581422"/>
                    <a:pt x="766922" y="561578"/>
                  </a:cubicBezTo>
                  <a:cubicBezTo>
                    <a:pt x="766922" y="541734"/>
                    <a:pt x="757238" y="521891"/>
                    <a:pt x="766922" y="502047"/>
                  </a:cubicBezTo>
                  <a:cubicBezTo>
                    <a:pt x="769343" y="499566"/>
                    <a:pt x="771158" y="498946"/>
                    <a:pt x="772671" y="499566"/>
                  </a:cubicBezTo>
                  <a:close/>
                  <a:moveTo>
                    <a:pt x="1926908" y="492125"/>
                  </a:moveTo>
                  <a:cubicBezTo>
                    <a:pt x="1926908" y="492125"/>
                    <a:pt x="1936750" y="492125"/>
                    <a:pt x="1936750" y="492125"/>
                  </a:cubicBezTo>
                  <a:cubicBezTo>
                    <a:pt x="1926908" y="531636"/>
                    <a:pt x="1907223" y="561269"/>
                    <a:pt x="1877695" y="571147"/>
                  </a:cubicBezTo>
                  <a:cubicBezTo>
                    <a:pt x="1858010" y="571147"/>
                    <a:pt x="1848168" y="581025"/>
                    <a:pt x="1838325" y="581025"/>
                  </a:cubicBezTo>
                  <a:cubicBezTo>
                    <a:pt x="1838325" y="581025"/>
                    <a:pt x="1838325" y="571147"/>
                    <a:pt x="1838325" y="561269"/>
                  </a:cubicBezTo>
                  <a:cubicBezTo>
                    <a:pt x="1858010" y="551392"/>
                    <a:pt x="1867853" y="531636"/>
                    <a:pt x="1877695" y="511880"/>
                  </a:cubicBezTo>
                  <a:cubicBezTo>
                    <a:pt x="1897380" y="511880"/>
                    <a:pt x="1907223" y="502003"/>
                    <a:pt x="1926908" y="492125"/>
                  </a:cubicBezTo>
                  <a:close/>
                  <a:moveTo>
                    <a:pt x="1642269" y="482600"/>
                  </a:moveTo>
                  <a:cubicBezTo>
                    <a:pt x="1652059" y="482600"/>
                    <a:pt x="1642269" y="492491"/>
                    <a:pt x="1652059" y="492491"/>
                  </a:cubicBezTo>
                  <a:cubicBezTo>
                    <a:pt x="1671638" y="502383"/>
                    <a:pt x="1652059" y="522165"/>
                    <a:pt x="1652059" y="541948"/>
                  </a:cubicBezTo>
                  <a:cubicBezTo>
                    <a:pt x="1652059" y="561731"/>
                    <a:pt x="1652059" y="581514"/>
                    <a:pt x="1661849" y="611188"/>
                  </a:cubicBezTo>
                  <a:cubicBezTo>
                    <a:pt x="1642269" y="601296"/>
                    <a:pt x="1642269" y="581514"/>
                    <a:pt x="1632480" y="571622"/>
                  </a:cubicBezTo>
                  <a:cubicBezTo>
                    <a:pt x="1622690" y="541948"/>
                    <a:pt x="1612900" y="502383"/>
                    <a:pt x="1642269" y="482600"/>
                  </a:cubicBezTo>
                  <a:close/>
                  <a:moveTo>
                    <a:pt x="1847624" y="463550"/>
                  </a:moveTo>
                  <a:cubicBezTo>
                    <a:pt x="1857376" y="473364"/>
                    <a:pt x="1857376" y="492991"/>
                    <a:pt x="1857376" y="512618"/>
                  </a:cubicBezTo>
                  <a:cubicBezTo>
                    <a:pt x="1847624" y="542059"/>
                    <a:pt x="1818369" y="561686"/>
                    <a:pt x="1789113" y="571500"/>
                  </a:cubicBezTo>
                  <a:cubicBezTo>
                    <a:pt x="1789113" y="571500"/>
                    <a:pt x="1789113" y="561686"/>
                    <a:pt x="1789113" y="561686"/>
                  </a:cubicBezTo>
                  <a:cubicBezTo>
                    <a:pt x="1789113" y="542059"/>
                    <a:pt x="1808617" y="542059"/>
                    <a:pt x="1828121" y="532245"/>
                  </a:cubicBezTo>
                  <a:cubicBezTo>
                    <a:pt x="1847624" y="512618"/>
                    <a:pt x="1818369" y="483177"/>
                    <a:pt x="1847624" y="463550"/>
                  </a:cubicBezTo>
                  <a:close/>
                  <a:moveTo>
                    <a:pt x="859518" y="459856"/>
                  </a:moveTo>
                  <a:cubicBezTo>
                    <a:pt x="864507" y="462328"/>
                    <a:pt x="869496" y="467274"/>
                    <a:pt x="874485" y="472220"/>
                  </a:cubicBezTo>
                  <a:cubicBezTo>
                    <a:pt x="884464" y="472220"/>
                    <a:pt x="894443" y="482111"/>
                    <a:pt x="894443" y="492002"/>
                  </a:cubicBezTo>
                  <a:cubicBezTo>
                    <a:pt x="904421" y="521677"/>
                    <a:pt x="904421" y="521677"/>
                    <a:pt x="904421" y="521677"/>
                  </a:cubicBezTo>
                  <a:cubicBezTo>
                    <a:pt x="914400" y="541459"/>
                    <a:pt x="914400" y="561242"/>
                    <a:pt x="904421" y="581025"/>
                  </a:cubicBezTo>
                  <a:cubicBezTo>
                    <a:pt x="874485" y="571133"/>
                    <a:pt x="904421" y="541459"/>
                    <a:pt x="884464" y="511785"/>
                  </a:cubicBezTo>
                  <a:cubicBezTo>
                    <a:pt x="874485" y="511785"/>
                    <a:pt x="874485" y="501894"/>
                    <a:pt x="864507" y="492002"/>
                  </a:cubicBezTo>
                  <a:cubicBezTo>
                    <a:pt x="844550" y="462328"/>
                    <a:pt x="844550" y="462328"/>
                    <a:pt x="844550" y="462328"/>
                  </a:cubicBezTo>
                  <a:cubicBezTo>
                    <a:pt x="849539" y="457383"/>
                    <a:pt x="854528" y="457383"/>
                    <a:pt x="859518" y="459856"/>
                  </a:cubicBezTo>
                  <a:close/>
                  <a:moveTo>
                    <a:pt x="1376363" y="442912"/>
                  </a:moveTo>
                  <a:cubicBezTo>
                    <a:pt x="1376363" y="452754"/>
                    <a:pt x="1376363" y="452754"/>
                    <a:pt x="1376363" y="462597"/>
                  </a:cubicBezTo>
                  <a:cubicBezTo>
                    <a:pt x="1376363" y="492124"/>
                    <a:pt x="1356783" y="511809"/>
                    <a:pt x="1346994" y="531494"/>
                  </a:cubicBezTo>
                  <a:cubicBezTo>
                    <a:pt x="1337204" y="531494"/>
                    <a:pt x="1337204" y="541337"/>
                    <a:pt x="1327414" y="541337"/>
                  </a:cubicBezTo>
                  <a:cubicBezTo>
                    <a:pt x="1317625" y="511809"/>
                    <a:pt x="1366573" y="501967"/>
                    <a:pt x="1366573" y="472439"/>
                  </a:cubicBezTo>
                  <a:cubicBezTo>
                    <a:pt x="1366573" y="462597"/>
                    <a:pt x="1356783" y="452754"/>
                    <a:pt x="1376363" y="442912"/>
                  </a:cubicBezTo>
                  <a:close/>
                  <a:moveTo>
                    <a:pt x="1218407" y="442912"/>
                  </a:moveTo>
                  <a:cubicBezTo>
                    <a:pt x="1218407" y="442912"/>
                    <a:pt x="1228328" y="452754"/>
                    <a:pt x="1228328" y="452754"/>
                  </a:cubicBezTo>
                  <a:cubicBezTo>
                    <a:pt x="1218407" y="492124"/>
                    <a:pt x="1277938" y="501967"/>
                    <a:pt x="1268016" y="541337"/>
                  </a:cubicBezTo>
                  <a:cubicBezTo>
                    <a:pt x="1258094" y="541337"/>
                    <a:pt x="1258094" y="541337"/>
                    <a:pt x="1258094" y="541337"/>
                  </a:cubicBezTo>
                  <a:cubicBezTo>
                    <a:pt x="1238250" y="511809"/>
                    <a:pt x="1198563" y="482282"/>
                    <a:pt x="1218407" y="442912"/>
                  </a:cubicBezTo>
                  <a:close/>
                  <a:moveTo>
                    <a:pt x="1159192" y="442912"/>
                  </a:moveTo>
                  <a:cubicBezTo>
                    <a:pt x="1169035" y="442912"/>
                    <a:pt x="1178877" y="452726"/>
                    <a:pt x="1188720" y="462539"/>
                  </a:cubicBezTo>
                  <a:cubicBezTo>
                    <a:pt x="1208405" y="462539"/>
                    <a:pt x="1198562" y="482166"/>
                    <a:pt x="1208405" y="491980"/>
                  </a:cubicBezTo>
                  <a:cubicBezTo>
                    <a:pt x="1218247" y="511607"/>
                    <a:pt x="1228090" y="531235"/>
                    <a:pt x="1247775" y="541048"/>
                  </a:cubicBezTo>
                  <a:cubicBezTo>
                    <a:pt x="1247775" y="550862"/>
                    <a:pt x="1237932" y="550862"/>
                    <a:pt x="1228090" y="550862"/>
                  </a:cubicBezTo>
                  <a:cubicBezTo>
                    <a:pt x="1198562" y="541048"/>
                    <a:pt x="1169035" y="531235"/>
                    <a:pt x="1159192" y="501794"/>
                  </a:cubicBezTo>
                  <a:cubicBezTo>
                    <a:pt x="1159192" y="482166"/>
                    <a:pt x="1149350" y="462539"/>
                    <a:pt x="1159192" y="442912"/>
                  </a:cubicBezTo>
                  <a:close/>
                  <a:moveTo>
                    <a:pt x="1425178" y="433387"/>
                  </a:moveTo>
                  <a:cubicBezTo>
                    <a:pt x="1435100" y="433387"/>
                    <a:pt x="1435100" y="443176"/>
                    <a:pt x="1435100" y="452966"/>
                  </a:cubicBezTo>
                  <a:cubicBezTo>
                    <a:pt x="1435100" y="472545"/>
                    <a:pt x="1415256" y="492124"/>
                    <a:pt x="1405335" y="511704"/>
                  </a:cubicBezTo>
                  <a:cubicBezTo>
                    <a:pt x="1395413" y="511704"/>
                    <a:pt x="1385491" y="521493"/>
                    <a:pt x="1385491" y="531283"/>
                  </a:cubicBezTo>
                  <a:cubicBezTo>
                    <a:pt x="1375569" y="531283"/>
                    <a:pt x="1365647" y="550862"/>
                    <a:pt x="1355725" y="541072"/>
                  </a:cubicBezTo>
                  <a:cubicBezTo>
                    <a:pt x="1375569" y="511704"/>
                    <a:pt x="1395413" y="492124"/>
                    <a:pt x="1395413" y="462756"/>
                  </a:cubicBezTo>
                  <a:cubicBezTo>
                    <a:pt x="1425178" y="433387"/>
                    <a:pt x="1425178" y="433387"/>
                    <a:pt x="1425178" y="433387"/>
                  </a:cubicBezTo>
                  <a:close/>
                  <a:moveTo>
                    <a:pt x="786448" y="433387"/>
                  </a:moveTo>
                  <a:cubicBezTo>
                    <a:pt x="806133" y="433387"/>
                    <a:pt x="825818" y="453117"/>
                    <a:pt x="835660" y="472848"/>
                  </a:cubicBezTo>
                  <a:cubicBezTo>
                    <a:pt x="855345" y="502443"/>
                    <a:pt x="865188" y="532039"/>
                    <a:pt x="865188" y="561635"/>
                  </a:cubicBezTo>
                  <a:cubicBezTo>
                    <a:pt x="855345" y="541904"/>
                    <a:pt x="845503" y="502443"/>
                    <a:pt x="825818" y="482713"/>
                  </a:cubicBezTo>
                  <a:cubicBezTo>
                    <a:pt x="815975" y="482713"/>
                    <a:pt x="806133" y="492578"/>
                    <a:pt x="806133" y="492578"/>
                  </a:cubicBezTo>
                  <a:cubicBezTo>
                    <a:pt x="806133" y="512309"/>
                    <a:pt x="815975" y="512309"/>
                    <a:pt x="815975" y="522174"/>
                  </a:cubicBezTo>
                  <a:cubicBezTo>
                    <a:pt x="825818" y="541904"/>
                    <a:pt x="845503" y="551769"/>
                    <a:pt x="855345" y="571500"/>
                  </a:cubicBezTo>
                  <a:cubicBezTo>
                    <a:pt x="835660" y="561635"/>
                    <a:pt x="815975" y="551769"/>
                    <a:pt x="806133" y="532039"/>
                  </a:cubicBezTo>
                  <a:cubicBezTo>
                    <a:pt x="796290" y="502443"/>
                    <a:pt x="766763" y="482713"/>
                    <a:pt x="766763" y="453117"/>
                  </a:cubicBezTo>
                  <a:cubicBezTo>
                    <a:pt x="776605" y="443252"/>
                    <a:pt x="786448" y="443252"/>
                    <a:pt x="786448" y="433387"/>
                  </a:cubicBezTo>
                  <a:close/>
                  <a:moveTo>
                    <a:pt x="678440" y="433387"/>
                  </a:moveTo>
                  <a:cubicBezTo>
                    <a:pt x="698067" y="433387"/>
                    <a:pt x="698067" y="443201"/>
                    <a:pt x="707881" y="453014"/>
                  </a:cubicBezTo>
                  <a:cubicBezTo>
                    <a:pt x="727508" y="472641"/>
                    <a:pt x="737322" y="472641"/>
                    <a:pt x="756949" y="482455"/>
                  </a:cubicBezTo>
                  <a:cubicBezTo>
                    <a:pt x="766763" y="482455"/>
                    <a:pt x="766763" y="482455"/>
                    <a:pt x="766763" y="482455"/>
                  </a:cubicBezTo>
                  <a:cubicBezTo>
                    <a:pt x="747135" y="502082"/>
                    <a:pt x="747135" y="521710"/>
                    <a:pt x="747135" y="541337"/>
                  </a:cubicBezTo>
                  <a:cubicBezTo>
                    <a:pt x="707881" y="541337"/>
                    <a:pt x="678440" y="531523"/>
                    <a:pt x="658813" y="502082"/>
                  </a:cubicBezTo>
                  <a:cubicBezTo>
                    <a:pt x="658813" y="492269"/>
                    <a:pt x="658813" y="482455"/>
                    <a:pt x="658813" y="462828"/>
                  </a:cubicBezTo>
                  <a:cubicBezTo>
                    <a:pt x="668626" y="453014"/>
                    <a:pt x="668626" y="443201"/>
                    <a:pt x="678440" y="433387"/>
                  </a:cubicBezTo>
                  <a:close/>
                  <a:moveTo>
                    <a:pt x="1292887" y="429980"/>
                  </a:moveTo>
                  <a:cubicBezTo>
                    <a:pt x="1297782" y="428757"/>
                    <a:pt x="1302677" y="428757"/>
                    <a:pt x="1307571" y="433651"/>
                  </a:cubicBezTo>
                  <a:cubicBezTo>
                    <a:pt x="1317361" y="433651"/>
                    <a:pt x="1317361" y="443441"/>
                    <a:pt x="1317361" y="453231"/>
                  </a:cubicBezTo>
                  <a:cubicBezTo>
                    <a:pt x="1327151" y="482599"/>
                    <a:pt x="1327151" y="511968"/>
                    <a:pt x="1307571" y="541337"/>
                  </a:cubicBezTo>
                  <a:cubicBezTo>
                    <a:pt x="1297782" y="541337"/>
                    <a:pt x="1297782" y="541337"/>
                    <a:pt x="1287992" y="541337"/>
                  </a:cubicBezTo>
                  <a:cubicBezTo>
                    <a:pt x="1278202" y="541337"/>
                    <a:pt x="1278202" y="531547"/>
                    <a:pt x="1278202" y="521758"/>
                  </a:cubicBezTo>
                  <a:cubicBezTo>
                    <a:pt x="1278202" y="492389"/>
                    <a:pt x="1268413" y="463020"/>
                    <a:pt x="1278202" y="433651"/>
                  </a:cubicBezTo>
                  <a:cubicBezTo>
                    <a:pt x="1283097" y="433651"/>
                    <a:pt x="1287992" y="431204"/>
                    <a:pt x="1292887" y="429980"/>
                  </a:cubicBezTo>
                  <a:close/>
                  <a:moveTo>
                    <a:pt x="1741375" y="422870"/>
                  </a:moveTo>
                  <a:cubicBezTo>
                    <a:pt x="1750106" y="419213"/>
                    <a:pt x="1760085" y="419213"/>
                    <a:pt x="1770063" y="424089"/>
                  </a:cubicBezTo>
                  <a:cubicBezTo>
                    <a:pt x="1770063" y="433840"/>
                    <a:pt x="1760085" y="443592"/>
                    <a:pt x="1760085" y="453344"/>
                  </a:cubicBezTo>
                  <a:cubicBezTo>
                    <a:pt x="1740128" y="463096"/>
                    <a:pt x="1730149" y="463096"/>
                    <a:pt x="1730149" y="482599"/>
                  </a:cubicBezTo>
                  <a:cubicBezTo>
                    <a:pt x="1730149" y="492351"/>
                    <a:pt x="1730149" y="511855"/>
                    <a:pt x="1730149" y="531358"/>
                  </a:cubicBezTo>
                  <a:cubicBezTo>
                    <a:pt x="1730149" y="541110"/>
                    <a:pt x="1720170" y="550862"/>
                    <a:pt x="1710192" y="550862"/>
                  </a:cubicBezTo>
                  <a:cubicBezTo>
                    <a:pt x="1700213" y="511855"/>
                    <a:pt x="1700213" y="472848"/>
                    <a:pt x="1720170" y="443592"/>
                  </a:cubicBezTo>
                  <a:cubicBezTo>
                    <a:pt x="1725159" y="433840"/>
                    <a:pt x="1732643" y="426527"/>
                    <a:pt x="1741375" y="422870"/>
                  </a:cubicBezTo>
                  <a:close/>
                  <a:moveTo>
                    <a:pt x="1808339" y="403225"/>
                  </a:moveTo>
                  <a:cubicBezTo>
                    <a:pt x="1828095" y="403225"/>
                    <a:pt x="1837972" y="413116"/>
                    <a:pt x="1837972" y="423008"/>
                  </a:cubicBezTo>
                  <a:cubicBezTo>
                    <a:pt x="1847850" y="462573"/>
                    <a:pt x="1808339" y="492247"/>
                    <a:pt x="1788584" y="521921"/>
                  </a:cubicBezTo>
                  <a:cubicBezTo>
                    <a:pt x="1788584" y="521921"/>
                    <a:pt x="1778706" y="531813"/>
                    <a:pt x="1778706" y="531813"/>
                  </a:cubicBezTo>
                  <a:cubicBezTo>
                    <a:pt x="1788584" y="512030"/>
                    <a:pt x="1808339" y="492247"/>
                    <a:pt x="1808339" y="462573"/>
                  </a:cubicBezTo>
                  <a:cubicBezTo>
                    <a:pt x="1808339" y="462573"/>
                    <a:pt x="1808339" y="452682"/>
                    <a:pt x="1798461" y="452682"/>
                  </a:cubicBezTo>
                  <a:cubicBezTo>
                    <a:pt x="1778706" y="462573"/>
                    <a:pt x="1768828" y="492247"/>
                    <a:pt x="1758950" y="521921"/>
                  </a:cubicBezTo>
                  <a:cubicBezTo>
                    <a:pt x="1758950" y="472465"/>
                    <a:pt x="1768828" y="423008"/>
                    <a:pt x="1808339" y="403225"/>
                  </a:cubicBezTo>
                  <a:close/>
                  <a:moveTo>
                    <a:pt x="913607" y="403225"/>
                  </a:moveTo>
                  <a:cubicBezTo>
                    <a:pt x="933450" y="403225"/>
                    <a:pt x="953294" y="423008"/>
                    <a:pt x="963216" y="442790"/>
                  </a:cubicBezTo>
                  <a:cubicBezTo>
                    <a:pt x="973138" y="472465"/>
                    <a:pt x="963216" y="502139"/>
                    <a:pt x="953294" y="531813"/>
                  </a:cubicBezTo>
                  <a:cubicBezTo>
                    <a:pt x="933450" y="521921"/>
                    <a:pt x="923528" y="512030"/>
                    <a:pt x="913607" y="512030"/>
                  </a:cubicBezTo>
                  <a:cubicBezTo>
                    <a:pt x="913607" y="492247"/>
                    <a:pt x="903685" y="482356"/>
                    <a:pt x="893763" y="462573"/>
                  </a:cubicBezTo>
                  <a:cubicBezTo>
                    <a:pt x="903685" y="442790"/>
                    <a:pt x="903685" y="423008"/>
                    <a:pt x="913607" y="403225"/>
                  </a:cubicBezTo>
                  <a:close/>
                  <a:moveTo>
                    <a:pt x="1690235" y="384175"/>
                  </a:moveTo>
                  <a:cubicBezTo>
                    <a:pt x="1690235" y="403754"/>
                    <a:pt x="1699986" y="423333"/>
                    <a:pt x="1709738" y="442912"/>
                  </a:cubicBezTo>
                  <a:cubicBezTo>
                    <a:pt x="1690235" y="482071"/>
                    <a:pt x="1690235" y="482071"/>
                    <a:pt x="1690235" y="482071"/>
                  </a:cubicBezTo>
                  <a:cubicBezTo>
                    <a:pt x="1680483" y="482071"/>
                    <a:pt x="1670731" y="501650"/>
                    <a:pt x="1660979" y="491860"/>
                  </a:cubicBezTo>
                  <a:cubicBezTo>
                    <a:pt x="1660979" y="472281"/>
                    <a:pt x="1641475" y="452702"/>
                    <a:pt x="1651227" y="423333"/>
                  </a:cubicBezTo>
                  <a:cubicBezTo>
                    <a:pt x="1660979" y="413544"/>
                    <a:pt x="1670731" y="384175"/>
                    <a:pt x="1690235" y="384175"/>
                  </a:cubicBezTo>
                  <a:close/>
                  <a:moveTo>
                    <a:pt x="1916748" y="365125"/>
                  </a:moveTo>
                  <a:cubicBezTo>
                    <a:pt x="1936433" y="384663"/>
                    <a:pt x="1946275" y="413971"/>
                    <a:pt x="1946275" y="433509"/>
                  </a:cubicBezTo>
                  <a:cubicBezTo>
                    <a:pt x="1946275" y="453048"/>
                    <a:pt x="1926590" y="462817"/>
                    <a:pt x="1916748" y="482356"/>
                  </a:cubicBezTo>
                  <a:cubicBezTo>
                    <a:pt x="1906905" y="482356"/>
                    <a:pt x="1887220" y="492125"/>
                    <a:pt x="1877378" y="492125"/>
                  </a:cubicBezTo>
                  <a:cubicBezTo>
                    <a:pt x="1867535" y="492125"/>
                    <a:pt x="1877378" y="482356"/>
                    <a:pt x="1867535" y="482356"/>
                  </a:cubicBezTo>
                  <a:cubicBezTo>
                    <a:pt x="1867535" y="462817"/>
                    <a:pt x="1857693" y="462817"/>
                    <a:pt x="1857693" y="453048"/>
                  </a:cubicBezTo>
                  <a:cubicBezTo>
                    <a:pt x="1847850" y="423740"/>
                    <a:pt x="1877378" y="423740"/>
                    <a:pt x="1887220" y="404202"/>
                  </a:cubicBezTo>
                  <a:cubicBezTo>
                    <a:pt x="1897063" y="394433"/>
                    <a:pt x="1906905" y="374894"/>
                    <a:pt x="1916748" y="365125"/>
                  </a:cubicBezTo>
                  <a:close/>
                  <a:moveTo>
                    <a:pt x="845790" y="352083"/>
                  </a:moveTo>
                  <a:cubicBezTo>
                    <a:pt x="863947" y="354409"/>
                    <a:pt x="876657" y="369292"/>
                    <a:pt x="883920" y="384175"/>
                  </a:cubicBezTo>
                  <a:cubicBezTo>
                    <a:pt x="903288" y="413940"/>
                    <a:pt x="893604" y="433784"/>
                    <a:pt x="883920" y="453628"/>
                  </a:cubicBezTo>
                  <a:cubicBezTo>
                    <a:pt x="874236" y="463550"/>
                    <a:pt x="864553" y="443706"/>
                    <a:pt x="845185" y="443706"/>
                  </a:cubicBezTo>
                  <a:cubicBezTo>
                    <a:pt x="835501" y="453628"/>
                    <a:pt x="825817" y="443706"/>
                    <a:pt x="816134" y="433784"/>
                  </a:cubicBezTo>
                  <a:cubicBezTo>
                    <a:pt x="816134" y="404018"/>
                    <a:pt x="816134" y="384175"/>
                    <a:pt x="806450" y="364331"/>
                  </a:cubicBezTo>
                  <a:cubicBezTo>
                    <a:pt x="806450" y="354409"/>
                    <a:pt x="816134" y="354409"/>
                    <a:pt x="825817" y="354409"/>
                  </a:cubicBezTo>
                  <a:cubicBezTo>
                    <a:pt x="833080" y="351928"/>
                    <a:pt x="839738" y="351308"/>
                    <a:pt x="845790" y="352083"/>
                  </a:cubicBezTo>
                  <a:close/>
                  <a:moveTo>
                    <a:pt x="2124473" y="350639"/>
                  </a:moveTo>
                  <a:cubicBezTo>
                    <a:pt x="2133134" y="351869"/>
                    <a:pt x="2143032" y="354329"/>
                    <a:pt x="2152931" y="354329"/>
                  </a:cubicBezTo>
                  <a:cubicBezTo>
                    <a:pt x="2172728" y="364172"/>
                    <a:pt x="2202424" y="374014"/>
                    <a:pt x="2222221" y="374014"/>
                  </a:cubicBezTo>
                  <a:cubicBezTo>
                    <a:pt x="2232119" y="383857"/>
                    <a:pt x="2232119" y="393700"/>
                    <a:pt x="2232119" y="403542"/>
                  </a:cubicBezTo>
                  <a:cubicBezTo>
                    <a:pt x="2242018" y="423227"/>
                    <a:pt x="2271713" y="452755"/>
                    <a:pt x="2261815" y="492125"/>
                  </a:cubicBezTo>
                  <a:cubicBezTo>
                    <a:pt x="2232119" y="492125"/>
                    <a:pt x="2212322" y="482282"/>
                    <a:pt x="2192525" y="482282"/>
                  </a:cubicBezTo>
                  <a:cubicBezTo>
                    <a:pt x="2192525" y="462597"/>
                    <a:pt x="2182626" y="442912"/>
                    <a:pt x="2162829" y="433070"/>
                  </a:cubicBezTo>
                  <a:cubicBezTo>
                    <a:pt x="2152931" y="423227"/>
                    <a:pt x="2133134" y="413385"/>
                    <a:pt x="2113337" y="413385"/>
                  </a:cubicBezTo>
                  <a:cubicBezTo>
                    <a:pt x="2113337" y="393700"/>
                    <a:pt x="2113337" y="374014"/>
                    <a:pt x="2103438" y="354329"/>
                  </a:cubicBezTo>
                  <a:cubicBezTo>
                    <a:pt x="2108388" y="349408"/>
                    <a:pt x="2115811" y="349408"/>
                    <a:pt x="2124473" y="350639"/>
                  </a:cubicBezTo>
                  <a:close/>
                  <a:moveTo>
                    <a:pt x="727075" y="344487"/>
                  </a:moveTo>
                  <a:cubicBezTo>
                    <a:pt x="756841" y="344487"/>
                    <a:pt x="786607" y="354409"/>
                    <a:pt x="796529" y="374253"/>
                  </a:cubicBezTo>
                  <a:cubicBezTo>
                    <a:pt x="796529" y="384175"/>
                    <a:pt x="806451" y="404018"/>
                    <a:pt x="806451" y="423862"/>
                  </a:cubicBezTo>
                  <a:cubicBezTo>
                    <a:pt x="806451" y="423862"/>
                    <a:pt x="786607" y="423862"/>
                    <a:pt x="786607" y="423862"/>
                  </a:cubicBezTo>
                  <a:cubicBezTo>
                    <a:pt x="766763" y="433784"/>
                    <a:pt x="756841" y="433784"/>
                    <a:pt x="756841" y="453628"/>
                  </a:cubicBezTo>
                  <a:cubicBezTo>
                    <a:pt x="756841" y="463550"/>
                    <a:pt x="756841" y="463550"/>
                    <a:pt x="756841" y="463550"/>
                  </a:cubicBezTo>
                  <a:cubicBezTo>
                    <a:pt x="727075" y="463550"/>
                    <a:pt x="697310" y="433784"/>
                    <a:pt x="687388" y="413940"/>
                  </a:cubicBezTo>
                  <a:cubicBezTo>
                    <a:pt x="687388" y="394096"/>
                    <a:pt x="687388" y="374253"/>
                    <a:pt x="697310" y="364331"/>
                  </a:cubicBezTo>
                  <a:cubicBezTo>
                    <a:pt x="707232" y="354409"/>
                    <a:pt x="717154" y="344487"/>
                    <a:pt x="727075" y="344487"/>
                  </a:cubicBezTo>
                  <a:close/>
                  <a:moveTo>
                    <a:pt x="1337204" y="334962"/>
                  </a:moveTo>
                  <a:cubicBezTo>
                    <a:pt x="1356783" y="334962"/>
                    <a:pt x="1366573" y="354745"/>
                    <a:pt x="1366573" y="374527"/>
                  </a:cubicBezTo>
                  <a:cubicBezTo>
                    <a:pt x="1376363" y="404202"/>
                    <a:pt x="1366573" y="443767"/>
                    <a:pt x="1337204" y="463550"/>
                  </a:cubicBezTo>
                  <a:cubicBezTo>
                    <a:pt x="1337204" y="453658"/>
                    <a:pt x="1317625" y="433876"/>
                    <a:pt x="1337204" y="414093"/>
                  </a:cubicBezTo>
                  <a:cubicBezTo>
                    <a:pt x="1337204" y="404202"/>
                    <a:pt x="1346994" y="394310"/>
                    <a:pt x="1337204" y="374527"/>
                  </a:cubicBezTo>
                  <a:cubicBezTo>
                    <a:pt x="1317625" y="364636"/>
                    <a:pt x="1337204" y="344853"/>
                    <a:pt x="1337204" y="334962"/>
                  </a:cubicBezTo>
                  <a:close/>
                  <a:moveTo>
                    <a:pt x="2103756" y="325437"/>
                  </a:moveTo>
                  <a:cubicBezTo>
                    <a:pt x="2152968" y="325437"/>
                    <a:pt x="2192338" y="354806"/>
                    <a:pt x="2231708" y="354806"/>
                  </a:cubicBezTo>
                  <a:cubicBezTo>
                    <a:pt x="2271078" y="345016"/>
                    <a:pt x="2251393" y="384175"/>
                    <a:pt x="2261236" y="403754"/>
                  </a:cubicBezTo>
                  <a:cubicBezTo>
                    <a:pt x="2280921" y="423333"/>
                    <a:pt x="2280921" y="442912"/>
                    <a:pt x="2290763" y="462491"/>
                  </a:cubicBezTo>
                  <a:cubicBezTo>
                    <a:pt x="2290763" y="482071"/>
                    <a:pt x="2290763" y="491860"/>
                    <a:pt x="2280921" y="491860"/>
                  </a:cubicBezTo>
                  <a:cubicBezTo>
                    <a:pt x="2280921" y="501650"/>
                    <a:pt x="2280921" y="501650"/>
                    <a:pt x="2271078" y="491860"/>
                  </a:cubicBezTo>
                  <a:cubicBezTo>
                    <a:pt x="2271078" y="482071"/>
                    <a:pt x="2271078" y="472281"/>
                    <a:pt x="2271078" y="462491"/>
                  </a:cubicBezTo>
                  <a:cubicBezTo>
                    <a:pt x="2271078" y="433123"/>
                    <a:pt x="2241551" y="403754"/>
                    <a:pt x="2241551" y="364595"/>
                  </a:cubicBezTo>
                  <a:cubicBezTo>
                    <a:pt x="2231708" y="354806"/>
                    <a:pt x="2221866" y="364595"/>
                    <a:pt x="2212023" y="364595"/>
                  </a:cubicBezTo>
                  <a:cubicBezTo>
                    <a:pt x="2172653" y="354806"/>
                    <a:pt x="2143126" y="325437"/>
                    <a:pt x="2103756" y="345016"/>
                  </a:cubicBezTo>
                  <a:cubicBezTo>
                    <a:pt x="2103756" y="345016"/>
                    <a:pt x="2093913" y="335226"/>
                    <a:pt x="2093913" y="335226"/>
                  </a:cubicBezTo>
                  <a:cubicBezTo>
                    <a:pt x="2093913" y="325437"/>
                    <a:pt x="2103756" y="325437"/>
                    <a:pt x="2103756" y="325437"/>
                  </a:cubicBezTo>
                  <a:close/>
                  <a:moveTo>
                    <a:pt x="1248456" y="325437"/>
                  </a:moveTo>
                  <a:cubicBezTo>
                    <a:pt x="1248456" y="335302"/>
                    <a:pt x="1248456" y="335302"/>
                    <a:pt x="1248456" y="335302"/>
                  </a:cubicBezTo>
                  <a:cubicBezTo>
                    <a:pt x="1248456" y="355033"/>
                    <a:pt x="1248456" y="364898"/>
                    <a:pt x="1238477" y="384628"/>
                  </a:cubicBezTo>
                  <a:cubicBezTo>
                    <a:pt x="1238477" y="404359"/>
                    <a:pt x="1248456" y="424089"/>
                    <a:pt x="1258434" y="443819"/>
                  </a:cubicBezTo>
                  <a:cubicBezTo>
                    <a:pt x="1268413" y="443819"/>
                    <a:pt x="1258434" y="453685"/>
                    <a:pt x="1258434" y="463550"/>
                  </a:cubicBezTo>
                  <a:cubicBezTo>
                    <a:pt x="1228498" y="443819"/>
                    <a:pt x="1198563" y="404359"/>
                    <a:pt x="1208541" y="364898"/>
                  </a:cubicBezTo>
                  <a:cubicBezTo>
                    <a:pt x="1208541" y="345167"/>
                    <a:pt x="1228498" y="325437"/>
                    <a:pt x="1248456" y="325437"/>
                  </a:cubicBezTo>
                  <a:close/>
                  <a:moveTo>
                    <a:pt x="1159669" y="325437"/>
                  </a:moveTo>
                  <a:cubicBezTo>
                    <a:pt x="1169590" y="335226"/>
                    <a:pt x="1179512" y="354806"/>
                    <a:pt x="1199356" y="364595"/>
                  </a:cubicBezTo>
                  <a:cubicBezTo>
                    <a:pt x="1189434" y="393964"/>
                    <a:pt x="1219200" y="423333"/>
                    <a:pt x="1199356" y="442912"/>
                  </a:cubicBezTo>
                  <a:cubicBezTo>
                    <a:pt x="1169590" y="442912"/>
                    <a:pt x="1149747" y="413543"/>
                    <a:pt x="1139825" y="393964"/>
                  </a:cubicBezTo>
                  <a:cubicBezTo>
                    <a:pt x="1139825" y="364595"/>
                    <a:pt x="1139825" y="345016"/>
                    <a:pt x="1159669" y="325437"/>
                  </a:cubicBezTo>
                  <a:close/>
                  <a:moveTo>
                    <a:pt x="1769358" y="315912"/>
                  </a:moveTo>
                  <a:cubicBezTo>
                    <a:pt x="1769358" y="315912"/>
                    <a:pt x="1779235" y="315912"/>
                    <a:pt x="1789113" y="325726"/>
                  </a:cubicBezTo>
                  <a:cubicBezTo>
                    <a:pt x="1769358" y="345353"/>
                    <a:pt x="1779235" y="384607"/>
                    <a:pt x="1769358" y="404235"/>
                  </a:cubicBezTo>
                  <a:cubicBezTo>
                    <a:pt x="1749602" y="404235"/>
                    <a:pt x="1729847" y="414048"/>
                    <a:pt x="1719969" y="423862"/>
                  </a:cubicBezTo>
                  <a:cubicBezTo>
                    <a:pt x="1710091" y="423862"/>
                    <a:pt x="1710091" y="423862"/>
                    <a:pt x="1710091" y="423862"/>
                  </a:cubicBezTo>
                  <a:cubicBezTo>
                    <a:pt x="1700213" y="394421"/>
                    <a:pt x="1700213" y="364980"/>
                    <a:pt x="1719969" y="345353"/>
                  </a:cubicBezTo>
                  <a:cubicBezTo>
                    <a:pt x="1729847" y="325726"/>
                    <a:pt x="1749602" y="315912"/>
                    <a:pt x="1769358" y="315912"/>
                  </a:cubicBezTo>
                  <a:close/>
                  <a:moveTo>
                    <a:pt x="1415371" y="315912"/>
                  </a:moveTo>
                  <a:cubicBezTo>
                    <a:pt x="1415371" y="315912"/>
                    <a:pt x="1425123" y="315912"/>
                    <a:pt x="1425123" y="315912"/>
                  </a:cubicBezTo>
                  <a:cubicBezTo>
                    <a:pt x="1434874" y="325681"/>
                    <a:pt x="1434874" y="345220"/>
                    <a:pt x="1444626" y="364758"/>
                  </a:cubicBezTo>
                  <a:cubicBezTo>
                    <a:pt x="1444626" y="394066"/>
                    <a:pt x="1425123" y="433143"/>
                    <a:pt x="1395867" y="442912"/>
                  </a:cubicBezTo>
                  <a:cubicBezTo>
                    <a:pt x="1376363" y="423373"/>
                    <a:pt x="1376363" y="423373"/>
                    <a:pt x="1376363" y="423373"/>
                  </a:cubicBezTo>
                  <a:cubicBezTo>
                    <a:pt x="1386115" y="413604"/>
                    <a:pt x="1386115" y="384296"/>
                    <a:pt x="1386115" y="364758"/>
                  </a:cubicBezTo>
                  <a:cubicBezTo>
                    <a:pt x="1395867" y="354989"/>
                    <a:pt x="1405619" y="335450"/>
                    <a:pt x="1415371" y="315912"/>
                  </a:cubicBezTo>
                  <a:close/>
                  <a:moveTo>
                    <a:pt x="1852746" y="300236"/>
                  </a:moveTo>
                  <a:cubicBezTo>
                    <a:pt x="1864982" y="300236"/>
                    <a:pt x="1877220" y="305197"/>
                    <a:pt x="1887009" y="315119"/>
                  </a:cubicBezTo>
                  <a:cubicBezTo>
                    <a:pt x="1896799" y="334963"/>
                    <a:pt x="1906588" y="354806"/>
                    <a:pt x="1896799" y="374650"/>
                  </a:cubicBezTo>
                  <a:cubicBezTo>
                    <a:pt x="1887009" y="384572"/>
                    <a:pt x="1877219" y="414338"/>
                    <a:pt x="1847851" y="414338"/>
                  </a:cubicBezTo>
                  <a:cubicBezTo>
                    <a:pt x="1847851" y="404416"/>
                    <a:pt x="1828272" y="384572"/>
                    <a:pt x="1818482" y="394494"/>
                  </a:cubicBezTo>
                  <a:cubicBezTo>
                    <a:pt x="1808692" y="394494"/>
                    <a:pt x="1798903" y="404416"/>
                    <a:pt x="1789113" y="404416"/>
                  </a:cubicBezTo>
                  <a:cubicBezTo>
                    <a:pt x="1789113" y="364728"/>
                    <a:pt x="1789113" y="334963"/>
                    <a:pt x="1818482" y="315119"/>
                  </a:cubicBezTo>
                  <a:cubicBezTo>
                    <a:pt x="1828272" y="305197"/>
                    <a:pt x="1840509" y="300236"/>
                    <a:pt x="1852746" y="300236"/>
                  </a:cubicBezTo>
                  <a:close/>
                  <a:moveTo>
                    <a:pt x="1287462" y="295275"/>
                  </a:moveTo>
                  <a:cubicBezTo>
                    <a:pt x="1297384" y="295275"/>
                    <a:pt x="1307306" y="295275"/>
                    <a:pt x="1307306" y="305166"/>
                  </a:cubicBezTo>
                  <a:cubicBezTo>
                    <a:pt x="1327150" y="344732"/>
                    <a:pt x="1317228" y="384297"/>
                    <a:pt x="1307306" y="413971"/>
                  </a:cubicBezTo>
                  <a:cubicBezTo>
                    <a:pt x="1297384" y="394189"/>
                    <a:pt x="1317228" y="354623"/>
                    <a:pt x="1297384" y="344732"/>
                  </a:cubicBezTo>
                  <a:cubicBezTo>
                    <a:pt x="1287462" y="334840"/>
                    <a:pt x="1277540" y="354623"/>
                    <a:pt x="1277540" y="354623"/>
                  </a:cubicBezTo>
                  <a:cubicBezTo>
                    <a:pt x="1267619" y="374406"/>
                    <a:pt x="1287462" y="394189"/>
                    <a:pt x="1287462" y="423863"/>
                  </a:cubicBezTo>
                  <a:cubicBezTo>
                    <a:pt x="1277540" y="423863"/>
                    <a:pt x="1277540" y="404080"/>
                    <a:pt x="1267619" y="394189"/>
                  </a:cubicBezTo>
                  <a:cubicBezTo>
                    <a:pt x="1267619" y="364515"/>
                    <a:pt x="1247775" y="315058"/>
                    <a:pt x="1287462" y="295275"/>
                  </a:cubicBezTo>
                  <a:close/>
                  <a:moveTo>
                    <a:pt x="1199357" y="227012"/>
                  </a:moveTo>
                  <a:cubicBezTo>
                    <a:pt x="1209080" y="227012"/>
                    <a:pt x="1209080" y="227012"/>
                    <a:pt x="1218804" y="227012"/>
                  </a:cubicBezTo>
                  <a:cubicBezTo>
                    <a:pt x="1218804" y="256320"/>
                    <a:pt x="1228527" y="285627"/>
                    <a:pt x="1238251" y="314935"/>
                  </a:cubicBezTo>
                  <a:cubicBezTo>
                    <a:pt x="1238251" y="314935"/>
                    <a:pt x="1228527" y="314935"/>
                    <a:pt x="1218804" y="324704"/>
                  </a:cubicBezTo>
                  <a:cubicBezTo>
                    <a:pt x="1209080" y="324704"/>
                    <a:pt x="1209080" y="354012"/>
                    <a:pt x="1189633" y="344243"/>
                  </a:cubicBezTo>
                  <a:cubicBezTo>
                    <a:pt x="1170186" y="324704"/>
                    <a:pt x="1160463" y="305166"/>
                    <a:pt x="1160463" y="275858"/>
                  </a:cubicBezTo>
                  <a:cubicBezTo>
                    <a:pt x="1170186" y="256320"/>
                    <a:pt x="1179910" y="227012"/>
                    <a:pt x="1199357" y="227012"/>
                  </a:cubicBezTo>
                  <a:close/>
                  <a:moveTo>
                    <a:pt x="1371600" y="224801"/>
                  </a:moveTo>
                  <a:cubicBezTo>
                    <a:pt x="1379009" y="227239"/>
                    <a:pt x="1386417" y="232115"/>
                    <a:pt x="1396295" y="236990"/>
                  </a:cubicBezTo>
                  <a:cubicBezTo>
                    <a:pt x="1416050" y="275998"/>
                    <a:pt x="1406172" y="315005"/>
                    <a:pt x="1386417" y="344260"/>
                  </a:cubicBezTo>
                  <a:cubicBezTo>
                    <a:pt x="1376539" y="344260"/>
                    <a:pt x="1376539" y="354012"/>
                    <a:pt x="1376539" y="354012"/>
                  </a:cubicBezTo>
                  <a:cubicBezTo>
                    <a:pt x="1366661" y="344260"/>
                    <a:pt x="1366661" y="334508"/>
                    <a:pt x="1356783" y="334508"/>
                  </a:cubicBezTo>
                  <a:cubicBezTo>
                    <a:pt x="1346905" y="324757"/>
                    <a:pt x="1337028" y="324757"/>
                    <a:pt x="1327150" y="315005"/>
                  </a:cubicBezTo>
                  <a:cubicBezTo>
                    <a:pt x="1346905" y="285749"/>
                    <a:pt x="1346905" y="256494"/>
                    <a:pt x="1346905" y="227239"/>
                  </a:cubicBezTo>
                  <a:cubicBezTo>
                    <a:pt x="1356783" y="222363"/>
                    <a:pt x="1364191" y="222363"/>
                    <a:pt x="1371600" y="224801"/>
                  </a:cubicBezTo>
                  <a:close/>
                  <a:moveTo>
                    <a:pt x="815373" y="217487"/>
                  </a:moveTo>
                  <a:cubicBezTo>
                    <a:pt x="844933" y="217487"/>
                    <a:pt x="884347" y="217487"/>
                    <a:pt x="904054" y="227324"/>
                  </a:cubicBezTo>
                  <a:cubicBezTo>
                    <a:pt x="943468" y="246997"/>
                    <a:pt x="963175" y="276508"/>
                    <a:pt x="982882" y="315855"/>
                  </a:cubicBezTo>
                  <a:cubicBezTo>
                    <a:pt x="1012442" y="404387"/>
                    <a:pt x="1042002" y="492918"/>
                    <a:pt x="1071563" y="581450"/>
                  </a:cubicBezTo>
                  <a:cubicBezTo>
                    <a:pt x="1071563" y="581450"/>
                    <a:pt x="1071563" y="591287"/>
                    <a:pt x="1061709" y="591287"/>
                  </a:cubicBezTo>
                  <a:cubicBezTo>
                    <a:pt x="1061709" y="601124"/>
                    <a:pt x="1051856" y="591287"/>
                    <a:pt x="1051856" y="581450"/>
                  </a:cubicBezTo>
                  <a:cubicBezTo>
                    <a:pt x="1022296" y="522429"/>
                    <a:pt x="1002589" y="453571"/>
                    <a:pt x="982882" y="394550"/>
                  </a:cubicBezTo>
                  <a:cubicBezTo>
                    <a:pt x="963175" y="365039"/>
                    <a:pt x="943468" y="345366"/>
                    <a:pt x="913908" y="325692"/>
                  </a:cubicBezTo>
                  <a:cubicBezTo>
                    <a:pt x="844933" y="296182"/>
                    <a:pt x="766106" y="315855"/>
                    <a:pt x="697132" y="306018"/>
                  </a:cubicBezTo>
                  <a:cubicBezTo>
                    <a:pt x="697132" y="306018"/>
                    <a:pt x="687278" y="296182"/>
                    <a:pt x="677425" y="306018"/>
                  </a:cubicBezTo>
                  <a:cubicBezTo>
                    <a:pt x="677425" y="355203"/>
                    <a:pt x="647864" y="404387"/>
                    <a:pt x="628158" y="463408"/>
                  </a:cubicBezTo>
                  <a:cubicBezTo>
                    <a:pt x="618304" y="492918"/>
                    <a:pt x="608451" y="532266"/>
                    <a:pt x="628158" y="561776"/>
                  </a:cubicBezTo>
                  <a:cubicBezTo>
                    <a:pt x="638011" y="601124"/>
                    <a:pt x="677425" y="630634"/>
                    <a:pt x="706985" y="660145"/>
                  </a:cubicBezTo>
                  <a:cubicBezTo>
                    <a:pt x="726692" y="689655"/>
                    <a:pt x="756252" y="719166"/>
                    <a:pt x="795666" y="748676"/>
                  </a:cubicBezTo>
                  <a:cubicBezTo>
                    <a:pt x="795666" y="758513"/>
                    <a:pt x="785813" y="768350"/>
                    <a:pt x="775959" y="768350"/>
                  </a:cubicBezTo>
                  <a:cubicBezTo>
                    <a:pt x="756252" y="768350"/>
                    <a:pt x="756252" y="748676"/>
                    <a:pt x="736546" y="738839"/>
                  </a:cubicBezTo>
                  <a:cubicBezTo>
                    <a:pt x="608451" y="620797"/>
                    <a:pt x="608451" y="620797"/>
                    <a:pt x="608451" y="620797"/>
                  </a:cubicBezTo>
                  <a:cubicBezTo>
                    <a:pt x="578890" y="591287"/>
                    <a:pt x="549330" y="551939"/>
                    <a:pt x="539477" y="512592"/>
                  </a:cubicBezTo>
                  <a:cubicBezTo>
                    <a:pt x="500063" y="453571"/>
                    <a:pt x="549330" y="384713"/>
                    <a:pt x="578890" y="335529"/>
                  </a:cubicBezTo>
                  <a:cubicBezTo>
                    <a:pt x="598597" y="306018"/>
                    <a:pt x="618304" y="276508"/>
                    <a:pt x="638011" y="237161"/>
                  </a:cubicBezTo>
                  <a:cubicBezTo>
                    <a:pt x="697132" y="237161"/>
                    <a:pt x="766106" y="237161"/>
                    <a:pt x="815373" y="217487"/>
                  </a:cubicBezTo>
                  <a:close/>
                  <a:moveTo>
                    <a:pt x="834794" y="187325"/>
                  </a:moveTo>
                  <a:cubicBezTo>
                    <a:pt x="893829" y="187325"/>
                    <a:pt x="952864" y="216862"/>
                    <a:pt x="992221" y="275936"/>
                  </a:cubicBezTo>
                  <a:cubicBezTo>
                    <a:pt x="1002060" y="295628"/>
                    <a:pt x="1002060" y="295628"/>
                    <a:pt x="1002060" y="295628"/>
                  </a:cubicBezTo>
                  <a:cubicBezTo>
                    <a:pt x="1031578" y="354702"/>
                    <a:pt x="1041417" y="423622"/>
                    <a:pt x="1070934" y="492542"/>
                  </a:cubicBezTo>
                  <a:cubicBezTo>
                    <a:pt x="1070934" y="522079"/>
                    <a:pt x="1090613" y="551616"/>
                    <a:pt x="1090613" y="581153"/>
                  </a:cubicBezTo>
                  <a:cubicBezTo>
                    <a:pt x="1090613" y="581153"/>
                    <a:pt x="1080774" y="581153"/>
                    <a:pt x="1080774" y="581153"/>
                  </a:cubicBezTo>
                  <a:cubicBezTo>
                    <a:pt x="1070934" y="541770"/>
                    <a:pt x="1061095" y="502387"/>
                    <a:pt x="1041417" y="463005"/>
                  </a:cubicBezTo>
                  <a:cubicBezTo>
                    <a:pt x="1031578" y="413776"/>
                    <a:pt x="1011899" y="364548"/>
                    <a:pt x="1002060" y="315319"/>
                  </a:cubicBezTo>
                  <a:cubicBezTo>
                    <a:pt x="982382" y="285782"/>
                    <a:pt x="962703" y="256245"/>
                    <a:pt x="933186" y="236553"/>
                  </a:cubicBezTo>
                  <a:cubicBezTo>
                    <a:pt x="913507" y="216862"/>
                    <a:pt x="893829" y="207016"/>
                    <a:pt x="864311" y="207016"/>
                  </a:cubicBezTo>
                  <a:cubicBezTo>
                    <a:pt x="795437" y="197171"/>
                    <a:pt x="736402" y="236553"/>
                    <a:pt x="667527" y="226708"/>
                  </a:cubicBezTo>
                  <a:cubicBezTo>
                    <a:pt x="657688" y="226708"/>
                    <a:pt x="647849" y="226708"/>
                    <a:pt x="638010" y="216862"/>
                  </a:cubicBezTo>
                  <a:cubicBezTo>
                    <a:pt x="618331" y="236553"/>
                    <a:pt x="608492" y="266091"/>
                    <a:pt x="598653" y="285782"/>
                  </a:cubicBezTo>
                  <a:cubicBezTo>
                    <a:pt x="559296" y="335010"/>
                    <a:pt x="539618" y="384239"/>
                    <a:pt x="510100" y="443313"/>
                  </a:cubicBezTo>
                  <a:cubicBezTo>
                    <a:pt x="510100" y="492542"/>
                    <a:pt x="529778" y="531925"/>
                    <a:pt x="549457" y="571307"/>
                  </a:cubicBezTo>
                  <a:cubicBezTo>
                    <a:pt x="578974" y="610690"/>
                    <a:pt x="608492" y="640227"/>
                    <a:pt x="647849" y="669765"/>
                  </a:cubicBezTo>
                  <a:cubicBezTo>
                    <a:pt x="687206" y="709147"/>
                    <a:pt x="726562" y="748530"/>
                    <a:pt x="765919" y="787913"/>
                  </a:cubicBezTo>
                  <a:cubicBezTo>
                    <a:pt x="756080" y="787913"/>
                    <a:pt x="736402" y="778067"/>
                    <a:pt x="726562" y="768222"/>
                  </a:cubicBezTo>
                  <a:cubicBezTo>
                    <a:pt x="687206" y="728839"/>
                    <a:pt x="628170" y="679610"/>
                    <a:pt x="578974" y="640227"/>
                  </a:cubicBezTo>
                  <a:cubicBezTo>
                    <a:pt x="549457" y="600845"/>
                    <a:pt x="519939" y="561462"/>
                    <a:pt x="510100" y="522079"/>
                  </a:cubicBezTo>
                  <a:cubicBezTo>
                    <a:pt x="500261" y="522079"/>
                    <a:pt x="510100" y="512233"/>
                    <a:pt x="510100" y="512233"/>
                  </a:cubicBezTo>
                  <a:cubicBezTo>
                    <a:pt x="500261" y="492542"/>
                    <a:pt x="500261" y="482696"/>
                    <a:pt x="500261" y="463005"/>
                  </a:cubicBezTo>
                  <a:cubicBezTo>
                    <a:pt x="490422" y="463005"/>
                    <a:pt x="490422" y="472850"/>
                    <a:pt x="490422" y="472850"/>
                  </a:cubicBezTo>
                  <a:cubicBezTo>
                    <a:pt x="490422" y="492542"/>
                    <a:pt x="490422" y="502387"/>
                    <a:pt x="500261" y="512233"/>
                  </a:cubicBezTo>
                  <a:cubicBezTo>
                    <a:pt x="500261" y="522079"/>
                    <a:pt x="480582" y="522079"/>
                    <a:pt x="480582" y="531925"/>
                  </a:cubicBezTo>
                  <a:cubicBezTo>
                    <a:pt x="470743" y="541770"/>
                    <a:pt x="451065" y="551616"/>
                    <a:pt x="460904" y="561462"/>
                  </a:cubicBezTo>
                  <a:cubicBezTo>
                    <a:pt x="460904" y="571307"/>
                    <a:pt x="460904" y="571307"/>
                    <a:pt x="460904" y="581153"/>
                  </a:cubicBezTo>
                  <a:cubicBezTo>
                    <a:pt x="490422" y="581153"/>
                    <a:pt x="500261" y="590999"/>
                    <a:pt x="519939" y="600845"/>
                  </a:cubicBezTo>
                  <a:cubicBezTo>
                    <a:pt x="539618" y="610690"/>
                    <a:pt x="539618" y="610690"/>
                    <a:pt x="539618" y="610690"/>
                  </a:cubicBezTo>
                  <a:cubicBezTo>
                    <a:pt x="608492" y="669765"/>
                    <a:pt x="677366" y="738684"/>
                    <a:pt x="746241" y="797759"/>
                  </a:cubicBezTo>
                  <a:cubicBezTo>
                    <a:pt x="746241" y="797759"/>
                    <a:pt x="746241" y="807604"/>
                    <a:pt x="746241" y="807604"/>
                  </a:cubicBezTo>
                  <a:cubicBezTo>
                    <a:pt x="726562" y="797759"/>
                    <a:pt x="726562" y="797759"/>
                    <a:pt x="726562" y="797759"/>
                  </a:cubicBezTo>
                  <a:cubicBezTo>
                    <a:pt x="677366" y="748530"/>
                    <a:pt x="608492" y="699302"/>
                    <a:pt x="559296" y="650073"/>
                  </a:cubicBezTo>
                  <a:cubicBezTo>
                    <a:pt x="529778" y="620536"/>
                    <a:pt x="500261" y="600845"/>
                    <a:pt x="460904" y="590999"/>
                  </a:cubicBezTo>
                  <a:cubicBezTo>
                    <a:pt x="431387" y="590999"/>
                    <a:pt x="401869" y="590999"/>
                    <a:pt x="372351" y="590999"/>
                  </a:cubicBezTo>
                  <a:cubicBezTo>
                    <a:pt x="323155" y="590999"/>
                    <a:pt x="293638" y="630382"/>
                    <a:pt x="254281" y="659919"/>
                  </a:cubicBezTo>
                  <a:cubicBezTo>
                    <a:pt x="224763" y="679610"/>
                    <a:pt x="195246" y="709147"/>
                    <a:pt x="165728" y="728839"/>
                  </a:cubicBezTo>
                  <a:cubicBezTo>
                    <a:pt x="155889" y="738684"/>
                    <a:pt x="165728" y="748530"/>
                    <a:pt x="165728" y="748530"/>
                  </a:cubicBezTo>
                  <a:cubicBezTo>
                    <a:pt x="165728" y="807604"/>
                    <a:pt x="155889" y="866679"/>
                    <a:pt x="165728" y="915907"/>
                  </a:cubicBezTo>
                  <a:cubicBezTo>
                    <a:pt x="165728" y="984827"/>
                    <a:pt x="205085" y="1034056"/>
                    <a:pt x="264120" y="1063593"/>
                  </a:cubicBezTo>
                  <a:cubicBezTo>
                    <a:pt x="352673" y="1112821"/>
                    <a:pt x="460904" y="1122667"/>
                    <a:pt x="559296" y="1152204"/>
                  </a:cubicBezTo>
                  <a:cubicBezTo>
                    <a:pt x="559296" y="1162050"/>
                    <a:pt x="549457" y="1162050"/>
                    <a:pt x="549457" y="1162050"/>
                  </a:cubicBezTo>
                  <a:cubicBezTo>
                    <a:pt x="451065" y="1132513"/>
                    <a:pt x="352673" y="1112821"/>
                    <a:pt x="254281" y="1073438"/>
                  </a:cubicBezTo>
                  <a:cubicBezTo>
                    <a:pt x="214924" y="1053747"/>
                    <a:pt x="175567" y="1024210"/>
                    <a:pt x="165728" y="974981"/>
                  </a:cubicBezTo>
                  <a:cubicBezTo>
                    <a:pt x="155889" y="955290"/>
                    <a:pt x="146050" y="925753"/>
                    <a:pt x="146050" y="896216"/>
                  </a:cubicBezTo>
                  <a:cubicBezTo>
                    <a:pt x="146050" y="876524"/>
                    <a:pt x="146050" y="846987"/>
                    <a:pt x="146050" y="827296"/>
                  </a:cubicBezTo>
                  <a:cubicBezTo>
                    <a:pt x="146050" y="807604"/>
                    <a:pt x="146050" y="778067"/>
                    <a:pt x="146050" y="758376"/>
                  </a:cubicBezTo>
                  <a:cubicBezTo>
                    <a:pt x="146050" y="748530"/>
                    <a:pt x="146050" y="728839"/>
                    <a:pt x="146050" y="718993"/>
                  </a:cubicBezTo>
                  <a:cubicBezTo>
                    <a:pt x="165728" y="709147"/>
                    <a:pt x="195246" y="689456"/>
                    <a:pt x="214924" y="679610"/>
                  </a:cubicBezTo>
                  <a:cubicBezTo>
                    <a:pt x="254281" y="640227"/>
                    <a:pt x="293638" y="600845"/>
                    <a:pt x="342834" y="581153"/>
                  </a:cubicBezTo>
                  <a:cubicBezTo>
                    <a:pt x="352673" y="571307"/>
                    <a:pt x="342834" y="571307"/>
                    <a:pt x="352673" y="561462"/>
                  </a:cubicBezTo>
                  <a:cubicBezTo>
                    <a:pt x="342834" y="522079"/>
                    <a:pt x="372351" y="492542"/>
                    <a:pt x="372351" y="453159"/>
                  </a:cubicBezTo>
                  <a:cubicBezTo>
                    <a:pt x="421547" y="443313"/>
                    <a:pt x="421547" y="443313"/>
                    <a:pt x="421547" y="443313"/>
                  </a:cubicBezTo>
                  <a:cubicBezTo>
                    <a:pt x="441226" y="433468"/>
                    <a:pt x="470743" y="423622"/>
                    <a:pt x="500261" y="423622"/>
                  </a:cubicBezTo>
                  <a:cubicBezTo>
                    <a:pt x="510100" y="423622"/>
                    <a:pt x="510100" y="403930"/>
                    <a:pt x="510100" y="403930"/>
                  </a:cubicBezTo>
                  <a:cubicBezTo>
                    <a:pt x="529778" y="364548"/>
                    <a:pt x="549457" y="325165"/>
                    <a:pt x="578974" y="295628"/>
                  </a:cubicBezTo>
                  <a:cubicBezTo>
                    <a:pt x="588814" y="266091"/>
                    <a:pt x="618331" y="236553"/>
                    <a:pt x="618331" y="207016"/>
                  </a:cubicBezTo>
                  <a:cubicBezTo>
                    <a:pt x="628170" y="197171"/>
                    <a:pt x="647849" y="207016"/>
                    <a:pt x="667527" y="207016"/>
                  </a:cubicBezTo>
                  <a:cubicBezTo>
                    <a:pt x="716723" y="216862"/>
                    <a:pt x="775758" y="197171"/>
                    <a:pt x="834794" y="187325"/>
                  </a:cubicBezTo>
                  <a:close/>
                  <a:moveTo>
                    <a:pt x="1749743" y="177800"/>
                  </a:moveTo>
                  <a:cubicBezTo>
                    <a:pt x="1808798" y="177800"/>
                    <a:pt x="1877696" y="197474"/>
                    <a:pt x="1936751" y="177800"/>
                  </a:cubicBezTo>
                  <a:cubicBezTo>
                    <a:pt x="1946593" y="187637"/>
                    <a:pt x="1946593" y="197474"/>
                    <a:pt x="1956436" y="207310"/>
                  </a:cubicBezTo>
                  <a:cubicBezTo>
                    <a:pt x="1985963" y="256495"/>
                    <a:pt x="2035176" y="295842"/>
                    <a:pt x="2064703" y="354863"/>
                  </a:cubicBezTo>
                  <a:cubicBezTo>
                    <a:pt x="2084388" y="413884"/>
                    <a:pt x="2074546" y="482742"/>
                    <a:pt x="2035176" y="531926"/>
                  </a:cubicBezTo>
                  <a:cubicBezTo>
                    <a:pt x="1995806" y="581110"/>
                    <a:pt x="1946593" y="630294"/>
                    <a:pt x="1907223" y="679479"/>
                  </a:cubicBezTo>
                  <a:cubicBezTo>
                    <a:pt x="1897381" y="699152"/>
                    <a:pt x="1877696" y="718826"/>
                    <a:pt x="1858011" y="728663"/>
                  </a:cubicBezTo>
                  <a:cubicBezTo>
                    <a:pt x="1848168" y="728663"/>
                    <a:pt x="1848168" y="728663"/>
                    <a:pt x="1838326" y="718826"/>
                  </a:cubicBezTo>
                  <a:cubicBezTo>
                    <a:pt x="1838326" y="708989"/>
                    <a:pt x="1838326" y="708989"/>
                    <a:pt x="1838326" y="708989"/>
                  </a:cubicBezTo>
                  <a:cubicBezTo>
                    <a:pt x="1887538" y="659805"/>
                    <a:pt x="1917066" y="610621"/>
                    <a:pt x="1966278" y="561437"/>
                  </a:cubicBezTo>
                  <a:cubicBezTo>
                    <a:pt x="1976121" y="531926"/>
                    <a:pt x="1995806" y="502416"/>
                    <a:pt x="1985963" y="472905"/>
                  </a:cubicBezTo>
                  <a:cubicBezTo>
                    <a:pt x="1995806" y="404047"/>
                    <a:pt x="1956436" y="345026"/>
                    <a:pt x="1926908" y="295842"/>
                  </a:cubicBezTo>
                  <a:cubicBezTo>
                    <a:pt x="1917066" y="286005"/>
                    <a:pt x="1907223" y="276168"/>
                    <a:pt x="1907223" y="256495"/>
                  </a:cubicBezTo>
                  <a:cubicBezTo>
                    <a:pt x="1897381" y="246658"/>
                    <a:pt x="1887538" y="266331"/>
                    <a:pt x="1867853" y="266331"/>
                  </a:cubicBezTo>
                  <a:cubicBezTo>
                    <a:pt x="1808798" y="266331"/>
                    <a:pt x="1759585" y="266331"/>
                    <a:pt x="1710373" y="286005"/>
                  </a:cubicBezTo>
                  <a:cubicBezTo>
                    <a:pt x="1680845" y="295842"/>
                    <a:pt x="1661160" y="315516"/>
                    <a:pt x="1641475" y="335189"/>
                  </a:cubicBezTo>
                  <a:cubicBezTo>
                    <a:pt x="1621790" y="364700"/>
                    <a:pt x="1621790" y="394210"/>
                    <a:pt x="1602105" y="433558"/>
                  </a:cubicBezTo>
                  <a:cubicBezTo>
                    <a:pt x="1602105" y="482742"/>
                    <a:pt x="1572578" y="522089"/>
                    <a:pt x="1572578" y="571273"/>
                  </a:cubicBezTo>
                  <a:cubicBezTo>
                    <a:pt x="1562735" y="581110"/>
                    <a:pt x="1552893" y="571273"/>
                    <a:pt x="1543050" y="571273"/>
                  </a:cubicBezTo>
                  <a:cubicBezTo>
                    <a:pt x="1543050" y="561437"/>
                    <a:pt x="1543050" y="561437"/>
                    <a:pt x="1543050" y="561437"/>
                  </a:cubicBezTo>
                  <a:cubicBezTo>
                    <a:pt x="1562735" y="472905"/>
                    <a:pt x="1562735" y="472905"/>
                    <a:pt x="1562735" y="472905"/>
                  </a:cubicBezTo>
                  <a:cubicBezTo>
                    <a:pt x="1572578" y="413884"/>
                    <a:pt x="1582420" y="364700"/>
                    <a:pt x="1592263" y="315516"/>
                  </a:cubicBezTo>
                  <a:cubicBezTo>
                    <a:pt x="1621790" y="256495"/>
                    <a:pt x="1671003" y="187637"/>
                    <a:pt x="1749743" y="177800"/>
                  </a:cubicBezTo>
                  <a:close/>
                  <a:moveTo>
                    <a:pt x="1277937" y="177800"/>
                  </a:moveTo>
                  <a:cubicBezTo>
                    <a:pt x="1297516" y="177800"/>
                    <a:pt x="1317096" y="187569"/>
                    <a:pt x="1326885" y="207108"/>
                  </a:cubicBezTo>
                  <a:cubicBezTo>
                    <a:pt x="1336675" y="226646"/>
                    <a:pt x="1336675" y="265723"/>
                    <a:pt x="1326885" y="295031"/>
                  </a:cubicBezTo>
                  <a:cubicBezTo>
                    <a:pt x="1317096" y="295031"/>
                    <a:pt x="1307306" y="285261"/>
                    <a:pt x="1297516" y="285261"/>
                  </a:cubicBezTo>
                  <a:cubicBezTo>
                    <a:pt x="1277937" y="275492"/>
                    <a:pt x="1268148" y="295031"/>
                    <a:pt x="1258358" y="304800"/>
                  </a:cubicBezTo>
                  <a:cubicBezTo>
                    <a:pt x="1238779" y="275492"/>
                    <a:pt x="1219200" y="246184"/>
                    <a:pt x="1228989" y="207108"/>
                  </a:cubicBezTo>
                  <a:cubicBezTo>
                    <a:pt x="1248569" y="197338"/>
                    <a:pt x="1258358" y="177800"/>
                    <a:pt x="1277937" y="177800"/>
                  </a:cubicBezTo>
                  <a:close/>
                  <a:moveTo>
                    <a:pt x="1956123" y="147637"/>
                  </a:moveTo>
                  <a:cubicBezTo>
                    <a:pt x="1965944" y="177149"/>
                    <a:pt x="1995407" y="216498"/>
                    <a:pt x="2015049" y="246010"/>
                  </a:cubicBezTo>
                  <a:cubicBezTo>
                    <a:pt x="2044512" y="275522"/>
                    <a:pt x="2083796" y="305034"/>
                    <a:pt x="2093617" y="354220"/>
                  </a:cubicBezTo>
                  <a:cubicBezTo>
                    <a:pt x="2093617" y="383732"/>
                    <a:pt x="2103438" y="413244"/>
                    <a:pt x="2093617" y="442756"/>
                  </a:cubicBezTo>
                  <a:cubicBezTo>
                    <a:pt x="2083796" y="472268"/>
                    <a:pt x="2083796" y="501779"/>
                    <a:pt x="2064154" y="531291"/>
                  </a:cubicBezTo>
                  <a:cubicBezTo>
                    <a:pt x="2054333" y="531291"/>
                    <a:pt x="2054333" y="541129"/>
                    <a:pt x="2054333" y="541129"/>
                  </a:cubicBezTo>
                  <a:cubicBezTo>
                    <a:pt x="2054333" y="550966"/>
                    <a:pt x="2034691" y="570641"/>
                    <a:pt x="2024870" y="580478"/>
                  </a:cubicBezTo>
                  <a:cubicBezTo>
                    <a:pt x="1975765" y="629664"/>
                    <a:pt x="1926661" y="688688"/>
                    <a:pt x="1877556" y="747712"/>
                  </a:cubicBezTo>
                  <a:cubicBezTo>
                    <a:pt x="1867735" y="747712"/>
                    <a:pt x="1867735" y="747712"/>
                    <a:pt x="1867735" y="737875"/>
                  </a:cubicBezTo>
                  <a:cubicBezTo>
                    <a:pt x="1877556" y="728037"/>
                    <a:pt x="1887377" y="718200"/>
                    <a:pt x="1907019" y="698525"/>
                  </a:cubicBezTo>
                  <a:cubicBezTo>
                    <a:pt x="1946303" y="639502"/>
                    <a:pt x="2005228" y="590315"/>
                    <a:pt x="2054333" y="531291"/>
                  </a:cubicBezTo>
                  <a:cubicBezTo>
                    <a:pt x="2073975" y="491942"/>
                    <a:pt x="2083796" y="442756"/>
                    <a:pt x="2083796" y="403407"/>
                  </a:cubicBezTo>
                  <a:cubicBezTo>
                    <a:pt x="2093617" y="344383"/>
                    <a:pt x="2044512" y="295196"/>
                    <a:pt x="2005228" y="246010"/>
                  </a:cubicBezTo>
                  <a:cubicBezTo>
                    <a:pt x="1985586" y="226335"/>
                    <a:pt x="1956123" y="196823"/>
                    <a:pt x="1956123" y="167311"/>
                  </a:cubicBezTo>
                  <a:cubicBezTo>
                    <a:pt x="1946303" y="157474"/>
                    <a:pt x="1936482" y="167311"/>
                    <a:pt x="1936482" y="167311"/>
                  </a:cubicBezTo>
                  <a:cubicBezTo>
                    <a:pt x="1877556" y="186986"/>
                    <a:pt x="1818630" y="167311"/>
                    <a:pt x="1769525" y="167311"/>
                  </a:cubicBezTo>
                  <a:cubicBezTo>
                    <a:pt x="1730241" y="167311"/>
                    <a:pt x="1681136" y="177149"/>
                    <a:pt x="1651673" y="206661"/>
                  </a:cubicBezTo>
                  <a:cubicBezTo>
                    <a:pt x="1612389" y="246010"/>
                    <a:pt x="1592747" y="295196"/>
                    <a:pt x="1582926" y="344383"/>
                  </a:cubicBezTo>
                  <a:cubicBezTo>
                    <a:pt x="1563284" y="423081"/>
                    <a:pt x="1543642" y="491942"/>
                    <a:pt x="1524000" y="560803"/>
                  </a:cubicBezTo>
                  <a:cubicBezTo>
                    <a:pt x="1524000" y="511617"/>
                    <a:pt x="1533821" y="472268"/>
                    <a:pt x="1543642" y="432918"/>
                  </a:cubicBezTo>
                  <a:cubicBezTo>
                    <a:pt x="1553463" y="393569"/>
                    <a:pt x="1553463" y="354220"/>
                    <a:pt x="1573105" y="314871"/>
                  </a:cubicBezTo>
                  <a:cubicBezTo>
                    <a:pt x="1573105" y="275522"/>
                    <a:pt x="1602568" y="246010"/>
                    <a:pt x="1622210" y="216498"/>
                  </a:cubicBezTo>
                  <a:cubicBezTo>
                    <a:pt x="1651673" y="177149"/>
                    <a:pt x="1700778" y="157474"/>
                    <a:pt x="1749883" y="157474"/>
                  </a:cubicBezTo>
                  <a:cubicBezTo>
                    <a:pt x="1818630" y="157474"/>
                    <a:pt x="1897198" y="167311"/>
                    <a:pt x="1956123" y="147637"/>
                  </a:cubicBezTo>
                  <a:close/>
                  <a:moveTo>
                    <a:pt x="952874" y="98425"/>
                  </a:moveTo>
                  <a:cubicBezTo>
                    <a:pt x="982290" y="108267"/>
                    <a:pt x="1021510" y="108267"/>
                    <a:pt x="1050926" y="118110"/>
                  </a:cubicBezTo>
                  <a:cubicBezTo>
                    <a:pt x="1041121" y="137795"/>
                    <a:pt x="1031315" y="157480"/>
                    <a:pt x="1021510" y="167322"/>
                  </a:cubicBezTo>
                  <a:cubicBezTo>
                    <a:pt x="1011705" y="177165"/>
                    <a:pt x="1001900" y="167322"/>
                    <a:pt x="992095" y="167322"/>
                  </a:cubicBezTo>
                  <a:cubicBezTo>
                    <a:pt x="972484" y="177165"/>
                    <a:pt x="952874" y="177165"/>
                    <a:pt x="933264" y="196850"/>
                  </a:cubicBezTo>
                  <a:cubicBezTo>
                    <a:pt x="913653" y="196850"/>
                    <a:pt x="903848" y="187007"/>
                    <a:pt x="884238" y="177165"/>
                  </a:cubicBezTo>
                  <a:cubicBezTo>
                    <a:pt x="884238" y="167322"/>
                    <a:pt x="894043" y="157480"/>
                    <a:pt x="903848" y="157480"/>
                  </a:cubicBezTo>
                  <a:cubicBezTo>
                    <a:pt x="923458" y="137795"/>
                    <a:pt x="943069" y="127952"/>
                    <a:pt x="952874" y="98425"/>
                  </a:cubicBezTo>
                  <a:close/>
                  <a:moveTo>
                    <a:pt x="1611631" y="79375"/>
                  </a:moveTo>
                  <a:cubicBezTo>
                    <a:pt x="1631316" y="89253"/>
                    <a:pt x="1651001" y="99130"/>
                    <a:pt x="1670686" y="109008"/>
                  </a:cubicBezTo>
                  <a:cubicBezTo>
                    <a:pt x="1680528" y="118886"/>
                    <a:pt x="1700213" y="128764"/>
                    <a:pt x="1700213" y="148519"/>
                  </a:cubicBezTo>
                  <a:cubicBezTo>
                    <a:pt x="1690371" y="158397"/>
                    <a:pt x="1670686" y="158397"/>
                    <a:pt x="1660843" y="168275"/>
                  </a:cubicBezTo>
                  <a:cubicBezTo>
                    <a:pt x="1641158" y="168275"/>
                    <a:pt x="1641158" y="158397"/>
                    <a:pt x="1631316" y="158397"/>
                  </a:cubicBezTo>
                  <a:cubicBezTo>
                    <a:pt x="1611631" y="148519"/>
                    <a:pt x="1572261" y="138642"/>
                    <a:pt x="1552576" y="148519"/>
                  </a:cubicBezTo>
                  <a:cubicBezTo>
                    <a:pt x="1532891" y="148519"/>
                    <a:pt x="1532891" y="128764"/>
                    <a:pt x="1523048" y="128764"/>
                  </a:cubicBezTo>
                  <a:cubicBezTo>
                    <a:pt x="1503363" y="109008"/>
                    <a:pt x="1503363" y="109008"/>
                    <a:pt x="1503363" y="109008"/>
                  </a:cubicBezTo>
                  <a:cubicBezTo>
                    <a:pt x="1532891" y="79375"/>
                    <a:pt x="1582103" y="89253"/>
                    <a:pt x="1611631" y="79375"/>
                  </a:cubicBezTo>
                  <a:close/>
                  <a:moveTo>
                    <a:pt x="943251" y="69850"/>
                  </a:moveTo>
                  <a:cubicBezTo>
                    <a:pt x="982732" y="79664"/>
                    <a:pt x="1022212" y="79664"/>
                    <a:pt x="1051822" y="89477"/>
                  </a:cubicBezTo>
                  <a:cubicBezTo>
                    <a:pt x="1061693" y="89477"/>
                    <a:pt x="1071563" y="89477"/>
                    <a:pt x="1071563" y="99291"/>
                  </a:cubicBezTo>
                  <a:cubicBezTo>
                    <a:pt x="1061693" y="118918"/>
                    <a:pt x="1041952" y="89477"/>
                    <a:pt x="1032082" y="99291"/>
                  </a:cubicBezTo>
                  <a:cubicBezTo>
                    <a:pt x="1002472" y="89477"/>
                    <a:pt x="972861" y="89477"/>
                    <a:pt x="953121" y="79664"/>
                  </a:cubicBezTo>
                  <a:cubicBezTo>
                    <a:pt x="943251" y="89477"/>
                    <a:pt x="933381" y="109104"/>
                    <a:pt x="923511" y="109104"/>
                  </a:cubicBezTo>
                  <a:cubicBezTo>
                    <a:pt x="903771" y="128732"/>
                    <a:pt x="884030" y="148359"/>
                    <a:pt x="864290" y="177800"/>
                  </a:cubicBezTo>
                  <a:cubicBezTo>
                    <a:pt x="864290" y="177800"/>
                    <a:pt x="854420" y="177800"/>
                    <a:pt x="854420" y="177800"/>
                  </a:cubicBezTo>
                  <a:cubicBezTo>
                    <a:pt x="844550" y="167986"/>
                    <a:pt x="854420" y="167986"/>
                    <a:pt x="854420" y="158173"/>
                  </a:cubicBezTo>
                  <a:cubicBezTo>
                    <a:pt x="884030" y="138545"/>
                    <a:pt x="903771" y="118918"/>
                    <a:pt x="923511" y="89477"/>
                  </a:cubicBezTo>
                  <a:cubicBezTo>
                    <a:pt x="913641" y="89477"/>
                    <a:pt x="933381" y="89477"/>
                    <a:pt x="933381" y="79664"/>
                  </a:cubicBezTo>
                  <a:cubicBezTo>
                    <a:pt x="943251" y="69850"/>
                    <a:pt x="943251" y="69850"/>
                    <a:pt x="943251" y="69850"/>
                  </a:cubicBezTo>
                  <a:close/>
                  <a:moveTo>
                    <a:pt x="1277620" y="49212"/>
                  </a:moveTo>
                  <a:cubicBezTo>
                    <a:pt x="1287462" y="49212"/>
                    <a:pt x="1297305" y="59066"/>
                    <a:pt x="1316990" y="68921"/>
                  </a:cubicBezTo>
                  <a:cubicBezTo>
                    <a:pt x="1356360" y="78775"/>
                    <a:pt x="1395730" y="88630"/>
                    <a:pt x="1435100" y="118193"/>
                  </a:cubicBezTo>
                  <a:cubicBezTo>
                    <a:pt x="1474470" y="128048"/>
                    <a:pt x="1513840" y="157611"/>
                    <a:pt x="1523683" y="197029"/>
                  </a:cubicBezTo>
                  <a:cubicBezTo>
                    <a:pt x="1533525" y="226593"/>
                    <a:pt x="1533525" y="246302"/>
                    <a:pt x="1533525" y="275865"/>
                  </a:cubicBezTo>
                  <a:cubicBezTo>
                    <a:pt x="1533525" y="305429"/>
                    <a:pt x="1533525" y="305429"/>
                    <a:pt x="1533525" y="305429"/>
                  </a:cubicBezTo>
                  <a:cubicBezTo>
                    <a:pt x="1523683" y="384265"/>
                    <a:pt x="1503998" y="472955"/>
                    <a:pt x="1484313" y="551791"/>
                  </a:cubicBezTo>
                  <a:cubicBezTo>
                    <a:pt x="1474470" y="561645"/>
                    <a:pt x="1464628" y="551791"/>
                    <a:pt x="1454785" y="551791"/>
                  </a:cubicBezTo>
                  <a:cubicBezTo>
                    <a:pt x="1454785" y="532082"/>
                    <a:pt x="1454785" y="522227"/>
                    <a:pt x="1464628" y="512373"/>
                  </a:cubicBezTo>
                  <a:cubicBezTo>
                    <a:pt x="1454785" y="492664"/>
                    <a:pt x="1464628" y="463100"/>
                    <a:pt x="1474470" y="443391"/>
                  </a:cubicBezTo>
                  <a:cubicBezTo>
                    <a:pt x="1474470" y="394119"/>
                    <a:pt x="1494155" y="344847"/>
                    <a:pt x="1484313" y="305429"/>
                  </a:cubicBezTo>
                  <a:cubicBezTo>
                    <a:pt x="1474470" y="275865"/>
                    <a:pt x="1474470" y="256156"/>
                    <a:pt x="1454785" y="236447"/>
                  </a:cubicBezTo>
                  <a:cubicBezTo>
                    <a:pt x="1435100" y="216738"/>
                    <a:pt x="1415415" y="197029"/>
                    <a:pt x="1385888" y="187175"/>
                  </a:cubicBezTo>
                  <a:cubicBezTo>
                    <a:pt x="1366202" y="167466"/>
                    <a:pt x="1336675" y="147757"/>
                    <a:pt x="1307147" y="137902"/>
                  </a:cubicBezTo>
                  <a:cubicBezTo>
                    <a:pt x="1297305" y="128048"/>
                    <a:pt x="1297305" y="118193"/>
                    <a:pt x="1287462" y="118193"/>
                  </a:cubicBezTo>
                  <a:cubicBezTo>
                    <a:pt x="1277620" y="128048"/>
                    <a:pt x="1277620" y="128048"/>
                    <a:pt x="1267777" y="137902"/>
                  </a:cubicBezTo>
                  <a:cubicBezTo>
                    <a:pt x="1208722" y="167466"/>
                    <a:pt x="1139825" y="206884"/>
                    <a:pt x="1120140" y="275865"/>
                  </a:cubicBezTo>
                  <a:cubicBezTo>
                    <a:pt x="1090612" y="344847"/>
                    <a:pt x="1100455" y="413828"/>
                    <a:pt x="1120140" y="482809"/>
                  </a:cubicBezTo>
                  <a:cubicBezTo>
                    <a:pt x="1120140" y="502518"/>
                    <a:pt x="1139825" y="522227"/>
                    <a:pt x="1139825" y="551791"/>
                  </a:cubicBezTo>
                  <a:cubicBezTo>
                    <a:pt x="1139825" y="551791"/>
                    <a:pt x="1149667" y="561645"/>
                    <a:pt x="1139825" y="561645"/>
                  </a:cubicBezTo>
                  <a:cubicBezTo>
                    <a:pt x="1139825" y="571500"/>
                    <a:pt x="1129982" y="571500"/>
                    <a:pt x="1120140" y="571500"/>
                  </a:cubicBezTo>
                  <a:cubicBezTo>
                    <a:pt x="1100455" y="472955"/>
                    <a:pt x="1061085" y="384265"/>
                    <a:pt x="1041400" y="285720"/>
                  </a:cubicBezTo>
                  <a:cubicBezTo>
                    <a:pt x="1041400" y="216738"/>
                    <a:pt x="1070927" y="147757"/>
                    <a:pt x="1129982" y="108339"/>
                  </a:cubicBezTo>
                  <a:cubicBezTo>
                    <a:pt x="1179195" y="88630"/>
                    <a:pt x="1238250" y="78775"/>
                    <a:pt x="1277620" y="49212"/>
                  </a:cubicBezTo>
                  <a:close/>
                  <a:moveTo>
                    <a:pt x="1622109" y="39687"/>
                  </a:moveTo>
                  <a:cubicBezTo>
                    <a:pt x="1641794" y="59314"/>
                    <a:pt x="1641794" y="59314"/>
                    <a:pt x="1641794" y="59314"/>
                  </a:cubicBezTo>
                  <a:cubicBezTo>
                    <a:pt x="1661479" y="88755"/>
                    <a:pt x="1710691" y="88755"/>
                    <a:pt x="1730376" y="137823"/>
                  </a:cubicBezTo>
                  <a:cubicBezTo>
                    <a:pt x="1710691" y="147637"/>
                    <a:pt x="1710691" y="128010"/>
                    <a:pt x="1710691" y="118196"/>
                  </a:cubicBezTo>
                  <a:cubicBezTo>
                    <a:pt x="1681164" y="88755"/>
                    <a:pt x="1651636" y="88755"/>
                    <a:pt x="1622109" y="59314"/>
                  </a:cubicBezTo>
                  <a:cubicBezTo>
                    <a:pt x="1612266" y="59314"/>
                    <a:pt x="1602423" y="69128"/>
                    <a:pt x="1592581" y="69128"/>
                  </a:cubicBezTo>
                  <a:cubicBezTo>
                    <a:pt x="1553211" y="78941"/>
                    <a:pt x="1523683" y="78941"/>
                    <a:pt x="1494156" y="88755"/>
                  </a:cubicBezTo>
                  <a:cubicBezTo>
                    <a:pt x="1484313" y="88755"/>
                    <a:pt x="1484313" y="88755"/>
                    <a:pt x="1484313" y="88755"/>
                  </a:cubicBezTo>
                  <a:cubicBezTo>
                    <a:pt x="1494156" y="69128"/>
                    <a:pt x="1533526" y="69128"/>
                    <a:pt x="1553211" y="59314"/>
                  </a:cubicBezTo>
                  <a:cubicBezTo>
                    <a:pt x="1563053" y="69128"/>
                    <a:pt x="1572896" y="59314"/>
                    <a:pt x="1582738" y="59314"/>
                  </a:cubicBezTo>
                  <a:cubicBezTo>
                    <a:pt x="1602423" y="59314"/>
                    <a:pt x="1612266" y="39687"/>
                    <a:pt x="1622109" y="39687"/>
                  </a:cubicBezTo>
                  <a:close/>
                  <a:moveTo>
                    <a:pt x="1278272" y="0"/>
                  </a:moveTo>
                  <a:cubicBezTo>
                    <a:pt x="1297934" y="19696"/>
                    <a:pt x="1317597" y="39391"/>
                    <a:pt x="1337260" y="49239"/>
                  </a:cubicBezTo>
                  <a:cubicBezTo>
                    <a:pt x="1396249" y="59087"/>
                    <a:pt x="1445405" y="78783"/>
                    <a:pt x="1494562" y="108327"/>
                  </a:cubicBezTo>
                  <a:cubicBezTo>
                    <a:pt x="1553550" y="147718"/>
                    <a:pt x="1573213" y="226501"/>
                    <a:pt x="1563382" y="305284"/>
                  </a:cubicBezTo>
                  <a:cubicBezTo>
                    <a:pt x="1543719" y="384067"/>
                    <a:pt x="1524056" y="472698"/>
                    <a:pt x="1504394" y="551481"/>
                  </a:cubicBezTo>
                  <a:cubicBezTo>
                    <a:pt x="1504394" y="551481"/>
                    <a:pt x="1504394" y="561329"/>
                    <a:pt x="1504394" y="561329"/>
                  </a:cubicBezTo>
                  <a:cubicBezTo>
                    <a:pt x="1494562" y="561329"/>
                    <a:pt x="1494562" y="551481"/>
                    <a:pt x="1494562" y="551481"/>
                  </a:cubicBezTo>
                  <a:cubicBezTo>
                    <a:pt x="1514225" y="472698"/>
                    <a:pt x="1524056" y="393915"/>
                    <a:pt x="1543719" y="315132"/>
                  </a:cubicBezTo>
                  <a:cubicBezTo>
                    <a:pt x="1553550" y="265893"/>
                    <a:pt x="1553550" y="206805"/>
                    <a:pt x="1524056" y="157566"/>
                  </a:cubicBezTo>
                  <a:cubicBezTo>
                    <a:pt x="1494562" y="118174"/>
                    <a:pt x="1435574" y="98479"/>
                    <a:pt x="1386417" y="78783"/>
                  </a:cubicBezTo>
                  <a:cubicBezTo>
                    <a:pt x="1356923" y="68935"/>
                    <a:pt x="1307766" y="59087"/>
                    <a:pt x="1278272" y="29544"/>
                  </a:cubicBezTo>
                  <a:cubicBezTo>
                    <a:pt x="1268440" y="39391"/>
                    <a:pt x="1258609" y="49239"/>
                    <a:pt x="1248778" y="49239"/>
                  </a:cubicBezTo>
                  <a:cubicBezTo>
                    <a:pt x="1209452" y="78783"/>
                    <a:pt x="1160295" y="78783"/>
                    <a:pt x="1111138" y="108327"/>
                  </a:cubicBezTo>
                  <a:cubicBezTo>
                    <a:pt x="1101307" y="118174"/>
                    <a:pt x="1091476" y="118174"/>
                    <a:pt x="1081644" y="128022"/>
                  </a:cubicBezTo>
                  <a:cubicBezTo>
                    <a:pt x="1032487" y="196957"/>
                    <a:pt x="1012825" y="295436"/>
                    <a:pt x="1052150" y="364371"/>
                  </a:cubicBezTo>
                  <a:cubicBezTo>
                    <a:pt x="1071813" y="413611"/>
                    <a:pt x="1071813" y="453002"/>
                    <a:pt x="1091476" y="492394"/>
                  </a:cubicBezTo>
                  <a:cubicBezTo>
                    <a:pt x="1101307" y="521938"/>
                    <a:pt x="1101307" y="551481"/>
                    <a:pt x="1111138" y="571177"/>
                  </a:cubicBezTo>
                  <a:cubicBezTo>
                    <a:pt x="1101307" y="541633"/>
                    <a:pt x="1091476" y="521938"/>
                    <a:pt x="1081644" y="482546"/>
                  </a:cubicBezTo>
                  <a:cubicBezTo>
                    <a:pt x="1061982" y="443155"/>
                    <a:pt x="1052150" y="393915"/>
                    <a:pt x="1032487" y="354524"/>
                  </a:cubicBezTo>
                  <a:cubicBezTo>
                    <a:pt x="1022656" y="315132"/>
                    <a:pt x="1012825" y="275741"/>
                    <a:pt x="1022656" y="226501"/>
                  </a:cubicBezTo>
                  <a:cubicBezTo>
                    <a:pt x="1022656" y="167414"/>
                    <a:pt x="1071813" y="108327"/>
                    <a:pt x="1130801" y="78783"/>
                  </a:cubicBezTo>
                  <a:cubicBezTo>
                    <a:pt x="1179958" y="59087"/>
                    <a:pt x="1238946" y="49239"/>
                    <a:pt x="127827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t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10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</a:p>
          </p:txBody>
        </p:sp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2189298" y="-262953"/>
              <a:ext cx="9299479" cy="19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600" b="1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复沓句式的妙用</a:t>
              </a:r>
              <a:r>
                <a:rPr lang="zh-CN" altLang="en-US" sz="1200" b="1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：</a:t>
              </a: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第三节</a:t>
              </a:r>
              <a:r>
                <a:rPr lang="en-US" altLang="zh-CN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:“</a:t>
              </a: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象我一样”“象我一样地”</a:t>
              </a:r>
              <a:r>
                <a:rPr lang="en-US" altLang="zh-CN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.</a:t>
              </a: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第四节</a:t>
              </a:r>
              <a:r>
                <a:rPr lang="en-US" altLang="zh-CN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:“</a:t>
              </a: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象梦一般地”“象梦一般地凄婉迷茫”</a:t>
              </a:r>
              <a:r>
                <a:rPr lang="en-US" altLang="zh-CN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.</a:t>
              </a: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这些连贯的上下句式，可以说是诗歌内在的巧妙拉长，形成了诗歌回环叠唱的效果，使阅读时有起势</a:t>
              </a:r>
              <a:r>
                <a:rPr lang="en-US" altLang="zh-CN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—</a:t>
              </a: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强调</a:t>
              </a:r>
              <a:r>
                <a:rPr lang="en-US" altLang="zh-CN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—</a:t>
              </a: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飞跃的递进效果。</a:t>
              </a:r>
              <a:endParaRPr lang="zh-CN" altLang="en-US" sz="160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   复沓也表现在</a:t>
              </a:r>
              <a:r>
                <a:rPr lang="en-US" altLang="zh-CN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《</a:t>
              </a: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雨巷</a:t>
              </a:r>
              <a:r>
                <a:rPr lang="en-US" altLang="zh-CN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》</a:t>
              </a: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首尾两节上，从而使诗歌节奏显得整齐和谐。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44021" y="2994547"/>
            <a:ext cx="7876129" cy="1200329"/>
            <a:chOff x="1178865" y="2221987"/>
            <a:chExt cx="5092467" cy="1600438"/>
          </a:xfrm>
        </p:grpSpPr>
        <p:sp>
          <p:nvSpPr>
            <p:cNvPr id="14" name="任意多边形 13"/>
            <p:cNvSpPr>
              <a:spLocks noChangeArrowheads="1"/>
            </p:cNvSpPr>
            <p:nvPr/>
          </p:nvSpPr>
          <p:spPr bwMode="auto">
            <a:xfrm>
              <a:off x="1178865" y="2587228"/>
              <a:ext cx="411855" cy="869951"/>
            </a:xfrm>
            <a:custGeom>
              <a:gdLst>
                <a:gd name="T0" fmla="*/ 0 w 2693988"/>
                <a:gd name="T1" fmla="*/ 0 h 2763207"/>
                <a:gd name="T2" fmla="*/ 2693988 w 2693988"/>
                <a:gd name="T3" fmla="*/ 2763207 h 2763207"/>
              </a:gdLst>
              <a:rect l="T0" t="T1" r="T2" b="T3"/>
              <a:pathLst>
                <a:path w="2693988" h="2763207">
                  <a:moveTo>
                    <a:pt x="1355725" y="2755900"/>
                  </a:moveTo>
                  <a:cubicBezTo>
                    <a:pt x="1355725" y="2755900"/>
                    <a:pt x="1355725" y="2755900"/>
                    <a:pt x="1366838" y="2755900"/>
                  </a:cubicBezTo>
                  <a:lnTo>
                    <a:pt x="1362185" y="2762880"/>
                  </a:lnTo>
                  <a:lnTo>
                    <a:pt x="1355725" y="2763207"/>
                  </a:lnTo>
                  <a:lnTo>
                    <a:pt x="1355725" y="2755900"/>
                  </a:lnTo>
                  <a:close/>
                  <a:moveTo>
                    <a:pt x="948827" y="2513134"/>
                  </a:moveTo>
                  <a:cubicBezTo>
                    <a:pt x="953447" y="2513134"/>
                    <a:pt x="955295" y="2529619"/>
                    <a:pt x="962686" y="2529619"/>
                  </a:cubicBezTo>
                  <a:cubicBezTo>
                    <a:pt x="982398" y="2568696"/>
                    <a:pt x="1031677" y="2568696"/>
                    <a:pt x="1041532" y="2607773"/>
                  </a:cubicBezTo>
                  <a:cubicBezTo>
                    <a:pt x="1051388" y="2617543"/>
                    <a:pt x="1051388" y="2598004"/>
                    <a:pt x="1061244" y="2598004"/>
                  </a:cubicBezTo>
                  <a:cubicBezTo>
                    <a:pt x="1100667" y="2588235"/>
                    <a:pt x="1140090" y="2598004"/>
                    <a:pt x="1169657" y="2568696"/>
                  </a:cubicBezTo>
                  <a:cubicBezTo>
                    <a:pt x="1179513" y="2568696"/>
                    <a:pt x="1179513" y="2568696"/>
                    <a:pt x="1179513" y="2568696"/>
                  </a:cubicBezTo>
                  <a:cubicBezTo>
                    <a:pt x="1169657" y="2588235"/>
                    <a:pt x="1149946" y="2598004"/>
                    <a:pt x="1130234" y="2598004"/>
                  </a:cubicBezTo>
                  <a:cubicBezTo>
                    <a:pt x="1100667" y="2607773"/>
                    <a:pt x="1071100" y="2607773"/>
                    <a:pt x="1041532" y="2627312"/>
                  </a:cubicBezTo>
                  <a:cubicBezTo>
                    <a:pt x="1031677" y="2617543"/>
                    <a:pt x="1021821" y="2598004"/>
                    <a:pt x="1011965" y="2588235"/>
                  </a:cubicBezTo>
                  <a:cubicBezTo>
                    <a:pt x="1002109" y="2578466"/>
                    <a:pt x="982398" y="2568696"/>
                    <a:pt x="972542" y="2558927"/>
                  </a:cubicBezTo>
                  <a:cubicBezTo>
                    <a:pt x="962686" y="2539389"/>
                    <a:pt x="942975" y="2529619"/>
                    <a:pt x="942975" y="2519850"/>
                  </a:cubicBezTo>
                  <a:cubicBezTo>
                    <a:pt x="945439" y="2514966"/>
                    <a:pt x="947287" y="2513134"/>
                    <a:pt x="948827" y="2513134"/>
                  </a:cubicBezTo>
                  <a:close/>
                  <a:moveTo>
                    <a:pt x="1809406" y="2500312"/>
                  </a:moveTo>
                  <a:cubicBezTo>
                    <a:pt x="1819276" y="2500312"/>
                    <a:pt x="1819276" y="2500312"/>
                    <a:pt x="1819276" y="2500312"/>
                  </a:cubicBezTo>
                  <a:cubicBezTo>
                    <a:pt x="1809406" y="2549158"/>
                    <a:pt x="1760055" y="2558927"/>
                    <a:pt x="1750185" y="2607773"/>
                  </a:cubicBezTo>
                  <a:cubicBezTo>
                    <a:pt x="1730445" y="2627312"/>
                    <a:pt x="1720575" y="2598004"/>
                    <a:pt x="1700835" y="2598004"/>
                  </a:cubicBezTo>
                  <a:cubicBezTo>
                    <a:pt x="1671224" y="2598004"/>
                    <a:pt x="1641614" y="2588235"/>
                    <a:pt x="1602133" y="2578466"/>
                  </a:cubicBezTo>
                  <a:cubicBezTo>
                    <a:pt x="1602133" y="2578466"/>
                    <a:pt x="1592263" y="2568696"/>
                    <a:pt x="1602133" y="2558927"/>
                  </a:cubicBezTo>
                  <a:cubicBezTo>
                    <a:pt x="1621874" y="2558927"/>
                    <a:pt x="1621874" y="2578466"/>
                    <a:pt x="1641614" y="2578466"/>
                  </a:cubicBezTo>
                  <a:cubicBezTo>
                    <a:pt x="1661354" y="2588235"/>
                    <a:pt x="1690965" y="2578466"/>
                    <a:pt x="1720575" y="2588235"/>
                  </a:cubicBezTo>
                  <a:cubicBezTo>
                    <a:pt x="1720575" y="2598004"/>
                    <a:pt x="1730445" y="2588235"/>
                    <a:pt x="1730445" y="2588235"/>
                  </a:cubicBezTo>
                  <a:cubicBezTo>
                    <a:pt x="1750185" y="2549158"/>
                    <a:pt x="1799536" y="2539389"/>
                    <a:pt x="1809406" y="2500312"/>
                  </a:cubicBezTo>
                  <a:close/>
                  <a:moveTo>
                    <a:pt x="1022434" y="2489200"/>
                  </a:moveTo>
                  <a:cubicBezTo>
                    <a:pt x="1032293" y="2499158"/>
                    <a:pt x="1042152" y="2509116"/>
                    <a:pt x="1052011" y="2519074"/>
                  </a:cubicBezTo>
                  <a:cubicBezTo>
                    <a:pt x="1071730" y="2529032"/>
                    <a:pt x="1101307" y="2529032"/>
                    <a:pt x="1121026" y="2519074"/>
                  </a:cubicBezTo>
                  <a:cubicBezTo>
                    <a:pt x="1130885" y="2519074"/>
                    <a:pt x="1140744" y="2538990"/>
                    <a:pt x="1150604" y="2548948"/>
                  </a:cubicBezTo>
                  <a:cubicBezTo>
                    <a:pt x="1160463" y="2548948"/>
                    <a:pt x="1160463" y="2558906"/>
                    <a:pt x="1160463" y="2558906"/>
                  </a:cubicBezTo>
                  <a:cubicBezTo>
                    <a:pt x="1130885" y="2588780"/>
                    <a:pt x="1091448" y="2578822"/>
                    <a:pt x="1061871" y="2588780"/>
                  </a:cubicBezTo>
                  <a:cubicBezTo>
                    <a:pt x="1042152" y="2598738"/>
                    <a:pt x="1032293" y="2568864"/>
                    <a:pt x="1022434" y="2558906"/>
                  </a:cubicBezTo>
                  <a:cubicBezTo>
                    <a:pt x="1002715" y="2548948"/>
                    <a:pt x="973138" y="2538990"/>
                    <a:pt x="973138" y="2519074"/>
                  </a:cubicBezTo>
                  <a:cubicBezTo>
                    <a:pt x="973138" y="2509116"/>
                    <a:pt x="973138" y="2509116"/>
                    <a:pt x="973138" y="2509116"/>
                  </a:cubicBezTo>
                  <a:cubicBezTo>
                    <a:pt x="982997" y="2499158"/>
                    <a:pt x="1002715" y="2499158"/>
                    <a:pt x="1022434" y="2489200"/>
                  </a:cubicBezTo>
                  <a:close/>
                  <a:moveTo>
                    <a:pt x="1746552" y="2473627"/>
                  </a:moveTo>
                  <a:cubicBezTo>
                    <a:pt x="1750371" y="2473473"/>
                    <a:pt x="1754648" y="2475309"/>
                    <a:pt x="1759536" y="2480204"/>
                  </a:cubicBezTo>
                  <a:cubicBezTo>
                    <a:pt x="1769311" y="2489994"/>
                    <a:pt x="1779087" y="2489994"/>
                    <a:pt x="1788863" y="2499783"/>
                  </a:cubicBezTo>
                  <a:cubicBezTo>
                    <a:pt x="1798638" y="2509573"/>
                    <a:pt x="1788863" y="2509573"/>
                    <a:pt x="1779087" y="2519362"/>
                  </a:cubicBezTo>
                  <a:cubicBezTo>
                    <a:pt x="1759536" y="2538941"/>
                    <a:pt x="1739984" y="2548731"/>
                    <a:pt x="1730208" y="2578100"/>
                  </a:cubicBezTo>
                  <a:cubicBezTo>
                    <a:pt x="1720433" y="2578100"/>
                    <a:pt x="1710657" y="2568310"/>
                    <a:pt x="1700881" y="2568310"/>
                  </a:cubicBezTo>
                  <a:cubicBezTo>
                    <a:pt x="1671554" y="2578100"/>
                    <a:pt x="1642227" y="2568310"/>
                    <a:pt x="1622676" y="2548731"/>
                  </a:cubicBezTo>
                  <a:cubicBezTo>
                    <a:pt x="1612900" y="2538941"/>
                    <a:pt x="1632452" y="2529152"/>
                    <a:pt x="1632452" y="2519362"/>
                  </a:cubicBezTo>
                  <a:cubicBezTo>
                    <a:pt x="1642227" y="2519362"/>
                    <a:pt x="1642227" y="2489994"/>
                    <a:pt x="1661779" y="2499783"/>
                  </a:cubicBezTo>
                  <a:cubicBezTo>
                    <a:pt x="1681330" y="2509573"/>
                    <a:pt x="1700881" y="2519362"/>
                    <a:pt x="1720433" y="2499783"/>
                  </a:cubicBezTo>
                  <a:cubicBezTo>
                    <a:pt x="1727764" y="2492441"/>
                    <a:pt x="1735096" y="2474086"/>
                    <a:pt x="1746552" y="2473627"/>
                  </a:cubicBezTo>
                  <a:close/>
                  <a:moveTo>
                    <a:pt x="1346729" y="2362200"/>
                  </a:moveTo>
                  <a:cubicBezTo>
                    <a:pt x="1356519" y="2371969"/>
                    <a:pt x="1366308" y="2381738"/>
                    <a:pt x="1366308" y="2381738"/>
                  </a:cubicBezTo>
                  <a:cubicBezTo>
                    <a:pt x="1385888" y="2381738"/>
                    <a:pt x="1405467" y="2381738"/>
                    <a:pt x="1415256" y="2381738"/>
                  </a:cubicBezTo>
                  <a:cubicBezTo>
                    <a:pt x="1425046" y="2391507"/>
                    <a:pt x="1434836" y="2420815"/>
                    <a:pt x="1444625" y="2440354"/>
                  </a:cubicBezTo>
                  <a:cubicBezTo>
                    <a:pt x="1434836" y="2469661"/>
                    <a:pt x="1434836" y="2469661"/>
                    <a:pt x="1434836" y="2469661"/>
                  </a:cubicBezTo>
                  <a:cubicBezTo>
                    <a:pt x="1415256" y="2479431"/>
                    <a:pt x="1405467" y="2489200"/>
                    <a:pt x="1376098" y="2489200"/>
                  </a:cubicBezTo>
                  <a:cubicBezTo>
                    <a:pt x="1356519" y="2479431"/>
                    <a:pt x="1336939" y="2479431"/>
                    <a:pt x="1327150" y="2459892"/>
                  </a:cubicBezTo>
                  <a:cubicBezTo>
                    <a:pt x="1327150" y="2430584"/>
                    <a:pt x="1327150" y="2391507"/>
                    <a:pt x="1346729" y="2362200"/>
                  </a:cubicBezTo>
                  <a:close/>
                  <a:moveTo>
                    <a:pt x="1464469" y="2312987"/>
                  </a:moveTo>
                  <a:cubicBezTo>
                    <a:pt x="1493640" y="2322756"/>
                    <a:pt x="1503363" y="2352064"/>
                    <a:pt x="1503363" y="2371602"/>
                  </a:cubicBezTo>
                  <a:cubicBezTo>
                    <a:pt x="1503363" y="2391141"/>
                    <a:pt x="1503363" y="2410679"/>
                    <a:pt x="1483916" y="2430218"/>
                  </a:cubicBezTo>
                  <a:cubicBezTo>
                    <a:pt x="1474193" y="2430218"/>
                    <a:pt x="1464469" y="2439987"/>
                    <a:pt x="1454746" y="2430218"/>
                  </a:cubicBezTo>
                  <a:cubicBezTo>
                    <a:pt x="1454746" y="2410679"/>
                    <a:pt x="1425575" y="2381371"/>
                    <a:pt x="1425575" y="2361833"/>
                  </a:cubicBezTo>
                  <a:cubicBezTo>
                    <a:pt x="1425575" y="2352064"/>
                    <a:pt x="1435299" y="2352064"/>
                    <a:pt x="1445022" y="2342294"/>
                  </a:cubicBezTo>
                  <a:cubicBezTo>
                    <a:pt x="1454746" y="2332525"/>
                    <a:pt x="1454746" y="2322756"/>
                    <a:pt x="1464469" y="2312987"/>
                  </a:cubicBezTo>
                  <a:close/>
                  <a:moveTo>
                    <a:pt x="1287065" y="2312987"/>
                  </a:moveTo>
                  <a:cubicBezTo>
                    <a:pt x="1296987" y="2312987"/>
                    <a:pt x="1287065" y="2322756"/>
                    <a:pt x="1296987" y="2332525"/>
                  </a:cubicBezTo>
                  <a:cubicBezTo>
                    <a:pt x="1306909" y="2342294"/>
                    <a:pt x="1316831" y="2352064"/>
                    <a:pt x="1336675" y="2361833"/>
                  </a:cubicBezTo>
                  <a:cubicBezTo>
                    <a:pt x="1326753" y="2381371"/>
                    <a:pt x="1316831" y="2410679"/>
                    <a:pt x="1316831" y="2430218"/>
                  </a:cubicBezTo>
                  <a:cubicBezTo>
                    <a:pt x="1306909" y="2439987"/>
                    <a:pt x="1306909" y="2439987"/>
                    <a:pt x="1296987" y="2439987"/>
                  </a:cubicBezTo>
                  <a:cubicBezTo>
                    <a:pt x="1267222" y="2430218"/>
                    <a:pt x="1267222" y="2400910"/>
                    <a:pt x="1257300" y="2381371"/>
                  </a:cubicBezTo>
                  <a:cubicBezTo>
                    <a:pt x="1257300" y="2352064"/>
                    <a:pt x="1267222" y="2332525"/>
                    <a:pt x="1287065" y="2312987"/>
                  </a:cubicBezTo>
                  <a:close/>
                  <a:moveTo>
                    <a:pt x="953735" y="2233612"/>
                  </a:moveTo>
                  <a:cubicBezTo>
                    <a:pt x="963613" y="2233612"/>
                    <a:pt x="953735" y="2253456"/>
                    <a:pt x="963613" y="2263378"/>
                  </a:cubicBezTo>
                  <a:cubicBezTo>
                    <a:pt x="963613" y="2293143"/>
                    <a:pt x="953735" y="2312987"/>
                    <a:pt x="933979" y="2332831"/>
                  </a:cubicBezTo>
                  <a:cubicBezTo>
                    <a:pt x="914224" y="2342753"/>
                    <a:pt x="894468" y="2352675"/>
                    <a:pt x="874713" y="2342753"/>
                  </a:cubicBezTo>
                  <a:cubicBezTo>
                    <a:pt x="874713" y="2322909"/>
                    <a:pt x="884591" y="2312987"/>
                    <a:pt x="884591" y="2293143"/>
                  </a:cubicBezTo>
                  <a:cubicBezTo>
                    <a:pt x="894468" y="2263378"/>
                    <a:pt x="894468" y="2263378"/>
                    <a:pt x="894468" y="2263378"/>
                  </a:cubicBezTo>
                  <a:cubicBezTo>
                    <a:pt x="914224" y="2263378"/>
                    <a:pt x="933979" y="2253456"/>
                    <a:pt x="953735" y="2233612"/>
                  </a:cubicBezTo>
                  <a:close/>
                  <a:moveTo>
                    <a:pt x="815711" y="2233612"/>
                  </a:moveTo>
                  <a:cubicBezTo>
                    <a:pt x="825500" y="2253395"/>
                    <a:pt x="825500" y="2253395"/>
                    <a:pt x="825500" y="2253395"/>
                  </a:cubicBezTo>
                  <a:cubicBezTo>
                    <a:pt x="835290" y="2263286"/>
                    <a:pt x="845079" y="2273177"/>
                    <a:pt x="864659" y="2263286"/>
                  </a:cubicBezTo>
                  <a:cubicBezTo>
                    <a:pt x="864659" y="2263286"/>
                    <a:pt x="874448" y="2263286"/>
                    <a:pt x="874448" y="2263286"/>
                  </a:cubicBezTo>
                  <a:cubicBezTo>
                    <a:pt x="884238" y="2292960"/>
                    <a:pt x="874448" y="2322634"/>
                    <a:pt x="854869" y="2342417"/>
                  </a:cubicBezTo>
                  <a:cubicBezTo>
                    <a:pt x="835290" y="2362200"/>
                    <a:pt x="805921" y="2352308"/>
                    <a:pt x="786342" y="2342417"/>
                  </a:cubicBezTo>
                  <a:cubicBezTo>
                    <a:pt x="776552" y="2332526"/>
                    <a:pt x="766763" y="2322634"/>
                    <a:pt x="766763" y="2302851"/>
                  </a:cubicBezTo>
                  <a:cubicBezTo>
                    <a:pt x="766763" y="2273177"/>
                    <a:pt x="786342" y="2243503"/>
                    <a:pt x="815711" y="2233612"/>
                  </a:cubicBezTo>
                  <a:close/>
                  <a:moveTo>
                    <a:pt x="1926961" y="2224087"/>
                  </a:moveTo>
                  <a:cubicBezTo>
                    <a:pt x="1946540" y="2224087"/>
                    <a:pt x="1975909" y="2243666"/>
                    <a:pt x="1985699" y="2273035"/>
                  </a:cubicBezTo>
                  <a:cubicBezTo>
                    <a:pt x="1995488" y="2292614"/>
                    <a:pt x="1985699" y="2312193"/>
                    <a:pt x="1975909" y="2321983"/>
                  </a:cubicBezTo>
                  <a:cubicBezTo>
                    <a:pt x="1966119" y="2341562"/>
                    <a:pt x="1936751" y="2341562"/>
                    <a:pt x="1917172" y="2341562"/>
                  </a:cubicBezTo>
                  <a:cubicBezTo>
                    <a:pt x="1878013" y="2331772"/>
                    <a:pt x="1878013" y="2292614"/>
                    <a:pt x="1878013" y="2263245"/>
                  </a:cubicBezTo>
                  <a:cubicBezTo>
                    <a:pt x="1878013" y="2253456"/>
                    <a:pt x="1897592" y="2253456"/>
                    <a:pt x="1907382" y="2253456"/>
                  </a:cubicBezTo>
                  <a:cubicBezTo>
                    <a:pt x="1917172" y="2243666"/>
                    <a:pt x="1926961" y="2233876"/>
                    <a:pt x="1926961" y="2224087"/>
                  </a:cubicBezTo>
                  <a:close/>
                  <a:moveTo>
                    <a:pt x="1366044" y="2224087"/>
                  </a:moveTo>
                  <a:cubicBezTo>
                    <a:pt x="1375965" y="2233929"/>
                    <a:pt x="1366044" y="2243772"/>
                    <a:pt x="1366044" y="2253614"/>
                  </a:cubicBezTo>
                  <a:cubicBezTo>
                    <a:pt x="1366044" y="2283142"/>
                    <a:pt x="1356122" y="2312670"/>
                    <a:pt x="1385888" y="2332355"/>
                  </a:cubicBezTo>
                  <a:cubicBezTo>
                    <a:pt x="1385888" y="2342197"/>
                    <a:pt x="1395810" y="2332355"/>
                    <a:pt x="1395810" y="2332355"/>
                  </a:cubicBezTo>
                  <a:cubicBezTo>
                    <a:pt x="1405731" y="2302827"/>
                    <a:pt x="1385888" y="2283142"/>
                    <a:pt x="1395810" y="2253614"/>
                  </a:cubicBezTo>
                  <a:cubicBezTo>
                    <a:pt x="1385888" y="2233929"/>
                    <a:pt x="1385888" y="2233929"/>
                    <a:pt x="1385888" y="2233929"/>
                  </a:cubicBezTo>
                  <a:cubicBezTo>
                    <a:pt x="1405731" y="2253614"/>
                    <a:pt x="1405731" y="2283142"/>
                    <a:pt x="1415653" y="2302827"/>
                  </a:cubicBezTo>
                  <a:cubicBezTo>
                    <a:pt x="1415653" y="2322512"/>
                    <a:pt x="1425575" y="2352040"/>
                    <a:pt x="1405731" y="2361882"/>
                  </a:cubicBezTo>
                  <a:cubicBezTo>
                    <a:pt x="1395810" y="2371725"/>
                    <a:pt x="1385888" y="2371725"/>
                    <a:pt x="1375965" y="2371725"/>
                  </a:cubicBezTo>
                  <a:cubicBezTo>
                    <a:pt x="1366044" y="2371725"/>
                    <a:pt x="1356122" y="2361882"/>
                    <a:pt x="1356122" y="2342197"/>
                  </a:cubicBezTo>
                  <a:cubicBezTo>
                    <a:pt x="1346200" y="2312670"/>
                    <a:pt x="1356122" y="2263457"/>
                    <a:pt x="1366044" y="2224087"/>
                  </a:cubicBezTo>
                  <a:close/>
                  <a:moveTo>
                    <a:pt x="1277484" y="2224087"/>
                  </a:moveTo>
                  <a:cubicBezTo>
                    <a:pt x="1287236" y="2224087"/>
                    <a:pt x="1287236" y="2243666"/>
                    <a:pt x="1296988" y="2253456"/>
                  </a:cubicBezTo>
                  <a:cubicBezTo>
                    <a:pt x="1287236" y="2273035"/>
                    <a:pt x="1287236" y="2292614"/>
                    <a:pt x="1267732" y="2312193"/>
                  </a:cubicBezTo>
                  <a:cubicBezTo>
                    <a:pt x="1267732" y="2321983"/>
                    <a:pt x="1257980" y="2341562"/>
                    <a:pt x="1248228" y="2331772"/>
                  </a:cubicBezTo>
                  <a:cubicBezTo>
                    <a:pt x="1228725" y="2312193"/>
                    <a:pt x="1228725" y="2292614"/>
                    <a:pt x="1238477" y="2263245"/>
                  </a:cubicBezTo>
                  <a:cubicBezTo>
                    <a:pt x="1248228" y="2243666"/>
                    <a:pt x="1257980" y="2233876"/>
                    <a:pt x="1277484" y="2224087"/>
                  </a:cubicBezTo>
                  <a:close/>
                  <a:moveTo>
                    <a:pt x="1798991" y="2214562"/>
                  </a:moveTo>
                  <a:cubicBezTo>
                    <a:pt x="1808869" y="2224351"/>
                    <a:pt x="1828624" y="2234141"/>
                    <a:pt x="1848380" y="2234141"/>
                  </a:cubicBezTo>
                  <a:cubicBezTo>
                    <a:pt x="1878013" y="2253720"/>
                    <a:pt x="1858258" y="2292878"/>
                    <a:pt x="1878013" y="2312458"/>
                  </a:cubicBezTo>
                  <a:cubicBezTo>
                    <a:pt x="1878013" y="2322247"/>
                    <a:pt x="1868135" y="2332037"/>
                    <a:pt x="1858258" y="2332037"/>
                  </a:cubicBezTo>
                  <a:cubicBezTo>
                    <a:pt x="1848380" y="2332037"/>
                    <a:pt x="1838502" y="2332037"/>
                    <a:pt x="1828624" y="2322247"/>
                  </a:cubicBezTo>
                  <a:cubicBezTo>
                    <a:pt x="1798991" y="2312458"/>
                    <a:pt x="1789113" y="2283089"/>
                    <a:pt x="1789113" y="2253720"/>
                  </a:cubicBezTo>
                  <a:cubicBezTo>
                    <a:pt x="1789113" y="2243931"/>
                    <a:pt x="1789113" y="2224351"/>
                    <a:pt x="1798991" y="2214562"/>
                  </a:cubicBezTo>
                  <a:close/>
                  <a:moveTo>
                    <a:pt x="1473994" y="2214562"/>
                  </a:moveTo>
                  <a:cubicBezTo>
                    <a:pt x="1503760" y="2224351"/>
                    <a:pt x="1523603" y="2253720"/>
                    <a:pt x="1533525" y="2283089"/>
                  </a:cubicBezTo>
                  <a:cubicBezTo>
                    <a:pt x="1533525" y="2302668"/>
                    <a:pt x="1523603" y="2322247"/>
                    <a:pt x="1513681" y="2332037"/>
                  </a:cubicBezTo>
                  <a:cubicBezTo>
                    <a:pt x="1503760" y="2332037"/>
                    <a:pt x="1493838" y="2312458"/>
                    <a:pt x="1483916" y="2312458"/>
                  </a:cubicBezTo>
                  <a:cubicBezTo>
                    <a:pt x="1464072" y="2302668"/>
                    <a:pt x="1473994" y="2283089"/>
                    <a:pt x="1464072" y="2263510"/>
                  </a:cubicBezTo>
                  <a:cubicBezTo>
                    <a:pt x="1454150" y="2243931"/>
                    <a:pt x="1454150" y="2243931"/>
                    <a:pt x="1454150" y="2243931"/>
                  </a:cubicBezTo>
                  <a:cubicBezTo>
                    <a:pt x="1464072" y="2234141"/>
                    <a:pt x="1464072" y="2224351"/>
                    <a:pt x="1473994" y="2214562"/>
                  </a:cubicBezTo>
                  <a:close/>
                  <a:moveTo>
                    <a:pt x="1405392" y="2205037"/>
                  </a:moveTo>
                  <a:cubicBezTo>
                    <a:pt x="1425349" y="2214806"/>
                    <a:pt x="1435328" y="2234344"/>
                    <a:pt x="1445306" y="2244114"/>
                  </a:cubicBezTo>
                  <a:cubicBezTo>
                    <a:pt x="1455285" y="2273421"/>
                    <a:pt x="1465263" y="2302729"/>
                    <a:pt x="1445306" y="2332037"/>
                  </a:cubicBezTo>
                  <a:cubicBezTo>
                    <a:pt x="1435328" y="2332037"/>
                    <a:pt x="1435328" y="2332037"/>
                    <a:pt x="1425349" y="2332037"/>
                  </a:cubicBezTo>
                  <a:cubicBezTo>
                    <a:pt x="1425349" y="2322268"/>
                    <a:pt x="1425349" y="2302729"/>
                    <a:pt x="1425349" y="2292960"/>
                  </a:cubicBezTo>
                  <a:cubicBezTo>
                    <a:pt x="1435328" y="2273421"/>
                    <a:pt x="1435328" y="2253883"/>
                    <a:pt x="1425349" y="2244114"/>
                  </a:cubicBezTo>
                  <a:cubicBezTo>
                    <a:pt x="1425349" y="2224575"/>
                    <a:pt x="1395413" y="2214806"/>
                    <a:pt x="1405392" y="2205037"/>
                  </a:cubicBezTo>
                  <a:close/>
                  <a:moveTo>
                    <a:pt x="1345974" y="2205037"/>
                  </a:moveTo>
                  <a:cubicBezTo>
                    <a:pt x="1355726" y="2205037"/>
                    <a:pt x="1355726" y="2205037"/>
                    <a:pt x="1355726" y="2205037"/>
                  </a:cubicBezTo>
                  <a:cubicBezTo>
                    <a:pt x="1345974" y="2234292"/>
                    <a:pt x="1306966" y="2263547"/>
                    <a:pt x="1336222" y="2292803"/>
                  </a:cubicBezTo>
                  <a:cubicBezTo>
                    <a:pt x="1336222" y="2312306"/>
                    <a:pt x="1336222" y="2322058"/>
                    <a:pt x="1336222" y="2341562"/>
                  </a:cubicBezTo>
                  <a:cubicBezTo>
                    <a:pt x="1336222" y="2341562"/>
                    <a:pt x="1326470" y="2341562"/>
                    <a:pt x="1326470" y="2341562"/>
                  </a:cubicBezTo>
                  <a:cubicBezTo>
                    <a:pt x="1316718" y="2331810"/>
                    <a:pt x="1306966" y="2322058"/>
                    <a:pt x="1306966" y="2322058"/>
                  </a:cubicBezTo>
                  <a:cubicBezTo>
                    <a:pt x="1287463" y="2273299"/>
                    <a:pt x="1316718" y="2234292"/>
                    <a:pt x="1345974" y="2205037"/>
                  </a:cubicBezTo>
                  <a:close/>
                  <a:moveTo>
                    <a:pt x="786447" y="2165350"/>
                  </a:moveTo>
                  <a:cubicBezTo>
                    <a:pt x="796290" y="2165350"/>
                    <a:pt x="786447" y="2184929"/>
                    <a:pt x="796290" y="2194719"/>
                  </a:cubicBezTo>
                  <a:cubicBezTo>
                    <a:pt x="796290" y="2204508"/>
                    <a:pt x="815975" y="2214298"/>
                    <a:pt x="815975" y="2224087"/>
                  </a:cubicBezTo>
                  <a:cubicBezTo>
                    <a:pt x="786447" y="2233877"/>
                    <a:pt x="766762" y="2263246"/>
                    <a:pt x="756920" y="2282825"/>
                  </a:cubicBezTo>
                  <a:cubicBezTo>
                    <a:pt x="747077" y="2282825"/>
                    <a:pt x="737235" y="2273035"/>
                    <a:pt x="727392" y="2273035"/>
                  </a:cubicBezTo>
                  <a:cubicBezTo>
                    <a:pt x="717550" y="2243666"/>
                    <a:pt x="717550" y="2224087"/>
                    <a:pt x="727392" y="2194719"/>
                  </a:cubicBezTo>
                  <a:cubicBezTo>
                    <a:pt x="737235" y="2175139"/>
                    <a:pt x="766762" y="2175139"/>
                    <a:pt x="786447" y="2165350"/>
                  </a:cubicBezTo>
                  <a:close/>
                  <a:moveTo>
                    <a:pt x="403225" y="2165350"/>
                  </a:moveTo>
                  <a:cubicBezTo>
                    <a:pt x="422870" y="2165350"/>
                    <a:pt x="442516" y="2165350"/>
                    <a:pt x="471984" y="2165350"/>
                  </a:cubicBezTo>
                  <a:cubicBezTo>
                    <a:pt x="471984" y="2175215"/>
                    <a:pt x="471984" y="2185080"/>
                    <a:pt x="481806" y="2194945"/>
                  </a:cubicBezTo>
                  <a:cubicBezTo>
                    <a:pt x="501452" y="2204811"/>
                    <a:pt x="511274" y="2234406"/>
                    <a:pt x="540742" y="2234406"/>
                  </a:cubicBezTo>
                  <a:cubicBezTo>
                    <a:pt x="560388" y="2234406"/>
                    <a:pt x="540742" y="2264002"/>
                    <a:pt x="550565" y="2283732"/>
                  </a:cubicBezTo>
                  <a:cubicBezTo>
                    <a:pt x="550565" y="2283732"/>
                    <a:pt x="560388" y="2293598"/>
                    <a:pt x="550565" y="2293598"/>
                  </a:cubicBezTo>
                  <a:cubicBezTo>
                    <a:pt x="511274" y="2303463"/>
                    <a:pt x="491629" y="2264002"/>
                    <a:pt x="452338" y="2273867"/>
                  </a:cubicBezTo>
                  <a:cubicBezTo>
                    <a:pt x="442516" y="2273867"/>
                    <a:pt x="442516" y="2273867"/>
                    <a:pt x="442516" y="2273867"/>
                  </a:cubicBezTo>
                  <a:cubicBezTo>
                    <a:pt x="442516" y="2244271"/>
                    <a:pt x="413047" y="2214676"/>
                    <a:pt x="403225" y="2185080"/>
                  </a:cubicBezTo>
                  <a:cubicBezTo>
                    <a:pt x="403225" y="2175215"/>
                    <a:pt x="403225" y="2165350"/>
                    <a:pt x="403225" y="2165350"/>
                  </a:cubicBezTo>
                  <a:close/>
                  <a:moveTo>
                    <a:pt x="386914" y="2152120"/>
                  </a:moveTo>
                  <a:cubicBezTo>
                    <a:pt x="390605" y="2154590"/>
                    <a:pt x="393065" y="2159528"/>
                    <a:pt x="393065" y="2164467"/>
                  </a:cubicBezTo>
                  <a:cubicBezTo>
                    <a:pt x="383223" y="2203978"/>
                    <a:pt x="442278" y="2243490"/>
                    <a:pt x="422593" y="2292878"/>
                  </a:cubicBezTo>
                  <a:cubicBezTo>
                    <a:pt x="432435" y="2292878"/>
                    <a:pt x="452120" y="2283001"/>
                    <a:pt x="461963" y="2283001"/>
                  </a:cubicBezTo>
                  <a:cubicBezTo>
                    <a:pt x="491490" y="2292878"/>
                    <a:pt x="521018" y="2312634"/>
                    <a:pt x="560388" y="2312634"/>
                  </a:cubicBezTo>
                  <a:cubicBezTo>
                    <a:pt x="550545" y="2322512"/>
                    <a:pt x="540703" y="2322512"/>
                    <a:pt x="530860" y="2322512"/>
                  </a:cubicBezTo>
                  <a:cubicBezTo>
                    <a:pt x="511175" y="2312634"/>
                    <a:pt x="491490" y="2312634"/>
                    <a:pt x="471805" y="2302756"/>
                  </a:cubicBezTo>
                  <a:cubicBezTo>
                    <a:pt x="452120" y="2292878"/>
                    <a:pt x="432435" y="2292878"/>
                    <a:pt x="412750" y="2292878"/>
                  </a:cubicBezTo>
                  <a:cubicBezTo>
                    <a:pt x="412750" y="2273123"/>
                    <a:pt x="412750" y="2253367"/>
                    <a:pt x="402908" y="2223734"/>
                  </a:cubicBezTo>
                  <a:cubicBezTo>
                    <a:pt x="393065" y="2203978"/>
                    <a:pt x="363538" y="2184223"/>
                    <a:pt x="373380" y="2154590"/>
                  </a:cubicBezTo>
                  <a:cubicBezTo>
                    <a:pt x="378302" y="2149651"/>
                    <a:pt x="383223" y="2149651"/>
                    <a:pt x="386914" y="2152120"/>
                  </a:cubicBezTo>
                  <a:close/>
                  <a:moveTo>
                    <a:pt x="1740354" y="2144712"/>
                  </a:moveTo>
                  <a:cubicBezTo>
                    <a:pt x="1750106" y="2144712"/>
                    <a:pt x="1759858" y="2164495"/>
                    <a:pt x="1769610" y="2164495"/>
                  </a:cubicBezTo>
                  <a:cubicBezTo>
                    <a:pt x="1789113" y="2204060"/>
                    <a:pt x="1789113" y="2204060"/>
                    <a:pt x="1789113" y="2204060"/>
                  </a:cubicBezTo>
                  <a:cubicBezTo>
                    <a:pt x="1779361" y="2223843"/>
                    <a:pt x="1779361" y="2243626"/>
                    <a:pt x="1769610" y="2263408"/>
                  </a:cubicBezTo>
                  <a:cubicBezTo>
                    <a:pt x="1769610" y="2273300"/>
                    <a:pt x="1759858" y="2273300"/>
                    <a:pt x="1759858" y="2263408"/>
                  </a:cubicBezTo>
                  <a:cubicBezTo>
                    <a:pt x="1730602" y="2253517"/>
                    <a:pt x="1720850" y="2213951"/>
                    <a:pt x="1720850" y="2184277"/>
                  </a:cubicBezTo>
                  <a:cubicBezTo>
                    <a:pt x="1730602" y="2164495"/>
                    <a:pt x="1730602" y="2154603"/>
                    <a:pt x="1740354" y="2144712"/>
                  </a:cubicBezTo>
                  <a:close/>
                  <a:moveTo>
                    <a:pt x="1002109" y="2144712"/>
                  </a:moveTo>
                  <a:cubicBezTo>
                    <a:pt x="1021953" y="2184173"/>
                    <a:pt x="1031875" y="2233499"/>
                    <a:pt x="1002109" y="2263094"/>
                  </a:cubicBezTo>
                  <a:cubicBezTo>
                    <a:pt x="992187" y="2272960"/>
                    <a:pt x="982265" y="2282825"/>
                    <a:pt x="972344" y="2272960"/>
                  </a:cubicBezTo>
                  <a:cubicBezTo>
                    <a:pt x="972344" y="2253229"/>
                    <a:pt x="972344" y="2243364"/>
                    <a:pt x="962422" y="2213768"/>
                  </a:cubicBezTo>
                  <a:cubicBezTo>
                    <a:pt x="952500" y="2203903"/>
                    <a:pt x="972344" y="2184173"/>
                    <a:pt x="972344" y="2164442"/>
                  </a:cubicBezTo>
                  <a:cubicBezTo>
                    <a:pt x="972344" y="2164442"/>
                    <a:pt x="982265" y="2164442"/>
                    <a:pt x="992187" y="2164442"/>
                  </a:cubicBezTo>
                  <a:cubicBezTo>
                    <a:pt x="992187" y="2154577"/>
                    <a:pt x="1002109" y="2144712"/>
                    <a:pt x="1002109" y="2144712"/>
                  </a:cubicBezTo>
                  <a:close/>
                  <a:moveTo>
                    <a:pt x="1789378" y="2126239"/>
                  </a:moveTo>
                  <a:lnTo>
                    <a:pt x="1789378" y="2132373"/>
                  </a:lnTo>
                  <a:cubicBezTo>
                    <a:pt x="1789378" y="2138506"/>
                    <a:pt x="1789378" y="2145866"/>
                    <a:pt x="1789378" y="2155680"/>
                  </a:cubicBezTo>
                  <a:cubicBezTo>
                    <a:pt x="1799168" y="2165494"/>
                    <a:pt x="1808957" y="2175307"/>
                    <a:pt x="1818747" y="2185121"/>
                  </a:cubicBezTo>
                  <a:cubicBezTo>
                    <a:pt x="1838326" y="2214562"/>
                    <a:pt x="1838326" y="2214562"/>
                    <a:pt x="1838326" y="2214562"/>
                  </a:cubicBezTo>
                  <a:cubicBezTo>
                    <a:pt x="1828537" y="2214562"/>
                    <a:pt x="1818747" y="2214562"/>
                    <a:pt x="1808957" y="2214562"/>
                  </a:cubicBezTo>
                  <a:cubicBezTo>
                    <a:pt x="1789378" y="2194934"/>
                    <a:pt x="1779588" y="2155680"/>
                    <a:pt x="1789378" y="2126239"/>
                  </a:cubicBezTo>
                  <a:close/>
                  <a:moveTo>
                    <a:pt x="2251730" y="2125662"/>
                  </a:moveTo>
                  <a:cubicBezTo>
                    <a:pt x="2281145" y="2125662"/>
                    <a:pt x="2290950" y="2125662"/>
                    <a:pt x="2320366" y="2125662"/>
                  </a:cubicBezTo>
                  <a:cubicBezTo>
                    <a:pt x="2339976" y="2135527"/>
                    <a:pt x="2320366" y="2165123"/>
                    <a:pt x="2310561" y="2174988"/>
                  </a:cubicBezTo>
                  <a:cubicBezTo>
                    <a:pt x="2300756" y="2194718"/>
                    <a:pt x="2300756" y="2214449"/>
                    <a:pt x="2300756" y="2234179"/>
                  </a:cubicBezTo>
                  <a:cubicBezTo>
                    <a:pt x="2281145" y="2234179"/>
                    <a:pt x="2251730" y="2234179"/>
                    <a:pt x="2241924" y="2244044"/>
                  </a:cubicBezTo>
                  <a:cubicBezTo>
                    <a:pt x="2222314" y="2263775"/>
                    <a:pt x="2202704" y="2253910"/>
                    <a:pt x="2183093" y="2263775"/>
                  </a:cubicBezTo>
                  <a:cubicBezTo>
                    <a:pt x="2173288" y="2244044"/>
                    <a:pt x="2192899" y="2234179"/>
                    <a:pt x="2192899" y="2214449"/>
                  </a:cubicBezTo>
                  <a:cubicBezTo>
                    <a:pt x="2192899" y="2204583"/>
                    <a:pt x="2183093" y="2204583"/>
                    <a:pt x="2192899" y="2194718"/>
                  </a:cubicBezTo>
                  <a:cubicBezTo>
                    <a:pt x="2212509" y="2194718"/>
                    <a:pt x="2241924" y="2174988"/>
                    <a:pt x="2251730" y="2155257"/>
                  </a:cubicBezTo>
                  <a:cubicBezTo>
                    <a:pt x="2251730" y="2145392"/>
                    <a:pt x="2251730" y="2135527"/>
                    <a:pt x="2251730" y="2125662"/>
                  </a:cubicBezTo>
                  <a:close/>
                  <a:moveTo>
                    <a:pt x="1937328" y="2125662"/>
                  </a:moveTo>
                  <a:cubicBezTo>
                    <a:pt x="1947141" y="2125662"/>
                    <a:pt x="1956955" y="2125662"/>
                    <a:pt x="1956955" y="2135553"/>
                  </a:cubicBezTo>
                  <a:cubicBezTo>
                    <a:pt x="1976582" y="2135553"/>
                    <a:pt x="1996209" y="2155336"/>
                    <a:pt x="2006023" y="2165227"/>
                  </a:cubicBezTo>
                  <a:cubicBezTo>
                    <a:pt x="2025650" y="2194901"/>
                    <a:pt x="2015837" y="2234467"/>
                    <a:pt x="1996209" y="2254250"/>
                  </a:cubicBezTo>
                  <a:cubicBezTo>
                    <a:pt x="1976582" y="2254250"/>
                    <a:pt x="1976582" y="2234467"/>
                    <a:pt x="1966768" y="2224576"/>
                  </a:cubicBezTo>
                  <a:cubicBezTo>
                    <a:pt x="1947141" y="2214684"/>
                    <a:pt x="1927514" y="2204793"/>
                    <a:pt x="1917700" y="2185010"/>
                  </a:cubicBezTo>
                  <a:cubicBezTo>
                    <a:pt x="1927514" y="2165227"/>
                    <a:pt x="1937328" y="2145445"/>
                    <a:pt x="1937328" y="2125662"/>
                  </a:cubicBezTo>
                  <a:close/>
                  <a:moveTo>
                    <a:pt x="1395413" y="2125662"/>
                  </a:moveTo>
                  <a:cubicBezTo>
                    <a:pt x="1425349" y="2135475"/>
                    <a:pt x="1435328" y="2155103"/>
                    <a:pt x="1445306" y="2164916"/>
                  </a:cubicBezTo>
                  <a:cubicBezTo>
                    <a:pt x="1455285" y="2184544"/>
                    <a:pt x="1465263" y="2213984"/>
                    <a:pt x="1455285" y="2223798"/>
                  </a:cubicBezTo>
                  <a:cubicBezTo>
                    <a:pt x="1455285" y="2233612"/>
                    <a:pt x="1445306" y="2223798"/>
                    <a:pt x="1445306" y="2223798"/>
                  </a:cubicBezTo>
                  <a:cubicBezTo>
                    <a:pt x="1425349" y="2204171"/>
                    <a:pt x="1425349" y="2204171"/>
                    <a:pt x="1425349" y="2204171"/>
                  </a:cubicBezTo>
                  <a:cubicBezTo>
                    <a:pt x="1435328" y="2174730"/>
                    <a:pt x="1425349" y="2164916"/>
                    <a:pt x="1405392" y="2145289"/>
                  </a:cubicBezTo>
                  <a:cubicBezTo>
                    <a:pt x="1405392" y="2135475"/>
                    <a:pt x="1395413" y="2135475"/>
                    <a:pt x="1395413" y="2125662"/>
                  </a:cubicBezTo>
                  <a:close/>
                  <a:moveTo>
                    <a:pt x="1345974" y="2125662"/>
                  </a:moveTo>
                  <a:cubicBezTo>
                    <a:pt x="1355726" y="2125662"/>
                    <a:pt x="1355726" y="2125662"/>
                    <a:pt x="1355726" y="2135475"/>
                  </a:cubicBezTo>
                  <a:cubicBezTo>
                    <a:pt x="1345974" y="2155103"/>
                    <a:pt x="1316718" y="2174730"/>
                    <a:pt x="1326470" y="2204171"/>
                  </a:cubicBezTo>
                  <a:cubicBezTo>
                    <a:pt x="1326470" y="2213984"/>
                    <a:pt x="1316718" y="2223798"/>
                    <a:pt x="1306966" y="2233612"/>
                  </a:cubicBezTo>
                  <a:cubicBezTo>
                    <a:pt x="1306966" y="2233612"/>
                    <a:pt x="1297215" y="2233612"/>
                    <a:pt x="1297215" y="2223798"/>
                  </a:cubicBezTo>
                  <a:cubicBezTo>
                    <a:pt x="1287463" y="2204171"/>
                    <a:pt x="1297215" y="2194357"/>
                    <a:pt x="1306966" y="2174730"/>
                  </a:cubicBezTo>
                  <a:cubicBezTo>
                    <a:pt x="1316718" y="2155103"/>
                    <a:pt x="1326470" y="2135475"/>
                    <a:pt x="1345974" y="2125662"/>
                  </a:cubicBezTo>
                  <a:close/>
                  <a:moveTo>
                    <a:pt x="894644" y="2125662"/>
                  </a:moveTo>
                  <a:cubicBezTo>
                    <a:pt x="894644" y="2125662"/>
                    <a:pt x="894644" y="2125662"/>
                    <a:pt x="904522" y="2125662"/>
                  </a:cubicBezTo>
                  <a:cubicBezTo>
                    <a:pt x="894644" y="2145392"/>
                    <a:pt x="884766" y="2145392"/>
                    <a:pt x="874889" y="2165123"/>
                  </a:cubicBezTo>
                  <a:cubicBezTo>
                    <a:pt x="865011" y="2174988"/>
                    <a:pt x="865011" y="2184853"/>
                    <a:pt x="865011" y="2194718"/>
                  </a:cubicBezTo>
                  <a:cubicBezTo>
                    <a:pt x="865011" y="2204583"/>
                    <a:pt x="874889" y="2204583"/>
                    <a:pt x="884766" y="2204583"/>
                  </a:cubicBezTo>
                  <a:cubicBezTo>
                    <a:pt x="894644" y="2194718"/>
                    <a:pt x="894644" y="2184853"/>
                    <a:pt x="894644" y="2174988"/>
                  </a:cubicBezTo>
                  <a:cubicBezTo>
                    <a:pt x="914400" y="2135527"/>
                    <a:pt x="914400" y="2135527"/>
                    <a:pt x="914400" y="2135527"/>
                  </a:cubicBezTo>
                  <a:cubicBezTo>
                    <a:pt x="914400" y="2135527"/>
                    <a:pt x="914400" y="2145392"/>
                    <a:pt x="914400" y="2145392"/>
                  </a:cubicBezTo>
                  <a:cubicBezTo>
                    <a:pt x="914400" y="2174988"/>
                    <a:pt x="904522" y="2204583"/>
                    <a:pt x="884766" y="2234179"/>
                  </a:cubicBezTo>
                  <a:cubicBezTo>
                    <a:pt x="874889" y="2244044"/>
                    <a:pt x="865011" y="2263775"/>
                    <a:pt x="845255" y="2253910"/>
                  </a:cubicBezTo>
                  <a:cubicBezTo>
                    <a:pt x="845255" y="2253910"/>
                    <a:pt x="835378" y="2244044"/>
                    <a:pt x="835378" y="2234179"/>
                  </a:cubicBezTo>
                  <a:cubicBezTo>
                    <a:pt x="825500" y="2194718"/>
                    <a:pt x="865011" y="2155257"/>
                    <a:pt x="894644" y="2125662"/>
                  </a:cubicBezTo>
                  <a:close/>
                  <a:moveTo>
                    <a:pt x="1440392" y="2123519"/>
                  </a:moveTo>
                  <a:cubicBezTo>
                    <a:pt x="1455209" y="2125364"/>
                    <a:pt x="1470025" y="2138282"/>
                    <a:pt x="1484842" y="2145664"/>
                  </a:cubicBezTo>
                  <a:cubicBezTo>
                    <a:pt x="1504597" y="2185034"/>
                    <a:pt x="1504597" y="2185034"/>
                    <a:pt x="1504597" y="2185034"/>
                  </a:cubicBezTo>
                  <a:cubicBezTo>
                    <a:pt x="1504597" y="2194877"/>
                    <a:pt x="1514475" y="2204719"/>
                    <a:pt x="1504597" y="2214562"/>
                  </a:cubicBezTo>
                  <a:cubicBezTo>
                    <a:pt x="1474964" y="2204719"/>
                    <a:pt x="1474964" y="2204719"/>
                    <a:pt x="1474964" y="2204719"/>
                  </a:cubicBezTo>
                  <a:cubicBezTo>
                    <a:pt x="1474964" y="2165349"/>
                    <a:pt x="1445331" y="2145664"/>
                    <a:pt x="1425575" y="2125979"/>
                  </a:cubicBezTo>
                  <a:cubicBezTo>
                    <a:pt x="1430514" y="2123519"/>
                    <a:pt x="1435453" y="2122903"/>
                    <a:pt x="1440392" y="2123519"/>
                  </a:cubicBezTo>
                  <a:close/>
                  <a:moveTo>
                    <a:pt x="1379101" y="2123519"/>
                  </a:moveTo>
                  <a:cubicBezTo>
                    <a:pt x="1382792" y="2125979"/>
                    <a:pt x="1385253" y="2130900"/>
                    <a:pt x="1385253" y="2135822"/>
                  </a:cubicBezTo>
                  <a:cubicBezTo>
                    <a:pt x="1395096" y="2165349"/>
                    <a:pt x="1404938" y="2194877"/>
                    <a:pt x="1385253" y="2214562"/>
                  </a:cubicBezTo>
                  <a:cubicBezTo>
                    <a:pt x="1375410" y="2214562"/>
                    <a:pt x="1365567" y="2204719"/>
                    <a:pt x="1365567" y="2194877"/>
                  </a:cubicBezTo>
                  <a:cubicBezTo>
                    <a:pt x="1355725" y="2175192"/>
                    <a:pt x="1355725" y="2155507"/>
                    <a:pt x="1365567" y="2125979"/>
                  </a:cubicBezTo>
                  <a:cubicBezTo>
                    <a:pt x="1370488" y="2121058"/>
                    <a:pt x="1375410" y="2121058"/>
                    <a:pt x="1379101" y="2123519"/>
                  </a:cubicBezTo>
                  <a:close/>
                  <a:moveTo>
                    <a:pt x="1312540" y="2123497"/>
                  </a:moveTo>
                  <a:cubicBezTo>
                    <a:pt x="1317307" y="2122884"/>
                    <a:pt x="1322229" y="2123497"/>
                    <a:pt x="1327150" y="2125950"/>
                  </a:cubicBezTo>
                  <a:cubicBezTo>
                    <a:pt x="1307465" y="2145578"/>
                    <a:pt x="1287780" y="2175019"/>
                    <a:pt x="1277937" y="2204459"/>
                  </a:cubicBezTo>
                  <a:cubicBezTo>
                    <a:pt x="1268095" y="2214273"/>
                    <a:pt x="1258252" y="2224087"/>
                    <a:pt x="1248410" y="2224087"/>
                  </a:cubicBezTo>
                  <a:cubicBezTo>
                    <a:pt x="1228725" y="2194646"/>
                    <a:pt x="1258252" y="2165205"/>
                    <a:pt x="1277937" y="2145578"/>
                  </a:cubicBezTo>
                  <a:cubicBezTo>
                    <a:pt x="1285319" y="2138218"/>
                    <a:pt x="1298237" y="2125337"/>
                    <a:pt x="1312540" y="2123497"/>
                  </a:cubicBezTo>
                  <a:close/>
                  <a:moveTo>
                    <a:pt x="2344606" y="2118588"/>
                  </a:moveTo>
                  <a:cubicBezTo>
                    <a:pt x="2347054" y="2118588"/>
                    <a:pt x="2349501" y="2121039"/>
                    <a:pt x="2349501" y="2125942"/>
                  </a:cubicBezTo>
                  <a:cubicBezTo>
                    <a:pt x="2349501" y="2165163"/>
                    <a:pt x="2349501" y="2165163"/>
                    <a:pt x="2349501" y="2165163"/>
                  </a:cubicBezTo>
                  <a:cubicBezTo>
                    <a:pt x="2339712" y="2194578"/>
                    <a:pt x="2320132" y="2223994"/>
                    <a:pt x="2320132" y="2263214"/>
                  </a:cubicBezTo>
                  <a:cubicBezTo>
                    <a:pt x="2300553" y="2253409"/>
                    <a:pt x="2280974" y="2263214"/>
                    <a:pt x="2251605" y="2273020"/>
                  </a:cubicBezTo>
                  <a:cubicBezTo>
                    <a:pt x="2232026" y="2282825"/>
                    <a:pt x="2202657" y="2282825"/>
                    <a:pt x="2173288" y="2282825"/>
                  </a:cubicBezTo>
                  <a:cubicBezTo>
                    <a:pt x="2173288" y="2282825"/>
                    <a:pt x="2173288" y="2282825"/>
                    <a:pt x="2173288" y="2273020"/>
                  </a:cubicBezTo>
                  <a:cubicBezTo>
                    <a:pt x="2183078" y="2263214"/>
                    <a:pt x="2202657" y="2273020"/>
                    <a:pt x="2212447" y="2273020"/>
                  </a:cubicBezTo>
                  <a:cubicBezTo>
                    <a:pt x="2241816" y="2263214"/>
                    <a:pt x="2271184" y="2243604"/>
                    <a:pt x="2310343" y="2253409"/>
                  </a:cubicBezTo>
                  <a:cubicBezTo>
                    <a:pt x="2320132" y="2243604"/>
                    <a:pt x="2310343" y="2233799"/>
                    <a:pt x="2310343" y="2223994"/>
                  </a:cubicBezTo>
                  <a:cubicBezTo>
                    <a:pt x="2320132" y="2184773"/>
                    <a:pt x="2339712" y="2155357"/>
                    <a:pt x="2339712" y="2125942"/>
                  </a:cubicBezTo>
                  <a:cubicBezTo>
                    <a:pt x="2339712" y="2121039"/>
                    <a:pt x="2342159" y="2118588"/>
                    <a:pt x="2344606" y="2118588"/>
                  </a:cubicBezTo>
                  <a:close/>
                  <a:moveTo>
                    <a:pt x="953634" y="2116137"/>
                  </a:moveTo>
                  <a:cubicBezTo>
                    <a:pt x="963613" y="2155214"/>
                    <a:pt x="963613" y="2213829"/>
                    <a:pt x="923698" y="2243137"/>
                  </a:cubicBezTo>
                  <a:cubicBezTo>
                    <a:pt x="913720" y="2243137"/>
                    <a:pt x="903741" y="2243137"/>
                    <a:pt x="893763" y="2243137"/>
                  </a:cubicBezTo>
                  <a:cubicBezTo>
                    <a:pt x="893763" y="2233368"/>
                    <a:pt x="903741" y="2223598"/>
                    <a:pt x="913720" y="2213829"/>
                  </a:cubicBezTo>
                  <a:cubicBezTo>
                    <a:pt x="913720" y="2204060"/>
                    <a:pt x="913720" y="2194291"/>
                    <a:pt x="933677" y="2184521"/>
                  </a:cubicBezTo>
                  <a:cubicBezTo>
                    <a:pt x="943656" y="2174752"/>
                    <a:pt x="943656" y="2155214"/>
                    <a:pt x="943656" y="2125906"/>
                  </a:cubicBezTo>
                  <a:cubicBezTo>
                    <a:pt x="943656" y="2125906"/>
                    <a:pt x="943656" y="2116137"/>
                    <a:pt x="953634" y="2116137"/>
                  </a:cubicBezTo>
                  <a:close/>
                  <a:moveTo>
                    <a:pt x="1838037" y="2106612"/>
                  </a:moveTo>
                  <a:cubicBezTo>
                    <a:pt x="1857953" y="2126115"/>
                    <a:pt x="1877869" y="2145619"/>
                    <a:pt x="1887827" y="2165122"/>
                  </a:cubicBezTo>
                  <a:cubicBezTo>
                    <a:pt x="1897785" y="2174874"/>
                    <a:pt x="1897785" y="2174874"/>
                    <a:pt x="1907743" y="2184626"/>
                  </a:cubicBezTo>
                  <a:cubicBezTo>
                    <a:pt x="1897785" y="2194378"/>
                    <a:pt x="1897785" y="2204130"/>
                    <a:pt x="1907743" y="2204130"/>
                  </a:cubicBezTo>
                  <a:cubicBezTo>
                    <a:pt x="1907743" y="2204130"/>
                    <a:pt x="1907743" y="2204130"/>
                    <a:pt x="1907743" y="2194378"/>
                  </a:cubicBezTo>
                  <a:cubicBezTo>
                    <a:pt x="1907743" y="2204130"/>
                    <a:pt x="1917701" y="2213881"/>
                    <a:pt x="1917701" y="2223633"/>
                  </a:cubicBezTo>
                  <a:cubicBezTo>
                    <a:pt x="1907743" y="2223633"/>
                    <a:pt x="1907743" y="2233385"/>
                    <a:pt x="1897785" y="2243137"/>
                  </a:cubicBezTo>
                  <a:cubicBezTo>
                    <a:pt x="1877869" y="2243137"/>
                    <a:pt x="1857953" y="2233385"/>
                    <a:pt x="1847995" y="2213881"/>
                  </a:cubicBezTo>
                  <a:cubicBezTo>
                    <a:pt x="1838037" y="2184626"/>
                    <a:pt x="1828079" y="2155371"/>
                    <a:pt x="1808163" y="2126115"/>
                  </a:cubicBezTo>
                  <a:cubicBezTo>
                    <a:pt x="1818121" y="2116364"/>
                    <a:pt x="1818121" y="2116364"/>
                    <a:pt x="1818121" y="2116364"/>
                  </a:cubicBezTo>
                  <a:cubicBezTo>
                    <a:pt x="1828079" y="2116364"/>
                    <a:pt x="1818121" y="2135867"/>
                    <a:pt x="1828079" y="2135867"/>
                  </a:cubicBezTo>
                  <a:cubicBezTo>
                    <a:pt x="1838037" y="2145619"/>
                    <a:pt x="1828079" y="2165122"/>
                    <a:pt x="1838037" y="2165122"/>
                  </a:cubicBezTo>
                  <a:cubicBezTo>
                    <a:pt x="1838037" y="2174874"/>
                    <a:pt x="1847995" y="2184626"/>
                    <a:pt x="1857953" y="2194378"/>
                  </a:cubicBezTo>
                  <a:cubicBezTo>
                    <a:pt x="1867911" y="2194378"/>
                    <a:pt x="1877869" y="2184626"/>
                    <a:pt x="1877869" y="2174874"/>
                  </a:cubicBezTo>
                  <a:cubicBezTo>
                    <a:pt x="1877869" y="2155371"/>
                    <a:pt x="1847995" y="2135867"/>
                    <a:pt x="1838037" y="2106612"/>
                  </a:cubicBezTo>
                  <a:close/>
                  <a:moveTo>
                    <a:pt x="1789378" y="2106612"/>
                  </a:moveTo>
                  <a:cubicBezTo>
                    <a:pt x="1789378" y="2106612"/>
                    <a:pt x="1789378" y="2106612"/>
                    <a:pt x="1789378" y="2116425"/>
                  </a:cubicBezTo>
                  <a:lnTo>
                    <a:pt x="1789378" y="2126239"/>
                  </a:lnTo>
                  <a:cubicBezTo>
                    <a:pt x="1779588" y="2116425"/>
                    <a:pt x="1779588" y="2116425"/>
                    <a:pt x="1789378" y="2106612"/>
                  </a:cubicBezTo>
                  <a:close/>
                  <a:moveTo>
                    <a:pt x="1533405" y="2095500"/>
                  </a:moveTo>
                  <a:cubicBezTo>
                    <a:pt x="1543230" y="2095500"/>
                    <a:pt x="1553054" y="2105348"/>
                    <a:pt x="1553054" y="2115197"/>
                  </a:cubicBezTo>
                  <a:cubicBezTo>
                    <a:pt x="1582528" y="2203832"/>
                    <a:pt x="1612002" y="2282619"/>
                    <a:pt x="1631651" y="2371255"/>
                  </a:cubicBezTo>
                  <a:cubicBezTo>
                    <a:pt x="1641475" y="2430345"/>
                    <a:pt x="1621826" y="2499284"/>
                    <a:pt x="1572704" y="2538677"/>
                  </a:cubicBezTo>
                  <a:cubicBezTo>
                    <a:pt x="1533405" y="2568222"/>
                    <a:pt x="1494107" y="2578071"/>
                    <a:pt x="1454809" y="2597768"/>
                  </a:cubicBezTo>
                  <a:cubicBezTo>
                    <a:pt x="1435160" y="2607616"/>
                    <a:pt x="1425336" y="2617464"/>
                    <a:pt x="1405687" y="2627313"/>
                  </a:cubicBezTo>
                  <a:cubicBezTo>
                    <a:pt x="1386037" y="2617464"/>
                    <a:pt x="1366388" y="2607616"/>
                    <a:pt x="1346739" y="2607616"/>
                  </a:cubicBezTo>
                  <a:cubicBezTo>
                    <a:pt x="1268143" y="2578071"/>
                    <a:pt x="1169897" y="2548526"/>
                    <a:pt x="1140424" y="2459890"/>
                  </a:cubicBezTo>
                  <a:cubicBezTo>
                    <a:pt x="1120775" y="2371255"/>
                    <a:pt x="1160073" y="2302316"/>
                    <a:pt x="1169897" y="2213680"/>
                  </a:cubicBezTo>
                  <a:cubicBezTo>
                    <a:pt x="1189546" y="2115197"/>
                    <a:pt x="1189546" y="2115197"/>
                    <a:pt x="1189546" y="2115197"/>
                  </a:cubicBezTo>
                  <a:cubicBezTo>
                    <a:pt x="1199371" y="2105348"/>
                    <a:pt x="1209196" y="2115197"/>
                    <a:pt x="1219020" y="2115197"/>
                  </a:cubicBezTo>
                  <a:cubicBezTo>
                    <a:pt x="1219020" y="2125045"/>
                    <a:pt x="1219020" y="2125045"/>
                    <a:pt x="1219020" y="2125045"/>
                  </a:cubicBezTo>
                  <a:cubicBezTo>
                    <a:pt x="1209196" y="2193984"/>
                    <a:pt x="1189546" y="2272771"/>
                    <a:pt x="1189546" y="2341709"/>
                  </a:cubicBezTo>
                  <a:cubicBezTo>
                    <a:pt x="1189546" y="2371255"/>
                    <a:pt x="1199371" y="2400800"/>
                    <a:pt x="1219020" y="2420497"/>
                  </a:cubicBezTo>
                  <a:cubicBezTo>
                    <a:pt x="1258318" y="2479587"/>
                    <a:pt x="1327090" y="2499284"/>
                    <a:pt x="1376212" y="2538677"/>
                  </a:cubicBezTo>
                  <a:cubicBezTo>
                    <a:pt x="1376212" y="2548526"/>
                    <a:pt x="1386037" y="2548526"/>
                    <a:pt x="1395862" y="2548526"/>
                  </a:cubicBezTo>
                  <a:cubicBezTo>
                    <a:pt x="1405687" y="2528829"/>
                    <a:pt x="1425336" y="2518980"/>
                    <a:pt x="1444985" y="2509132"/>
                  </a:cubicBezTo>
                  <a:cubicBezTo>
                    <a:pt x="1494107" y="2479587"/>
                    <a:pt x="1572704" y="2430345"/>
                    <a:pt x="1582528" y="2361406"/>
                  </a:cubicBezTo>
                  <a:cubicBezTo>
                    <a:pt x="1582528" y="2331861"/>
                    <a:pt x="1582528" y="2302316"/>
                    <a:pt x="1562879" y="2272771"/>
                  </a:cubicBezTo>
                  <a:cubicBezTo>
                    <a:pt x="1562879" y="2243226"/>
                    <a:pt x="1543230" y="2213680"/>
                    <a:pt x="1543230" y="2174287"/>
                  </a:cubicBezTo>
                  <a:cubicBezTo>
                    <a:pt x="1533405" y="2154590"/>
                    <a:pt x="1533405" y="2134893"/>
                    <a:pt x="1523581" y="2105348"/>
                  </a:cubicBezTo>
                  <a:cubicBezTo>
                    <a:pt x="1523581" y="2105348"/>
                    <a:pt x="1533405" y="2105348"/>
                    <a:pt x="1533405" y="2095500"/>
                  </a:cubicBezTo>
                  <a:close/>
                  <a:moveTo>
                    <a:pt x="893763" y="2095500"/>
                  </a:moveTo>
                  <a:cubicBezTo>
                    <a:pt x="883920" y="2115416"/>
                    <a:pt x="874078" y="2115416"/>
                    <a:pt x="864235" y="2115416"/>
                  </a:cubicBezTo>
                  <a:cubicBezTo>
                    <a:pt x="844550" y="2145290"/>
                    <a:pt x="844550" y="2145290"/>
                    <a:pt x="844550" y="2145290"/>
                  </a:cubicBezTo>
                  <a:cubicBezTo>
                    <a:pt x="844550" y="2165206"/>
                    <a:pt x="834708" y="2185122"/>
                    <a:pt x="824865" y="2205038"/>
                  </a:cubicBezTo>
                  <a:cubicBezTo>
                    <a:pt x="815023" y="2205038"/>
                    <a:pt x="815023" y="2205038"/>
                    <a:pt x="815023" y="2195080"/>
                  </a:cubicBezTo>
                  <a:cubicBezTo>
                    <a:pt x="805180" y="2185122"/>
                    <a:pt x="795338" y="2165206"/>
                    <a:pt x="805180" y="2155248"/>
                  </a:cubicBezTo>
                  <a:cubicBezTo>
                    <a:pt x="824865" y="2125374"/>
                    <a:pt x="854393" y="2095500"/>
                    <a:pt x="893763" y="2095500"/>
                  </a:cubicBezTo>
                  <a:close/>
                  <a:moveTo>
                    <a:pt x="1570228" y="2093665"/>
                  </a:moveTo>
                  <a:cubicBezTo>
                    <a:pt x="1577133" y="2089976"/>
                    <a:pt x="1582657" y="2108421"/>
                    <a:pt x="1582657" y="2115799"/>
                  </a:cubicBezTo>
                  <a:cubicBezTo>
                    <a:pt x="1602299" y="2184660"/>
                    <a:pt x="1631762" y="2253521"/>
                    <a:pt x="1651404" y="2332219"/>
                  </a:cubicBezTo>
                  <a:cubicBezTo>
                    <a:pt x="1651404" y="2332219"/>
                    <a:pt x="1651404" y="2332219"/>
                    <a:pt x="1651404" y="2342057"/>
                  </a:cubicBezTo>
                  <a:cubicBezTo>
                    <a:pt x="1661225" y="2381406"/>
                    <a:pt x="1661225" y="2381406"/>
                    <a:pt x="1661225" y="2381406"/>
                  </a:cubicBezTo>
                  <a:cubicBezTo>
                    <a:pt x="1661225" y="2410918"/>
                    <a:pt x="1661225" y="2450267"/>
                    <a:pt x="1651404" y="2469942"/>
                  </a:cubicBezTo>
                  <a:cubicBezTo>
                    <a:pt x="1631762" y="2509291"/>
                    <a:pt x="1602299" y="2558477"/>
                    <a:pt x="1553194" y="2578152"/>
                  </a:cubicBezTo>
                  <a:cubicBezTo>
                    <a:pt x="1504090" y="2607664"/>
                    <a:pt x="1454985" y="2627338"/>
                    <a:pt x="1405880" y="2656850"/>
                  </a:cubicBezTo>
                  <a:cubicBezTo>
                    <a:pt x="1386238" y="2676525"/>
                    <a:pt x="1376417" y="2637176"/>
                    <a:pt x="1366595" y="2637176"/>
                  </a:cubicBezTo>
                  <a:cubicBezTo>
                    <a:pt x="1307669" y="2607664"/>
                    <a:pt x="1248744" y="2597826"/>
                    <a:pt x="1199639" y="2568315"/>
                  </a:cubicBezTo>
                  <a:cubicBezTo>
                    <a:pt x="1189818" y="2548640"/>
                    <a:pt x="1170176" y="2548640"/>
                    <a:pt x="1160355" y="2538803"/>
                  </a:cubicBezTo>
                  <a:cubicBezTo>
                    <a:pt x="1150534" y="2519128"/>
                    <a:pt x="1130892" y="2509291"/>
                    <a:pt x="1130892" y="2489616"/>
                  </a:cubicBezTo>
                  <a:cubicBezTo>
                    <a:pt x="1111250" y="2460104"/>
                    <a:pt x="1111250" y="2420755"/>
                    <a:pt x="1111250" y="2381406"/>
                  </a:cubicBezTo>
                  <a:cubicBezTo>
                    <a:pt x="1130892" y="2292870"/>
                    <a:pt x="1140713" y="2204335"/>
                    <a:pt x="1160355" y="2105962"/>
                  </a:cubicBezTo>
                  <a:cubicBezTo>
                    <a:pt x="1170176" y="2105962"/>
                    <a:pt x="1170176" y="2105962"/>
                    <a:pt x="1170176" y="2105962"/>
                  </a:cubicBezTo>
                  <a:cubicBezTo>
                    <a:pt x="1160355" y="2204335"/>
                    <a:pt x="1140713" y="2292870"/>
                    <a:pt x="1130892" y="2381406"/>
                  </a:cubicBezTo>
                  <a:cubicBezTo>
                    <a:pt x="1130892" y="2430592"/>
                    <a:pt x="1121071" y="2489616"/>
                    <a:pt x="1160355" y="2528965"/>
                  </a:cubicBezTo>
                  <a:cubicBezTo>
                    <a:pt x="1209460" y="2568315"/>
                    <a:pt x="1258565" y="2587989"/>
                    <a:pt x="1317490" y="2607664"/>
                  </a:cubicBezTo>
                  <a:cubicBezTo>
                    <a:pt x="1346953" y="2617501"/>
                    <a:pt x="1376417" y="2617501"/>
                    <a:pt x="1396059" y="2647013"/>
                  </a:cubicBezTo>
                  <a:cubicBezTo>
                    <a:pt x="1454985" y="2597826"/>
                    <a:pt x="1543373" y="2587989"/>
                    <a:pt x="1602299" y="2519128"/>
                  </a:cubicBezTo>
                  <a:cubicBezTo>
                    <a:pt x="1690688" y="2420755"/>
                    <a:pt x="1612120" y="2283033"/>
                    <a:pt x="1582657" y="2174823"/>
                  </a:cubicBezTo>
                  <a:cubicBezTo>
                    <a:pt x="1582657" y="2145311"/>
                    <a:pt x="1572836" y="2125636"/>
                    <a:pt x="1563015" y="2105962"/>
                  </a:cubicBezTo>
                  <a:cubicBezTo>
                    <a:pt x="1565471" y="2098584"/>
                    <a:pt x="1567926" y="2094895"/>
                    <a:pt x="1570228" y="2093665"/>
                  </a:cubicBezTo>
                  <a:close/>
                  <a:moveTo>
                    <a:pt x="805497" y="2074307"/>
                  </a:moveTo>
                  <a:cubicBezTo>
                    <a:pt x="815340" y="2071846"/>
                    <a:pt x="825182" y="2071846"/>
                    <a:pt x="835025" y="2076767"/>
                  </a:cubicBezTo>
                  <a:cubicBezTo>
                    <a:pt x="835025" y="2096452"/>
                    <a:pt x="835025" y="2096452"/>
                    <a:pt x="835025" y="2096452"/>
                  </a:cubicBezTo>
                  <a:cubicBezTo>
                    <a:pt x="815340" y="2116137"/>
                    <a:pt x="805497" y="2125980"/>
                    <a:pt x="795655" y="2145665"/>
                  </a:cubicBezTo>
                  <a:cubicBezTo>
                    <a:pt x="775970" y="2145665"/>
                    <a:pt x="766127" y="2165350"/>
                    <a:pt x="746442" y="2165350"/>
                  </a:cubicBezTo>
                  <a:cubicBezTo>
                    <a:pt x="736600" y="2165350"/>
                    <a:pt x="736600" y="2155507"/>
                    <a:pt x="736600" y="2155507"/>
                  </a:cubicBezTo>
                  <a:cubicBezTo>
                    <a:pt x="736600" y="2125980"/>
                    <a:pt x="756285" y="2096452"/>
                    <a:pt x="775970" y="2086610"/>
                  </a:cubicBezTo>
                  <a:cubicBezTo>
                    <a:pt x="785812" y="2081689"/>
                    <a:pt x="795655" y="2076767"/>
                    <a:pt x="805497" y="2074307"/>
                  </a:cubicBezTo>
                  <a:close/>
                  <a:moveTo>
                    <a:pt x="1828800" y="2066925"/>
                  </a:moveTo>
                  <a:cubicBezTo>
                    <a:pt x="1838643" y="2066925"/>
                    <a:pt x="1838643" y="2066925"/>
                    <a:pt x="1838643" y="2066925"/>
                  </a:cubicBezTo>
                  <a:cubicBezTo>
                    <a:pt x="1868170" y="2086610"/>
                    <a:pt x="1917383" y="2096452"/>
                    <a:pt x="1927225" y="2145665"/>
                  </a:cubicBezTo>
                  <a:cubicBezTo>
                    <a:pt x="1917383" y="2155507"/>
                    <a:pt x="1927225" y="2165350"/>
                    <a:pt x="1907540" y="2165350"/>
                  </a:cubicBezTo>
                  <a:cubicBezTo>
                    <a:pt x="1887855" y="2165350"/>
                    <a:pt x="1887855" y="2135822"/>
                    <a:pt x="1887855" y="2116137"/>
                  </a:cubicBezTo>
                  <a:cubicBezTo>
                    <a:pt x="1878013" y="2096452"/>
                    <a:pt x="1848485" y="2076767"/>
                    <a:pt x="1828800" y="2066925"/>
                  </a:cubicBezTo>
                  <a:close/>
                  <a:moveTo>
                    <a:pt x="1001713" y="2046287"/>
                  </a:moveTo>
                  <a:cubicBezTo>
                    <a:pt x="1031875" y="2056178"/>
                    <a:pt x="1031875" y="2056178"/>
                    <a:pt x="1031875" y="2056178"/>
                  </a:cubicBezTo>
                  <a:cubicBezTo>
                    <a:pt x="1041929" y="2085852"/>
                    <a:pt x="1062038" y="2115526"/>
                    <a:pt x="1051984" y="2145201"/>
                  </a:cubicBezTo>
                  <a:cubicBezTo>
                    <a:pt x="1051984" y="2155092"/>
                    <a:pt x="1051984" y="2174875"/>
                    <a:pt x="1031875" y="2174875"/>
                  </a:cubicBezTo>
                  <a:cubicBezTo>
                    <a:pt x="1021821" y="2155092"/>
                    <a:pt x="1021821" y="2145201"/>
                    <a:pt x="1011767" y="2135309"/>
                  </a:cubicBezTo>
                  <a:cubicBezTo>
                    <a:pt x="1021821" y="2115526"/>
                    <a:pt x="1011767" y="2095744"/>
                    <a:pt x="1011767" y="2075961"/>
                  </a:cubicBezTo>
                  <a:cubicBezTo>
                    <a:pt x="1001713" y="2066070"/>
                    <a:pt x="1001713" y="2056178"/>
                    <a:pt x="1001713" y="2046287"/>
                  </a:cubicBezTo>
                  <a:close/>
                  <a:moveTo>
                    <a:pt x="1906877" y="2036762"/>
                  </a:moveTo>
                  <a:cubicBezTo>
                    <a:pt x="1926504" y="2046604"/>
                    <a:pt x="1965759" y="2056447"/>
                    <a:pt x="1975572" y="2085974"/>
                  </a:cubicBezTo>
                  <a:cubicBezTo>
                    <a:pt x="1985386" y="2105659"/>
                    <a:pt x="2005013" y="2115502"/>
                    <a:pt x="1995200" y="2135187"/>
                  </a:cubicBezTo>
                  <a:cubicBezTo>
                    <a:pt x="1975572" y="2125344"/>
                    <a:pt x="1946131" y="2115502"/>
                    <a:pt x="1926504" y="2105659"/>
                  </a:cubicBezTo>
                  <a:cubicBezTo>
                    <a:pt x="1897063" y="2085974"/>
                    <a:pt x="1897063" y="2085974"/>
                    <a:pt x="1897063" y="2085974"/>
                  </a:cubicBezTo>
                  <a:cubicBezTo>
                    <a:pt x="1906877" y="2066289"/>
                    <a:pt x="1897063" y="2056447"/>
                    <a:pt x="1897063" y="2046604"/>
                  </a:cubicBezTo>
                  <a:cubicBezTo>
                    <a:pt x="1906877" y="2036762"/>
                    <a:pt x="1906877" y="2036762"/>
                    <a:pt x="1906877" y="2036762"/>
                  </a:cubicBezTo>
                  <a:close/>
                  <a:moveTo>
                    <a:pt x="1720322" y="2036762"/>
                  </a:moveTo>
                  <a:cubicBezTo>
                    <a:pt x="1730112" y="2046627"/>
                    <a:pt x="1720322" y="2056492"/>
                    <a:pt x="1720322" y="2056492"/>
                  </a:cubicBezTo>
                  <a:cubicBezTo>
                    <a:pt x="1710532" y="2095953"/>
                    <a:pt x="1739901" y="2115683"/>
                    <a:pt x="1720322" y="2145279"/>
                  </a:cubicBezTo>
                  <a:cubicBezTo>
                    <a:pt x="1720322" y="2155144"/>
                    <a:pt x="1720322" y="2165010"/>
                    <a:pt x="1710532" y="2174875"/>
                  </a:cubicBezTo>
                  <a:cubicBezTo>
                    <a:pt x="1700743" y="2165010"/>
                    <a:pt x="1690953" y="2155144"/>
                    <a:pt x="1681163" y="2145279"/>
                  </a:cubicBezTo>
                  <a:cubicBezTo>
                    <a:pt x="1681163" y="2125549"/>
                    <a:pt x="1681163" y="2095953"/>
                    <a:pt x="1690953" y="2076223"/>
                  </a:cubicBezTo>
                  <a:cubicBezTo>
                    <a:pt x="1700743" y="2056492"/>
                    <a:pt x="1710532" y="2046627"/>
                    <a:pt x="1720322" y="2036762"/>
                  </a:cubicBezTo>
                  <a:close/>
                  <a:moveTo>
                    <a:pt x="983298" y="2036762"/>
                  </a:moveTo>
                  <a:cubicBezTo>
                    <a:pt x="993141" y="2036762"/>
                    <a:pt x="993141" y="2056606"/>
                    <a:pt x="993141" y="2056606"/>
                  </a:cubicBezTo>
                  <a:cubicBezTo>
                    <a:pt x="1002983" y="2086371"/>
                    <a:pt x="1012826" y="2116137"/>
                    <a:pt x="993141" y="2135981"/>
                  </a:cubicBezTo>
                  <a:cubicBezTo>
                    <a:pt x="993141" y="2145903"/>
                    <a:pt x="983298" y="2155825"/>
                    <a:pt x="973455" y="2145903"/>
                  </a:cubicBezTo>
                  <a:cubicBezTo>
                    <a:pt x="963613" y="2126059"/>
                    <a:pt x="973455" y="2116137"/>
                    <a:pt x="983298" y="2096293"/>
                  </a:cubicBezTo>
                  <a:cubicBezTo>
                    <a:pt x="983298" y="2076450"/>
                    <a:pt x="963613" y="2056606"/>
                    <a:pt x="983298" y="2036762"/>
                  </a:cubicBezTo>
                  <a:close/>
                  <a:moveTo>
                    <a:pt x="963613" y="2027237"/>
                  </a:moveTo>
                  <a:cubicBezTo>
                    <a:pt x="953634" y="2066607"/>
                    <a:pt x="953634" y="2105977"/>
                    <a:pt x="913720" y="2125662"/>
                  </a:cubicBezTo>
                  <a:cubicBezTo>
                    <a:pt x="913720" y="2125662"/>
                    <a:pt x="903741" y="2115819"/>
                    <a:pt x="903741" y="2115819"/>
                  </a:cubicBezTo>
                  <a:cubicBezTo>
                    <a:pt x="893763" y="2076449"/>
                    <a:pt x="933677" y="2046922"/>
                    <a:pt x="963613" y="2027237"/>
                  </a:cubicBezTo>
                  <a:close/>
                  <a:moveTo>
                    <a:pt x="1740297" y="2017712"/>
                  </a:moveTo>
                  <a:cubicBezTo>
                    <a:pt x="1760141" y="2027481"/>
                    <a:pt x="1750219" y="2047020"/>
                    <a:pt x="1750219" y="2056789"/>
                  </a:cubicBezTo>
                  <a:cubicBezTo>
                    <a:pt x="1750219" y="2076327"/>
                    <a:pt x="1740297" y="2105635"/>
                    <a:pt x="1770063" y="2125173"/>
                  </a:cubicBezTo>
                  <a:cubicBezTo>
                    <a:pt x="1770063" y="2125173"/>
                    <a:pt x="1770063" y="2144712"/>
                    <a:pt x="1770063" y="2144712"/>
                  </a:cubicBezTo>
                  <a:cubicBezTo>
                    <a:pt x="1730375" y="2134943"/>
                    <a:pt x="1730375" y="2095866"/>
                    <a:pt x="1730375" y="2066558"/>
                  </a:cubicBezTo>
                  <a:cubicBezTo>
                    <a:pt x="1730375" y="2056789"/>
                    <a:pt x="1730375" y="2037250"/>
                    <a:pt x="1740297" y="2017712"/>
                  </a:cubicBezTo>
                  <a:close/>
                  <a:moveTo>
                    <a:pt x="933132" y="2017712"/>
                  </a:moveTo>
                  <a:cubicBezTo>
                    <a:pt x="933132" y="2017712"/>
                    <a:pt x="942975" y="2017712"/>
                    <a:pt x="942975" y="2017712"/>
                  </a:cubicBezTo>
                  <a:cubicBezTo>
                    <a:pt x="942975" y="2027464"/>
                    <a:pt x="933132" y="2037216"/>
                    <a:pt x="923290" y="2046967"/>
                  </a:cubicBezTo>
                  <a:cubicBezTo>
                    <a:pt x="903605" y="2046967"/>
                    <a:pt x="883920" y="2056719"/>
                    <a:pt x="874077" y="2076223"/>
                  </a:cubicBezTo>
                  <a:cubicBezTo>
                    <a:pt x="874077" y="2085975"/>
                    <a:pt x="864235" y="2085975"/>
                    <a:pt x="854392" y="2085975"/>
                  </a:cubicBezTo>
                  <a:cubicBezTo>
                    <a:pt x="844550" y="2085975"/>
                    <a:pt x="844550" y="2076223"/>
                    <a:pt x="854392" y="2066471"/>
                  </a:cubicBezTo>
                  <a:cubicBezTo>
                    <a:pt x="864235" y="2037216"/>
                    <a:pt x="903605" y="2027464"/>
                    <a:pt x="933132" y="2017712"/>
                  </a:cubicBezTo>
                  <a:close/>
                  <a:moveTo>
                    <a:pt x="1768929" y="2008187"/>
                  </a:moveTo>
                  <a:cubicBezTo>
                    <a:pt x="1788886" y="2008187"/>
                    <a:pt x="1788886" y="2027872"/>
                    <a:pt x="1808843" y="2037714"/>
                  </a:cubicBezTo>
                  <a:cubicBezTo>
                    <a:pt x="1818822" y="2057399"/>
                    <a:pt x="1828800" y="2077084"/>
                    <a:pt x="1828800" y="2096769"/>
                  </a:cubicBezTo>
                  <a:cubicBezTo>
                    <a:pt x="1818822" y="2106612"/>
                    <a:pt x="1808843" y="2106612"/>
                    <a:pt x="1798865" y="2096769"/>
                  </a:cubicBezTo>
                  <a:cubicBezTo>
                    <a:pt x="1758950" y="2086927"/>
                    <a:pt x="1768929" y="2047557"/>
                    <a:pt x="1758950" y="2018029"/>
                  </a:cubicBezTo>
                  <a:cubicBezTo>
                    <a:pt x="1758950" y="2008187"/>
                    <a:pt x="1768929" y="2008187"/>
                    <a:pt x="1768929" y="2008187"/>
                  </a:cubicBezTo>
                  <a:close/>
                  <a:moveTo>
                    <a:pt x="1789113" y="1997428"/>
                  </a:moveTo>
                  <a:cubicBezTo>
                    <a:pt x="1828483" y="1997428"/>
                    <a:pt x="1867853" y="2017183"/>
                    <a:pt x="1887538" y="2046817"/>
                  </a:cubicBezTo>
                  <a:cubicBezTo>
                    <a:pt x="1887538" y="2056694"/>
                    <a:pt x="1887538" y="2066572"/>
                    <a:pt x="1887538" y="2076450"/>
                  </a:cubicBezTo>
                  <a:cubicBezTo>
                    <a:pt x="1877696" y="2076450"/>
                    <a:pt x="1867853" y="2066572"/>
                    <a:pt x="1858011" y="2066572"/>
                  </a:cubicBezTo>
                  <a:cubicBezTo>
                    <a:pt x="1858011" y="2017183"/>
                    <a:pt x="1808798" y="2027061"/>
                    <a:pt x="1789113" y="1997428"/>
                  </a:cubicBezTo>
                  <a:close/>
                  <a:moveTo>
                    <a:pt x="894252" y="1987550"/>
                  </a:moveTo>
                  <a:cubicBezTo>
                    <a:pt x="904143" y="1987550"/>
                    <a:pt x="914034" y="1997472"/>
                    <a:pt x="923926" y="2007394"/>
                  </a:cubicBezTo>
                  <a:cubicBezTo>
                    <a:pt x="894252" y="2017315"/>
                    <a:pt x="864577" y="2027237"/>
                    <a:pt x="844795" y="2057003"/>
                  </a:cubicBezTo>
                  <a:cubicBezTo>
                    <a:pt x="825012" y="2057003"/>
                    <a:pt x="815121" y="2066925"/>
                    <a:pt x="805229" y="2057003"/>
                  </a:cubicBezTo>
                  <a:cubicBezTo>
                    <a:pt x="795338" y="2037159"/>
                    <a:pt x="815121" y="2017315"/>
                    <a:pt x="834903" y="2007394"/>
                  </a:cubicBezTo>
                  <a:cubicBezTo>
                    <a:pt x="854686" y="1997472"/>
                    <a:pt x="874469" y="1987550"/>
                    <a:pt x="894252" y="1987550"/>
                  </a:cubicBezTo>
                  <a:close/>
                  <a:moveTo>
                    <a:pt x="1834208" y="1966267"/>
                  </a:moveTo>
                  <a:cubicBezTo>
                    <a:pt x="1845370" y="1966267"/>
                    <a:pt x="1857773" y="1968698"/>
                    <a:pt x="1867695" y="1968698"/>
                  </a:cubicBezTo>
                  <a:cubicBezTo>
                    <a:pt x="1887539" y="1978422"/>
                    <a:pt x="1907382" y="1988145"/>
                    <a:pt x="1917304" y="2007592"/>
                  </a:cubicBezTo>
                  <a:cubicBezTo>
                    <a:pt x="1917304" y="2017316"/>
                    <a:pt x="1927226" y="2027039"/>
                    <a:pt x="1917304" y="2027039"/>
                  </a:cubicBezTo>
                  <a:cubicBezTo>
                    <a:pt x="1887539" y="2036763"/>
                    <a:pt x="1867695" y="2007592"/>
                    <a:pt x="1847851" y="1997869"/>
                  </a:cubicBezTo>
                  <a:cubicBezTo>
                    <a:pt x="1828007" y="1997869"/>
                    <a:pt x="1818085" y="1988145"/>
                    <a:pt x="1808163" y="1978422"/>
                  </a:cubicBezTo>
                  <a:cubicBezTo>
                    <a:pt x="1813124" y="1968698"/>
                    <a:pt x="1823046" y="1966267"/>
                    <a:pt x="1834208" y="1966267"/>
                  </a:cubicBezTo>
                  <a:close/>
                  <a:moveTo>
                    <a:pt x="815522" y="1928812"/>
                  </a:moveTo>
                  <a:cubicBezTo>
                    <a:pt x="825359" y="1928812"/>
                    <a:pt x="835196" y="1938649"/>
                    <a:pt x="835196" y="1938649"/>
                  </a:cubicBezTo>
                  <a:cubicBezTo>
                    <a:pt x="825359" y="1977996"/>
                    <a:pt x="786011" y="1987833"/>
                    <a:pt x="766338" y="2027180"/>
                  </a:cubicBezTo>
                  <a:cubicBezTo>
                    <a:pt x="726990" y="2076364"/>
                    <a:pt x="667969" y="2125549"/>
                    <a:pt x="667969" y="2204243"/>
                  </a:cubicBezTo>
                  <a:cubicBezTo>
                    <a:pt x="677806" y="2253427"/>
                    <a:pt x="697480" y="2302612"/>
                    <a:pt x="736827" y="2341959"/>
                  </a:cubicBezTo>
                  <a:cubicBezTo>
                    <a:pt x="746664" y="2361633"/>
                    <a:pt x="756501" y="2381306"/>
                    <a:pt x="766338" y="2400980"/>
                  </a:cubicBezTo>
                  <a:cubicBezTo>
                    <a:pt x="766338" y="2410817"/>
                    <a:pt x="776175" y="2400980"/>
                    <a:pt x="786011" y="2400980"/>
                  </a:cubicBezTo>
                  <a:cubicBezTo>
                    <a:pt x="864706" y="2381306"/>
                    <a:pt x="943401" y="2400980"/>
                    <a:pt x="1002422" y="2341959"/>
                  </a:cubicBezTo>
                  <a:cubicBezTo>
                    <a:pt x="1022096" y="2332122"/>
                    <a:pt x="1041769" y="2302612"/>
                    <a:pt x="1051606" y="2282938"/>
                  </a:cubicBezTo>
                  <a:cubicBezTo>
                    <a:pt x="1071280" y="2223917"/>
                    <a:pt x="1090953" y="2155059"/>
                    <a:pt x="1110627" y="2086201"/>
                  </a:cubicBezTo>
                  <a:cubicBezTo>
                    <a:pt x="1120464" y="2086201"/>
                    <a:pt x="1120464" y="2096038"/>
                    <a:pt x="1130301" y="2096038"/>
                  </a:cubicBezTo>
                  <a:cubicBezTo>
                    <a:pt x="1120464" y="2125549"/>
                    <a:pt x="1120464" y="2164896"/>
                    <a:pt x="1110627" y="2204243"/>
                  </a:cubicBezTo>
                  <a:cubicBezTo>
                    <a:pt x="1090953" y="2273101"/>
                    <a:pt x="1090953" y="2351796"/>
                    <a:pt x="1041769" y="2410817"/>
                  </a:cubicBezTo>
                  <a:cubicBezTo>
                    <a:pt x="1012259" y="2450164"/>
                    <a:pt x="972911" y="2479675"/>
                    <a:pt x="923727" y="2469838"/>
                  </a:cubicBezTo>
                  <a:cubicBezTo>
                    <a:pt x="864706" y="2479675"/>
                    <a:pt x="786011" y="2460001"/>
                    <a:pt x="726990" y="2469838"/>
                  </a:cubicBezTo>
                  <a:cubicBezTo>
                    <a:pt x="717154" y="2460001"/>
                    <a:pt x="707317" y="2450164"/>
                    <a:pt x="697480" y="2430491"/>
                  </a:cubicBezTo>
                  <a:cubicBezTo>
                    <a:pt x="667969" y="2381306"/>
                    <a:pt x="599111" y="2341959"/>
                    <a:pt x="599111" y="2273101"/>
                  </a:cubicBezTo>
                  <a:cubicBezTo>
                    <a:pt x="579438" y="2214080"/>
                    <a:pt x="608948" y="2155059"/>
                    <a:pt x="648296" y="2105875"/>
                  </a:cubicBezTo>
                  <a:cubicBezTo>
                    <a:pt x="707317" y="2046854"/>
                    <a:pt x="756501" y="1987833"/>
                    <a:pt x="815522" y="1928812"/>
                  </a:cubicBezTo>
                  <a:close/>
                  <a:moveTo>
                    <a:pt x="795207" y="1909763"/>
                  </a:moveTo>
                  <a:cubicBezTo>
                    <a:pt x="805044" y="1909763"/>
                    <a:pt x="805044" y="1919600"/>
                    <a:pt x="805044" y="1919600"/>
                  </a:cubicBezTo>
                  <a:cubicBezTo>
                    <a:pt x="805044" y="1929437"/>
                    <a:pt x="805044" y="1929437"/>
                    <a:pt x="805044" y="1929437"/>
                  </a:cubicBezTo>
                  <a:cubicBezTo>
                    <a:pt x="746021" y="1988461"/>
                    <a:pt x="686997" y="2057322"/>
                    <a:pt x="627973" y="2116346"/>
                  </a:cubicBezTo>
                  <a:cubicBezTo>
                    <a:pt x="598461" y="2155695"/>
                    <a:pt x="578787" y="2204882"/>
                    <a:pt x="578787" y="2263905"/>
                  </a:cubicBezTo>
                  <a:cubicBezTo>
                    <a:pt x="588624" y="2303255"/>
                    <a:pt x="598461" y="2342604"/>
                    <a:pt x="627973" y="2372116"/>
                  </a:cubicBezTo>
                  <a:cubicBezTo>
                    <a:pt x="657485" y="2411465"/>
                    <a:pt x="696834" y="2440977"/>
                    <a:pt x="706671" y="2490163"/>
                  </a:cubicBezTo>
                  <a:cubicBezTo>
                    <a:pt x="726346" y="2490163"/>
                    <a:pt x="736183" y="2480326"/>
                    <a:pt x="746021" y="2480326"/>
                  </a:cubicBezTo>
                  <a:cubicBezTo>
                    <a:pt x="805044" y="2480326"/>
                    <a:pt x="864068" y="2480326"/>
                    <a:pt x="913255" y="2490163"/>
                  </a:cubicBezTo>
                  <a:cubicBezTo>
                    <a:pt x="932929" y="2480326"/>
                    <a:pt x="952604" y="2490163"/>
                    <a:pt x="962441" y="2480326"/>
                  </a:cubicBezTo>
                  <a:cubicBezTo>
                    <a:pt x="991953" y="2480326"/>
                    <a:pt x="1011628" y="2460651"/>
                    <a:pt x="1031302" y="2440977"/>
                  </a:cubicBezTo>
                  <a:cubicBezTo>
                    <a:pt x="1060814" y="2401628"/>
                    <a:pt x="1090326" y="2362278"/>
                    <a:pt x="1100163" y="2313092"/>
                  </a:cubicBezTo>
                  <a:cubicBezTo>
                    <a:pt x="1110001" y="2254068"/>
                    <a:pt x="1129675" y="2175370"/>
                    <a:pt x="1139512" y="2106509"/>
                  </a:cubicBezTo>
                  <a:cubicBezTo>
                    <a:pt x="1149350" y="2096671"/>
                    <a:pt x="1149350" y="2106509"/>
                    <a:pt x="1149350" y="2106509"/>
                  </a:cubicBezTo>
                  <a:cubicBezTo>
                    <a:pt x="1139512" y="2165532"/>
                    <a:pt x="1119838" y="2224556"/>
                    <a:pt x="1119838" y="2283580"/>
                  </a:cubicBezTo>
                  <a:cubicBezTo>
                    <a:pt x="1110001" y="2322929"/>
                    <a:pt x="1100163" y="2362278"/>
                    <a:pt x="1080489" y="2401628"/>
                  </a:cubicBezTo>
                  <a:cubicBezTo>
                    <a:pt x="1070651" y="2431139"/>
                    <a:pt x="1050977" y="2450814"/>
                    <a:pt x="1031302" y="2470489"/>
                  </a:cubicBezTo>
                  <a:cubicBezTo>
                    <a:pt x="962441" y="2509838"/>
                    <a:pt x="883743" y="2500000"/>
                    <a:pt x="814882" y="2500000"/>
                  </a:cubicBezTo>
                  <a:cubicBezTo>
                    <a:pt x="775533" y="2500000"/>
                    <a:pt x="736183" y="2490163"/>
                    <a:pt x="706671" y="2509838"/>
                  </a:cubicBezTo>
                  <a:cubicBezTo>
                    <a:pt x="696834" y="2509838"/>
                    <a:pt x="706671" y="2500000"/>
                    <a:pt x="696834" y="2490163"/>
                  </a:cubicBezTo>
                  <a:cubicBezTo>
                    <a:pt x="657485" y="2411465"/>
                    <a:pt x="578787" y="2362278"/>
                    <a:pt x="568949" y="2283580"/>
                  </a:cubicBezTo>
                  <a:cubicBezTo>
                    <a:pt x="568949" y="2263905"/>
                    <a:pt x="549275" y="2234394"/>
                    <a:pt x="559112" y="2214719"/>
                  </a:cubicBezTo>
                  <a:cubicBezTo>
                    <a:pt x="568949" y="2165532"/>
                    <a:pt x="598461" y="2116346"/>
                    <a:pt x="627973" y="2076997"/>
                  </a:cubicBezTo>
                  <a:cubicBezTo>
                    <a:pt x="795207" y="1909763"/>
                    <a:pt x="795207" y="1909763"/>
                    <a:pt x="795207" y="1909763"/>
                  </a:cubicBezTo>
                  <a:close/>
                  <a:moveTo>
                    <a:pt x="481134" y="1909763"/>
                  </a:moveTo>
                  <a:cubicBezTo>
                    <a:pt x="500673" y="1909763"/>
                    <a:pt x="520211" y="1919486"/>
                    <a:pt x="539750" y="1909763"/>
                  </a:cubicBezTo>
                  <a:cubicBezTo>
                    <a:pt x="539750" y="1909763"/>
                    <a:pt x="539750" y="1919486"/>
                    <a:pt x="539750" y="1919486"/>
                  </a:cubicBezTo>
                  <a:cubicBezTo>
                    <a:pt x="529981" y="1948657"/>
                    <a:pt x="510442" y="1977827"/>
                    <a:pt x="481134" y="1987551"/>
                  </a:cubicBezTo>
                  <a:cubicBezTo>
                    <a:pt x="461596" y="1987551"/>
                    <a:pt x="432288" y="1987551"/>
                    <a:pt x="412750" y="1977827"/>
                  </a:cubicBezTo>
                  <a:cubicBezTo>
                    <a:pt x="412750" y="1977827"/>
                    <a:pt x="412750" y="1968104"/>
                    <a:pt x="412750" y="1968104"/>
                  </a:cubicBezTo>
                  <a:cubicBezTo>
                    <a:pt x="442057" y="1948657"/>
                    <a:pt x="461596" y="1929210"/>
                    <a:pt x="481134" y="1909763"/>
                  </a:cubicBezTo>
                  <a:close/>
                  <a:moveTo>
                    <a:pt x="1907309" y="1898650"/>
                  </a:moveTo>
                  <a:cubicBezTo>
                    <a:pt x="1966191" y="1957771"/>
                    <a:pt x="2025073" y="2016891"/>
                    <a:pt x="2083955" y="2076012"/>
                  </a:cubicBezTo>
                  <a:cubicBezTo>
                    <a:pt x="2093768" y="2085865"/>
                    <a:pt x="2103582" y="2095719"/>
                    <a:pt x="2113396" y="2105572"/>
                  </a:cubicBezTo>
                  <a:cubicBezTo>
                    <a:pt x="2142837" y="2154839"/>
                    <a:pt x="2152650" y="2223814"/>
                    <a:pt x="2123209" y="2282934"/>
                  </a:cubicBezTo>
                  <a:cubicBezTo>
                    <a:pt x="2113396" y="2302641"/>
                    <a:pt x="2113396" y="2322348"/>
                    <a:pt x="2093768" y="2332201"/>
                  </a:cubicBezTo>
                  <a:cubicBezTo>
                    <a:pt x="2083955" y="2361762"/>
                    <a:pt x="2064328" y="2381469"/>
                    <a:pt x="2054514" y="2411029"/>
                  </a:cubicBezTo>
                  <a:cubicBezTo>
                    <a:pt x="2044700" y="2420883"/>
                    <a:pt x="2044700" y="2430736"/>
                    <a:pt x="2034887" y="2440589"/>
                  </a:cubicBezTo>
                  <a:cubicBezTo>
                    <a:pt x="2005446" y="2440589"/>
                    <a:pt x="1976005" y="2430736"/>
                    <a:pt x="1956378" y="2440589"/>
                  </a:cubicBezTo>
                  <a:cubicBezTo>
                    <a:pt x="1926937" y="2450443"/>
                    <a:pt x="1897496" y="2460296"/>
                    <a:pt x="1868055" y="2460296"/>
                  </a:cubicBezTo>
                  <a:cubicBezTo>
                    <a:pt x="1828800" y="2470150"/>
                    <a:pt x="1789546" y="2450443"/>
                    <a:pt x="1760105" y="2430736"/>
                  </a:cubicBezTo>
                  <a:cubicBezTo>
                    <a:pt x="1661968" y="2351908"/>
                    <a:pt x="1661968" y="2223814"/>
                    <a:pt x="1622714" y="2125279"/>
                  </a:cubicBezTo>
                  <a:cubicBezTo>
                    <a:pt x="1622714" y="2105572"/>
                    <a:pt x="1612900" y="2095719"/>
                    <a:pt x="1612900" y="2085865"/>
                  </a:cubicBezTo>
                  <a:cubicBezTo>
                    <a:pt x="1612900" y="2076012"/>
                    <a:pt x="1622714" y="2076012"/>
                    <a:pt x="1622714" y="2076012"/>
                  </a:cubicBezTo>
                  <a:cubicBezTo>
                    <a:pt x="1642341" y="2115426"/>
                    <a:pt x="1652155" y="2154839"/>
                    <a:pt x="1671782" y="2184400"/>
                  </a:cubicBezTo>
                  <a:cubicBezTo>
                    <a:pt x="1681596" y="2213960"/>
                    <a:pt x="1681596" y="2243520"/>
                    <a:pt x="1701223" y="2273081"/>
                  </a:cubicBezTo>
                  <a:cubicBezTo>
                    <a:pt x="1701223" y="2282934"/>
                    <a:pt x="1711037" y="2292788"/>
                    <a:pt x="1720850" y="2302641"/>
                  </a:cubicBezTo>
                  <a:cubicBezTo>
                    <a:pt x="1740478" y="2332201"/>
                    <a:pt x="1769918" y="2342055"/>
                    <a:pt x="1809173" y="2361762"/>
                  </a:cubicBezTo>
                  <a:cubicBezTo>
                    <a:pt x="1868055" y="2381469"/>
                    <a:pt x="1936750" y="2361762"/>
                    <a:pt x="1995632" y="2381469"/>
                  </a:cubicBezTo>
                  <a:cubicBezTo>
                    <a:pt x="2005446" y="2381469"/>
                    <a:pt x="1995632" y="2371615"/>
                    <a:pt x="2005446" y="2361762"/>
                  </a:cubicBezTo>
                  <a:cubicBezTo>
                    <a:pt x="2015259" y="2312495"/>
                    <a:pt x="2054514" y="2282934"/>
                    <a:pt x="2054514" y="2233667"/>
                  </a:cubicBezTo>
                  <a:cubicBezTo>
                    <a:pt x="2074141" y="2184400"/>
                    <a:pt x="2074141" y="2115426"/>
                    <a:pt x="2044700" y="2066158"/>
                  </a:cubicBezTo>
                  <a:cubicBezTo>
                    <a:pt x="1985818" y="2026745"/>
                    <a:pt x="1936750" y="1967624"/>
                    <a:pt x="1887682" y="1918357"/>
                  </a:cubicBezTo>
                  <a:cubicBezTo>
                    <a:pt x="1887682" y="1918357"/>
                    <a:pt x="1887682" y="1908503"/>
                    <a:pt x="1897496" y="1908503"/>
                  </a:cubicBezTo>
                  <a:cubicBezTo>
                    <a:pt x="1897496" y="1908503"/>
                    <a:pt x="1907309" y="1898650"/>
                    <a:pt x="1907309" y="1898650"/>
                  </a:cubicBezTo>
                  <a:close/>
                  <a:moveTo>
                    <a:pt x="1917035" y="1889125"/>
                  </a:moveTo>
                  <a:cubicBezTo>
                    <a:pt x="1926867" y="1889125"/>
                    <a:pt x="1936700" y="1898983"/>
                    <a:pt x="1946532" y="1908841"/>
                  </a:cubicBezTo>
                  <a:cubicBezTo>
                    <a:pt x="2005525" y="1958130"/>
                    <a:pt x="2064519" y="2017277"/>
                    <a:pt x="2123512" y="2066567"/>
                  </a:cubicBezTo>
                  <a:cubicBezTo>
                    <a:pt x="2162841" y="2115856"/>
                    <a:pt x="2192338" y="2184861"/>
                    <a:pt x="2172674" y="2244008"/>
                  </a:cubicBezTo>
                  <a:cubicBezTo>
                    <a:pt x="2162841" y="2273582"/>
                    <a:pt x="2153009" y="2293297"/>
                    <a:pt x="2143177" y="2322871"/>
                  </a:cubicBezTo>
                  <a:cubicBezTo>
                    <a:pt x="2113680" y="2362303"/>
                    <a:pt x="2094016" y="2401734"/>
                    <a:pt x="2064519" y="2441166"/>
                  </a:cubicBezTo>
                  <a:cubicBezTo>
                    <a:pt x="2064519" y="2451023"/>
                    <a:pt x="2064519" y="2470739"/>
                    <a:pt x="2054687" y="2480597"/>
                  </a:cubicBezTo>
                  <a:cubicBezTo>
                    <a:pt x="2005525" y="2460881"/>
                    <a:pt x="1946532" y="2460881"/>
                    <a:pt x="1897370" y="2480597"/>
                  </a:cubicBezTo>
                  <a:cubicBezTo>
                    <a:pt x="1848209" y="2500313"/>
                    <a:pt x="1789216" y="2490455"/>
                    <a:pt x="1740054" y="2460881"/>
                  </a:cubicBezTo>
                  <a:cubicBezTo>
                    <a:pt x="1681061" y="2411592"/>
                    <a:pt x="1661396" y="2342587"/>
                    <a:pt x="1641732" y="2273582"/>
                  </a:cubicBezTo>
                  <a:cubicBezTo>
                    <a:pt x="1622067" y="2224292"/>
                    <a:pt x="1612235" y="2165145"/>
                    <a:pt x="1592571" y="2115856"/>
                  </a:cubicBezTo>
                  <a:cubicBezTo>
                    <a:pt x="1592571" y="2105998"/>
                    <a:pt x="1582738" y="2096140"/>
                    <a:pt x="1592571" y="2086282"/>
                  </a:cubicBezTo>
                  <a:cubicBezTo>
                    <a:pt x="1602403" y="2096140"/>
                    <a:pt x="1602403" y="2105998"/>
                    <a:pt x="1612235" y="2125714"/>
                  </a:cubicBezTo>
                  <a:cubicBezTo>
                    <a:pt x="1631900" y="2194719"/>
                    <a:pt x="1651564" y="2263724"/>
                    <a:pt x="1671229" y="2332729"/>
                  </a:cubicBezTo>
                  <a:cubicBezTo>
                    <a:pt x="1690893" y="2382018"/>
                    <a:pt x="1730222" y="2441166"/>
                    <a:pt x="1789216" y="2460881"/>
                  </a:cubicBezTo>
                  <a:cubicBezTo>
                    <a:pt x="1867874" y="2500313"/>
                    <a:pt x="1956364" y="2431308"/>
                    <a:pt x="2044854" y="2460881"/>
                  </a:cubicBezTo>
                  <a:cubicBezTo>
                    <a:pt x="2054687" y="2451023"/>
                    <a:pt x="2054687" y="2431308"/>
                    <a:pt x="2064519" y="2421450"/>
                  </a:cubicBezTo>
                  <a:cubicBezTo>
                    <a:pt x="2064519" y="2411592"/>
                    <a:pt x="2064519" y="2401734"/>
                    <a:pt x="2074351" y="2401734"/>
                  </a:cubicBezTo>
                  <a:cubicBezTo>
                    <a:pt x="2113680" y="2342587"/>
                    <a:pt x="2162841" y="2273582"/>
                    <a:pt x="2153009" y="2194719"/>
                  </a:cubicBezTo>
                  <a:cubicBezTo>
                    <a:pt x="2153009" y="2165145"/>
                    <a:pt x="2143177" y="2145429"/>
                    <a:pt x="2133345" y="2125714"/>
                  </a:cubicBezTo>
                  <a:cubicBezTo>
                    <a:pt x="2113680" y="2096140"/>
                    <a:pt x="2094016" y="2046851"/>
                    <a:pt x="2064519" y="2036993"/>
                  </a:cubicBezTo>
                  <a:cubicBezTo>
                    <a:pt x="2015358" y="1987704"/>
                    <a:pt x="1976029" y="1948272"/>
                    <a:pt x="1926867" y="1908841"/>
                  </a:cubicBezTo>
                  <a:cubicBezTo>
                    <a:pt x="1926867" y="1898983"/>
                    <a:pt x="1917035" y="1889125"/>
                    <a:pt x="1917035" y="1889125"/>
                  </a:cubicBezTo>
                  <a:close/>
                  <a:moveTo>
                    <a:pt x="628650" y="1870075"/>
                  </a:moveTo>
                  <a:cubicBezTo>
                    <a:pt x="628650" y="1899516"/>
                    <a:pt x="618807" y="1928957"/>
                    <a:pt x="599122" y="1948584"/>
                  </a:cubicBezTo>
                  <a:cubicBezTo>
                    <a:pt x="579437" y="1968211"/>
                    <a:pt x="549910" y="1978025"/>
                    <a:pt x="530225" y="1978025"/>
                  </a:cubicBezTo>
                  <a:cubicBezTo>
                    <a:pt x="540067" y="1958398"/>
                    <a:pt x="549910" y="1928957"/>
                    <a:pt x="559752" y="1909329"/>
                  </a:cubicBezTo>
                  <a:cubicBezTo>
                    <a:pt x="589280" y="1879889"/>
                    <a:pt x="589280" y="1879889"/>
                    <a:pt x="589280" y="1879889"/>
                  </a:cubicBezTo>
                  <a:cubicBezTo>
                    <a:pt x="599122" y="1870075"/>
                    <a:pt x="608965" y="1870075"/>
                    <a:pt x="628650" y="1870075"/>
                  </a:cubicBezTo>
                  <a:close/>
                  <a:moveTo>
                    <a:pt x="2231344" y="1856820"/>
                  </a:moveTo>
                  <a:cubicBezTo>
                    <a:pt x="2233332" y="1856205"/>
                    <a:pt x="2236392" y="1856820"/>
                    <a:pt x="2241286" y="1859280"/>
                  </a:cubicBezTo>
                  <a:cubicBezTo>
                    <a:pt x="2251076" y="1888808"/>
                    <a:pt x="2280444" y="1908493"/>
                    <a:pt x="2309813" y="1928178"/>
                  </a:cubicBezTo>
                  <a:cubicBezTo>
                    <a:pt x="2300024" y="1938020"/>
                    <a:pt x="2280444" y="1947863"/>
                    <a:pt x="2270655" y="1947863"/>
                  </a:cubicBezTo>
                  <a:cubicBezTo>
                    <a:pt x="2241286" y="1947863"/>
                    <a:pt x="2241286" y="1947863"/>
                    <a:pt x="2241286" y="1947863"/>
                  </a:cubicBezTo>
                  <a:cubicBezTo>
                    <a:pt x="2211917" y="1938020"/>
                    <a:pt x="2202128" y="1918335"/>
                    <a:pt x="2192338" y="1898650"/>
                  </a:cubicBezTo>
                  <a:cubicBezTo>
                    <a:pt x="2192338" y="1878965"/>
                    <a:pt x="2211917" y="1888808"/>
                    <a:pt x="2221707" y="1878965"/>
                  </a:cubicBezTo>
                  <a:cubicBezTo>
                    <a:pt x="2229049" y="1871583"/>
                    <a:pt x="2225378" y="1858665"/>
                    <a:pt x="2231344" y="1856820"/>
                  </a:cubicBezTo>
                  <a:close/>
                  <a:moveTo>
                    <a:pt x="2093913" y="1849438"/>
                  </a:moveTo>
                  <a:cubicBezTo>
                    <a:pt x="2133168" y="1849438"/>
                    <a:pt x="2133168" y="1849438"/>
                    <a:pt x="2133168" y="1849438"/>
                  </a:cubicBezTo>
                  <a:cubicBezTo>
                    <a:pt x="2142981" y="1859280"/>
                    <a:pt x="2162609" y="1878965"/>
                    <a:pt x="2172422" y="1878965"/>
                  </a:cubicBezTo>
                  <a:cubicBezTo>
                    <a:pt x="2172422" y="1898650"/>
                    <a:pt x="2192050" y="1918335"/>
                    <a:pt x="2201863" y="1938020"/>
                  </a:cubicBezTo>
                  <a:cubicBezTo>
                    <a:pt x="2201863" y="1947863"/>
                    <a:pt x="2182236" y="1938020"/>
                    <a:pt x="2172422" y="1947863"/>
                  </a:cubicBezTo>
                  <a:cubicBezTo>
                    <a:pt x="2133168" y="1938020"/>
                    <a:pt x="2113541" y="1898650"/>
                    <a:pt x="2093913" y="1859280"/>
                  </a:cubicBezTo>
                  <a:cubicBezTo>
                    <a:pt x="2093913" y="1849438"/>
                    <a:pt x="2093913" y="1849438"/>
                    <a:pt x="2093913" y="1849438"/>
                  </a:cubicBezTo>
                  <a:close/>
                  <a:moveTo>
                    <a:pt x="412637" y="1849438"/>
                  </a:moveTo>
                  <a:cubicBezTo>
                    <a:pt x="432367" y="1849438"/>
                    <a:pt x="412637" y="1869282"/>
                    <a:pt x="422502" y="1879204"/>
                  </a:cubicBezTo>
                  <a:cubicBezTo>
                    <a:pt x="432367" y="1899047"/>
                    <a:pt x="452098" y="1899047"/>
                    <a:pt x="461963" y="1899047"/>
                  </a:cubicBezTo>
                  <a:cubicBezTo>
                    <a:pt x="452098" y="1928813"/>
                    <a:pt x="412637" y="1958579"/>
                    <a:pt x="383041" y="1968501"/>
                  </a:cubicBezTo>
                  <a:cubicBezTo>
                    <a:pt x="363311" y="1968501"/>
                    <a:pt x="333715" y="1958579"/>
                    <a:pt x="323850" y="1938735"/>
                  </a:cubicBezTo>
                  <a:cubicBezTo>
                    <a:pt x="323850" y="1928813"/>
                    <a:pt x="323850" y="1918891"/>
                    <a:pt x="323850" y="1899047"/>
                  </a:cubicBezTo>
                  <a:cubicBezTo>
                    <a:pt x="333715" y="1869282"/>
                    <a:pt x="373176" y="1859360"/>
                    <a:pt x="412637" y="1849438"/>
                  </a:cubicBezTo>
                  <a:close/>
                  <a:moveTo>
                    <a:pt x="609601" y="1811338"/>
                  </a:moveTo>
                  <a:cubicBezTo>
                    <a:pt x="599709" y="1840442"/>
                    <a:pt x="589818" y="1869547"/>
                    <a:pt x="560144" y="1888949"/>
                  </a:cubicBezTo>
                  <a:cubicBezTo>
                    <a:pt x="550252" y="1888949"/>
                    <a:pt x="550252" y="1898651"/>
                    <a:pt x="540361" y="1898651"/>
                  </a:cubicBezTo>
                  <a:cubicBezTo>
                    <a:pt x="520578" y="1898651"/>
                    <a:pt x="500796" y="1898651"/>
                    <a:pt x="481013" y="1888949"/>
                  </a:cubicBezTo>
                  <a:cubicBezTo>
                    <a:pt x="500796" y="1869547"/>
                    <a:pt x="540361" y="1879248"/>
                    <a:pt x="560144" y="1850144"/>
                  </a:cubicBezTo>
                  <a:cubicBezTo>
                    <a:pt x="579927" y="1821039"/>
                    <a:pt x="579927" y="1821039"/>
                    <a:pt x="579927" y="1821039"/>
                  </a:cubicBezTo>
                  <a:cubicBezTo>
                    <a:pt x="589818" y="1821039"/>
                    <a:pt x="599709" y="1811338"/>
                    <a:pt x="609601" y="1811338"/>
                  </a:cubicBezTo>
                  <a:close/>
                  <a:moveTo>
                    <a:pt x="2280383" y="1800225"/>
                  </a:moveTo>
                  <a:cubicBezTo>
                    <a:pt x="2319949" y="1800225"/>
                    <a:pt x="2369405" y="1810147"/>
                    <a:pt x="2379297" y="1849834"/>
                  </a:cubicBezTo>
                  <a:cubicBezTo>
                    <a:pt x="2389188" y="1859756"/>
                    <a:pt x="2379297" y="1879600"/>
                    <a:pt x="2379297" y="1889522"/>
                  </a:cubicBezTo>
                  <a:cubicBezTo>
                    <a:pt x="2359514" y="1909366"/>
                    <a:pt x="2349623" y="1919288"/>
                    <a:pt x="2329840" y="1919288"/>
                  </a:cubicBezTo>
                  <a:cubicBezTo>
                    <a:pt x="2300166" y="1909366"/>
                    <a:pt x="2280383" y="1889522"/>
                    <a:pt x="2260600" y="1859756"/>
                  </a:cubicBezTo>
                  <a:cubicBezTo>
                    <a:pt x="2260600" y="1859756"/>
                    <a:pt x="2270492" y="1859756"/>
                    <a:pt x="2280383" y="1849834"/>
                  </a:cubicBezTo>
                  <a:cubicBezTo>
                    <a:pt x="2290274" y="1839913"/>
                    <a:pt x="2290274" y="1820069"/>
                    <a:pt x="2280383" y="1810147"/>
                  </a:cubicBezTo>
                  <a:cubicBezTo>
                    <a:pt x="2280383" y="1810147"/>
                    <a:pt x="2280383" y="1800225"/>
                    <a:pt x="2280383" y="1800225"/>
                  </a:cubicBezTo>
                  <a:close/>
                  <a:moveTo>
                    <a:pt x="530714" y="1796851"/>
                  </a:moveTo>
                  <a:cubicBezTo>
                    <a:pt x="538132" y="1795621"/>
                    <a:pt x="545551" y="1795621"/>
                    <a:pt x="550496" y="1800542"/>
                  </a:cubicBezTo>
                  <a:cubicBezTo>
                    <a:pt x="540605" y="1810385"/>
                    <a:pt x="530714" y="1810385"/>
                    <a:pt x="520822" y="1810385"/>
                  </a:cubicBezTo>
                  <a:cubicBezTo>
                    <a:pt x="501039" y="1820227"/>
                    <a:pt x="471365" y="1820227"/>
                    <a:pt x="461474" y="1839912"/>
                  </a:cubicBezTo>
                  <a:cubicBezTo>
                    <a:pt x="461474" y="1849755"/>
                    <a:pt x="471365" y="1849755"/>
                    <a:pt x="481257" y="1849755"/>
                  </a:cubicBezTo>
                  <a:cubicBezTo>
                    <a:pt x="510931" y="1849755"/>
                    <a:pt x="530714" y="1820227"/>
                    <a:pt x="550496" y="1810385"/>
                  </a:cubicBezTo>
                  <a:cubicBezTo>
                    <a:pt x="560388" y="1820227"/>
                    <a:pt x="560388" y="1820227"/>
                    <a:pt x="560388" y="1820227"/>
                  </a:cubicBezTo>
                  <a:cubicBezTo>
                    <a:pt x="520822" y="1849755"/>
                    <a:pt x="491148" y="1889125"/>
                    <a:pt x="441691" y="1879282"/>
                  </a:cubicBezTo>
                  <a:cubicBezTo>
                    <a:pt x="431800" y="1879282"/>
                    <a:pt x="431800" y="1869440"/>
                    <a:pt x="431800" y="1869440"/>
                  </a:cubicBezTo>
                  <a:cubicBezTo>
                    <a:pt x="431800" y="1820227"/>
                    <a:pt x="481257" y="1810385"/>
                    <a:pt x="510931" y="1800542"/>
                  </a:cubicBezTo>
                  <a:cubicBezTo>
                    <a:pt x="515877" y="1800542"/>
                    <a:pt x="523295" y="1798082"/>
                    <a:pt x="530714" y="1796851"/>
                  </a:cubicBezTo>
                  <a:close/>
                  <a:moveTo>
                    <a:pt x="688068" y="1790700"/>
                  </a:moveTo>
                  <a:cubicBezTo>
                    <a:pt x="698046" y="1790700"/>
                    <a:pt x="698046" y="1800622"/>
                    <a:pt x="708025" y="1810544"/>
                  </a:cubicBezTo>
                  <a:cubicBezTo>
                    <a:pt x="708025" y="1840309"/>
                    <a:pt x="688068" y="1860153"/>
                    <a:pt x="678089" y="1879997"/>
                  </a:cubicBezTo>
                  <a:cubicBezTo>
                    <a:pt x="668110" y="1899841"/>
                    <a:pt x="658132" y="1909763"/>
                    <a:pt x="638175" y="1909763"/>
                  </a:cubicBezTo>
                  <a:cubicBezTo>
                    <a:pt x="638175" y="1899841"/>
                    <a:pt x="638175" y="1899841"/>
                    <a:pt x="638175" y="1899841"/>
                  </a:cubicBezTo>
                  <a:cubicBezTo>
                    <a:pt x="638175" y="1860153"/>
                    <a:pt x="638175" y="1860153"/>
                    <a:pt x="638175" y="1860153"/>
                  </a:cubicBezTo>
                  <a:cubicBezTo>
                    <a:pt x="658132" y="1840309"/>
                    <a:pt x="678089" y="1820466"/>
                    <a:pt x="688068" y="1790700"/>
                  </a:cubicBezTo>
                  <a:close/>
                  <a:moveTo>
                    <a:pt x="2119187" y="1783636"/>
                  </a:moveTo>
                  <a:cubicBezTo>
                    <a:pt x="2122921" y="1783636"/>
                    <a:pt x="2127900" y="1786096"/>
                    <a:pt x="2132879" y="1791017"/>
                  </a:cubicBezTo>
                  <a:cubicBezTo>
                    <a:pt x="2142837" y="1820545"/>
                    <a:pt x="2142837" y="1820545"/>
                    <a:pt x="2142837" y="1820545"/>
                  </a:cubicBezTo>
                  <a:cubicBezTo>
                    <a:pt x="2142837" y="1830387"/>
                    <a:pt x="2152795" y="1840230"/>
                    <a:pt x="2172711" y="1840230"/>
                  </a:cubicBezTo>
                  <a:cubicBezTo>
                    <a:pt x="2182669" y="1850072"/>
                    <a:pt x="2182669" y="1830387"/>
                    <a:pt x="2192627" y="1840230"/>
                  </a:cubicBezTo>
                  <a:cubicBezTo>
                    <a:pt x="2202585" y="1840230"/>
                    <a:pt x="2212543" y="1850072"/>
                    <a:pt x="2222501" y="1859915"/>
                  </a:cubicBezTo>
                  <a:cubicBezTo>
                    <a:pt x="2212543" y="1859915"/>
                    <a:pt x="2212543" y="1869757"/>
                    <a:pt x="2202585" y="1869757"/>
                  </a:cubicBezTo>
                  <a:cubicBezTo>
                    <a:pt x="2182669" y="1879600"/>
                    <a:pt x="2162753" y="1859915"/>
                    <a:pt x="2152795" y="1850072"/>
                  </a:cubicBezTo>
                  <a:cubicBezTo>
                    <a:pt x="2132879" y="1840230"/>
                    <a:pt x="2122921" y="1810702"/>
                    <a:pt x="2112963" y="1791017"/>
                  </a:cubicBezTo>
                  <a:cubicBezTo>
                    <a:pt x="2112963" y="1786096"/>
                    <a:pt x="2115453" y="1783636"/>
                    <a:pt x="2119187" y="1783636"/>
                  </a:cubicBezTo>
                  <a:close/>
                  <a:moveTo>
                    <a:pt x="425417" y="1768276"/>
                  </a:moveTo>
                  <a:cubicBezTo>
                    <a:pt x="431535" y="1767046"/>
                    <a:pt x="436430" y="1767046"/>
                    <a:pt x="441325" y="1771967"/>
                  </a:cubicBezTo>
                  <a:cubicBezTo>
                    <a:pt x="431535" y="1791652"/>
                    <a:pt x="441325" y="1821180"/>
                    <a:pt x="421746" y="1840865"/>
                  </a:cubicBezTo>
                  <a:cubicBezTo>
                    <a:pt x="411956" y="1840865"/>
                    <a:pt x="402166" y="1840865"/>
                    <a:pt x="392377" y="1840865"/>
                  </a:cubicBezTo>
                  <a:cubicBezTo>
                    <a:pt x="372798" y="1850707"/>
                    <a:pt x="353219" y="1850707"/>
                    <a:pt x="333639" y="1860550"/>
                  </a:cubicBezTo>
                  <a:cubicBezTo>
                    <a:pt x="323850" y="1850707"/>
                    <a:pt x="323850" y="1831022"/>
                    <a:pt x="333639" y="1821180"/>
                  </a:cubicBezTo>
                  <a:cubicBezTo>
                    <a:pt x="343429" y="1791652"/>
                    <a:pt x="372798" y="1762125"/>
                    <a:pt x="402166" y="1771967"/>
                  </a:cubicBezTo>
                  <a:cubicBezTo>
                    <a:pt x="411956" y="1771967"/>
                    <a:pt x="419298" y="1769507"/>
                    <a:pt x="425417" y="1768276"/>
                  </a:cubicBezTo>
                  <a:close/>
                  <a:moveTo>
                    <a:pt x="667941" y="1764585"/>
                  </a:moveTo>
                  <a:cubicBezTo>
                    <a:pt x="672902" y="1764585"/>
                    <a:pt x="677863" y="1767046"/>
                    <a:pt x="677863" y="1771967"/>
                  </a:cubicBezTo>
                  <a:cubicBezTo>
                    <a:pt x="667941" y="1811337"/>
                    <a:pt x="648097" y="1840865"/>
                    <a:pt x="618332" y="1860550"/>
                  </a:cubicBezTo>
                  <a:cubicBezTo>
                    <a:pt x="608410" y="1860550"/>
                    <a:pt x="608410" y="1860550"/>
                    <a:pt x="598488" y="1860550"/>
                  </a:cubicBezTo>
                  <a:cubicBezTo>
                    <a:pt x="598488" y="1850707"/>
                    <a:pt x="608410" y="1840865"/>
                    <a:pt x="608410" y="1840865"/>
                  </a:cubicBezTo>
                  <a:cubicBezTo>
                    <a:pt x="648097" y="1831022"/>
                    <a:pt x="648097" y="1791652"/>
                    <a:pt x="658019" y="1771967"/>
                  </a:cubicBezTo>
                  <a:cubicBezTo>
                    <a:pt x="658019" y="1767046"/>
                    <a:pt x="662980" y="1764585"/>
                    <a:pt x="667941" y="1764585"/>
                  </a:cubicBezTo>
                  <a:close/>
                  <a:moveTo>
                    <a:pt x="2162542" y="1762125"/>
                  </a:moveTo>
                  <a:cubicBezTo>
                    <a:pt x="2192216" y="1762125"/>
                    <a:pt x="2211999" y="1771826"/>
                    <a:pt x="2241673" y="1781528"/>
                  </a:cubicBezTo>
                  <a:cubicBezTo>
                    <a:pt x="2251564" y="1791229"/>
                    <a:pt x="2261455" y="1800931"/>
                    <a:pt x="2271347" y="1810632"/>
                  </a:cubicBezTo>
                  <a:cubicBezTo>
                    <a:pt x="2271347" y="1820334"/>
                    <a:pt x="2281238" y="1820334"/>
                    <a:pt x="2271347" y="1830035"/>
                  </a:cubicBezTo>
                  <a:cubicBezTo>
                    <a:pt x="2271347" y="1839736"/>
                    <a:pt x="2261455" y="1849438"/>
                    <a:pt x="2251564" y="1849438"/>
                  </a:cubicBezTo>
                  <a:cubicBezTo>
                    <a:pt x="2211999" y="1839736"/>
                    <a:pt x="2172433" y="1810632"/>
                    <a:pt x="2152650" y="1781528"/>
                  </a:cubicBezTo>
                  <a:cubicBezTo>
                    <a:pt x="2172433" y="1791229"/>
                    <a:pt x="2192216" y="1810632"/>
                    <a:pt x="2211999" y="1820334"/>
                  </a:cubicBezTo>
                  <a:cubicBezTo>
                    <a:pt x="2221890" y="1820334"/>
                    <a:pt x="2231781" y="1820334"/>
                    <a:pt x="2231781" y="1810632"/>
                  </a:cubicBezTo>
                  <a:cubicBezTo>
                    <a:pt x="2221890" y="1781528"/>
                    <a:pt x="2192216" y="1781528"/>
                    <a:pt x="2172433" y="1771826"/>
                  </a:cubicBezTo>
                  <a:cubicBezTo>
                    <a:pt x="2162542" y="1771826"/>
                    <a:pt x="2162542" y="1771826"/>
                    <a:pt x="2162542" y="1762125"/>
                  </a:cubicBezTo>
                  <a:close/>
                  <a:moveTo>
                    <a:pt x="524636" y="1753526"/>
                  </a:moveTo>
                  <a:cubicBezTo>
                    <a:pt x="538097" y="1753526"/>
                    <a:pt x="550334" y="1756040"/>
                    <a:pt x="560123" y="1761067"/>
                  </a:cubicBezTo>
                  <a:cubicBezTo>
                    <a:pt x="569913" y="1761067"/>
                    <a:pt x="569913" y="1761067"/>
                    <a:pt x="569913" y="1761067"/>
                  </a:cubicBezTo>
                  <a:cubicBezTo>
                    <a:pt x="560123" y="1781175"/>
                    <a:pt x="540544" y="1761067"/>
                    <a:pt x="520965" y="1771121"/>
                  </a:cubicBezTo>
                  <a:cubicBezTo>
                    <a:pt x="491596" y="1771121"/>
                    <a:pt x="481807" y="1811338"/>
                    <a:pt x="452438" y="1811338"/>
                  </a:cubicBezTo>
                  <a:cubicBezTo>
                    <a:pt x="452438" y="1791230"/>
                    <a:pt x="462227" y="1771121"/>
                    <a:pt x="481807" y="1761067"/>
                  </a:cubicBezTo>
                  <a:cubicBezTo>
                    <a:pt x="496491" y="1756040"/>
                    <a:pt x="511175" y="1753526"/>
                    <a:pt x="524636" y="1753526"/>
                  </a:cubicBezTo>
                  <a:close/>
                  <a:moveTo>
                    <a:pt x="2034382" y="1741488"/>
                  </a:moveTo>
                  <a:cubicBezTo>
                    <a:pt x="2044304" y="1781053"/>
                    <a:pt x="2044304" y="1820619"/>
                    <a:pt x="2083991" y="1840402"/>
                  </a:cubicBezTo>
                  <a:cubicBezTo>
                    <a:pt x="2083991" y="1850293"/>
                    <a:pt x="2093913" y="1860184"/>
                    <a:pt x="2083991" y="1870076"/>
                  </a:cubicBezTo>
                  <a:cubicBezTo>
                    <a:pt x="2064148" y="1870076"/>
                    <a:pt x="2044304" y="1860184"/>
                    <a:pt x="2034382" y="1850293"/>
                  </a:cubicBezTo>
                  <a:cubicBezTo>
                    <a:pt x="2014538" y="1820619"/>
                    <a:pt x="2024460" y="1790945"/>
                    <a:pt x="2024460" y="1761271"/>
                  </a:cubicBezTo>
                  <a:cubicBezTo>
                    <a:pt x="2024460" y="1751379"/>
                    <a:pt x="2024460" y="1741488"/>
                    <a:pt x="2034382" y="1741488"/>
                  </a:cubicBezTo>
                  <a:close/>
                  <a:moveTo>
                    <a:pt x="648935" y="1741488"/>
                  </a:moveTo>
                  <a:cubicBezTo>
                    <a:pt x="648935" y="1741488"/>
                    <a:pt x="658813" y="1741488"/>
                    <a:pt x="658813" y="1751466"/>
                  </a:cubicBezTo>
                  <a:cubicBezTo>
                    <a:pt x="639057" y="1771424"/>
                    <a:pt x="619302" y="1791381"/>
                    <a:pt x="599546" y="1801359"/>
                  </a:cubicBezTo>
                  <a:cubicBezTo>
                    <a:pt x="589668" y="1801359"/>
                    <a:pt x="569913" y="1811338"/>
                    <a:pt x="569913" y="1791381"/>
                  </a:cubicBezTo>
                  <a:cubicBezTo>
                    <a:pt x="569913" y="1771424"/>
                    <a:pt x="589668" y="1771424"/>
                    <a:pt x="609424" y="1761445"/>
                  </a:cubicBezTo>
                  <a:cubicBezTo>
                    <a:pt x="619302" y="1751466"/>
                    <a:pt x="639057" y="1751466"/>
                    <a:pt x="648935" y="1741488"/>
                  </a:cubicBezTo>
                  <a:close/>
                  <a:moveTo>
                    <a:pt x="2044700" y="1731963"/>
                  </a:moveTo>
                  <a:cubicBezTo>
                    <a:pt x="2064204" y="1741777"/>
                    <a:pt x="2064204" y="1771217"/>
                    <a:pt x="2073956" y="1790845"/>
                  </a:cubicBezTo>
                  <a:cubicBezTo>
                    <a:pt x="2083708" y="1800658"/>
                    <a:pt x="2093460" y="1810472"/>
                    <a:pt x="2112963" y="1810472"/>
                  </a:cubicBezTo>
                  <a:cubicBezTo>
                    <a:pt x="2112963" y="1820286"/>
                    <a:pt x="2112963" y="1820286"/>
                    <a:pt x="2112963" y="1830099"/>
                  </a:cubicBezTo>
                  <a:cubicBezTo>
                    <a:pt x="2112963" y="1839913"/>
                    <a:pt x="2103211" y="1830099"/>
                    <a:pt x="2093460" y="1830099"/>
                  </a:cubicBezTo>
                  <a:cubicBezTo>
                    <a:pt x="2054452" y="1810472"/>
                    <a:pt x="2044700" y="1771217"/>
                    <a:pt x="2044700" y="1731963"/>
                  </a:cubicBezTo>
                  <a:close/>
                  <a:moveTo>
                    <a:pt x="2182284" y="1722438"/>
                  </a:moveTo>
                  <a:cubicBezTo>
                    <a:pt x="2211652" y="1722438"/>
                    <a:pt x="2250811" y="1732228"/>
                    <a:pt x="2260600" y="1761597"/>
                  </a:cubicBezTo>
                  <a:cubicBezTo>
                    <a:pt x="2260600" y="1771386"/>
                    <a:pt x="2260600" y="1771386"/>
                    <a:pt x="2260600" y="1781176"/>
                  </a:cubicBezTo>
                  <a:cubicBezTo>
                    <a:pt x="2221442" y="1761597"/>
                    <a:pt x="2221442" y="1761597"/>
                    <a:pt x="2221442" y="1761597"/>
                  </a:cubicBezTo>
                  <a:cubicBezTo>
                    <a:pt x="2221442" y="1751807"/>
                    <a:pt x="2211652" y="1742017"/>
                    <a:pt x="2211652" y="1742017"/>
                  </a:cubicBezTo>
                  <a:cubicBezTo>
                    <a:pt x="2192073" y="1732228"/>
                    <a:pt x="2172494" y="1732228"/>
                    <a:pt x="2152915" y="1732228"/>
                  </a:cubicBezTo>
                  <a:cubicBezTo>
                    <a:pt x="2143125" y="1732228"/>
                    <a:pt x="2143125" y="1732228"/>
                    <a:pt x="2143125" y="1732228"/>
                  </a:cubicBezTo>
                  <a:cubicBezTo>
                    <a:pt x="2152915" y="1722438"/>
                    <a:pt x="2172494" y="1722438"/>
                    <a:pt x="2182284" y="1722438"/>
                  </a:cubicBezTo>
                  <a:close/>
                  <a:moveTo>
                    <a:pt x="2308569" y="1720602"/>
                  </a:moveTo>
                  <a:cubicBezTo>
                    <a:pt x="2334534" y="1723371"/>
                    <a:pt x="2354935" y="1739980"/>
                    <a:pt x="2369772" y="1762125"/>
                  </a:cubicBezTo>
                  <a:cubicBezTo>
                    <a:pt x="2369772" y="1771968"/>
                    <a:pt x="2379663" y="1791653"/>
                    <a:pt x="2369772" y="1801495"/>
                  </a:cubicBezTo>
                  <a:cubicBezTo>
                    <a:pt x="2359880" y="1811338"/>
                    <a:pt x="2349989" y="1791653"/>
                    <a:pt x="2330206" y="1791653"/>
                  </a:cubicBezTo>
                  <a:cubicBezTo>
                    <a:pt x="2320315" y="1791653"/>
                    <a:pt x="2290641" y="1791653"/>
                    <a:pt x="2270858" y="1781810"/>
                  </a:cubicBezTo>
                  <a:cubicBezTo>
                    <a:pt x="2280749" y="1762125"/>
                    <a:pt x="2280749" y="1762125"/>
                    <a:pt x="2280749" y="1762125"/>
                  </a:cubicBezTo>
                  <a:cubicBezTo>
                    <a:pt x="2270858" y="1742440"/>
                    <a:pt x="2260967" y="1742440"/>
                    <a:pt x="2251075" y="1722755"/>
                  </a:cubicBezTo>
                  <a:cubicBezTo>
                    <a:pt x="2260967" y="1722755"/>
                    <a:pt x="2270858" y="1722755"/>
                    <a:pt x="2280749" y="1722755"/>
                  </a:cubicBezTo>
                  <a:cubicBezTo>
                    <a:pt x="2290641" y="1720295"/>
                    <a:pt x="2299914" y="1719680"/>
                    <a:pt x="2308569" y="1720602"/>
                  </a:cubicBezTo>
                  <a:close/>
                  <a:moveTo>
                    <a:pt x="2054225" y="1712913"/>
                  </a:moveTo>
                  <a:cubicBezTo>
                    <a:pt x="2083859" y="1722703"/>
                    <a:pt x="2123370" y="1722703"/>
                    <a:pt x="2143125" y="1761861"/>
                  </a:cubicBezTo>
                  <a:cubicBezTo>
                    <a:pt x="2143125" y="1761861"/>
                    <a:pt x="2143125" y="1771651"/>
                    <a:pt x="2133247" y="1771651"/>
                  </a:cubicBezTo>
                  <a:cubicBezTo>
                    <a:pt x="2093736" y="1771651"/>
                    <a:pt x="2073981" y="1742282"/>
                    <a:pt x="2054225" y="1722703"/>
                  </a:cubicBezTo>
                  <a:cubicBezTo>
                    <a:pt x="2054225" y="1712913"/>
                    <a:pt x="2054225" y="1712913"/>
                    <a:pt x="2054225" y="1712913"/>
                  </a:cubicBezTo>
                  <a:close/>
                  <a:moveTo>
                    <a:pt x="569546" y="1712913"/>
                  </a:moveTo>
                  <a:cubicBezTo>
                    <a:pt x="598854" y="1712913"/>
                    <a:pt x="628161" y="1712913"/>
                    <a:pt x="647700" y="1731963"/>
                  </a:cubicBezTo>
                  <a:cubicBezTo>
                    <a:pt x="647700" y="1731963"/>
                    <a:pt x="637931" y="1731963"/>
                    <a:pt x="628161" y="1741488"/>
                  </a:cubicBezTo>
                  <a:cubicBezTo>
                    <a:pt x="608623" y="1741488"/>
                    <a:pt x="569546" y="1712913"/>
                    <a:pt x="550007" y="1741488"/>
                  </a:cubicBezTo>
                  <a:cubicBezTo>
                    <a:pt x="540238" y="1741488"/>
                    <a:pt x="530469" y="1741488"/>
                    <a:pt x="520700" y="1731963"/>
                  </a:cubicBezTo>
                  <a:cubicBezTo>
                    <a:pt x="530469" y="1712913"/>
                    <a:pt x="550007" y="1712913"/>
                    <a:pt x="569546" y="1712913"/>
                  </a:cubicBezTo>
                  <a:close/>
                  <a:moveTo>
                    <a:pt x="457810" y="1702253"/>
                  </a:moveTo>
                  <a:cubicBezTo>
                    <a:pt x="478774" y="1702253"/>
                    <a:pt x="500970" y="1707243"/>
                    <a:pt x="520701" y="1712232"/>
                  </a:cubicBezTo>
                  <a:cubicBezTo>
                    <a:pt x="510836" y="1722211"/>
                    <a:pt x="510836" y="1732189"/>
                    <a:pt x="500970" y="1742168"/>
                  </a:cubicBezTo>
                  <a:cubicBezTo>
                    <a:pt x="481240" y="1742168"/>
                    <a:pt x="461509" y="1762125"/>
                    <a:pt x="441779" y="1762125"/>
                  </a:cubicBezTo>
                  <a:cubicBezTo>
                    <a:pt x="431914" y="1752146"/>
                    <a:pt x="412183" y="1762125"/>
                    <a:pt x="392453" y="1752146"/>
                  </a:cubicBezTo>
                  <a:cubicBezTo>
                    <a:pt x="382588" y="1742168"/>
                    <a:pt x="392453" y="1732189"/>
                    <a:pt x="402318" y="1722211"/>
                  </a:cubicBezTo>
                  <a:cubicBezTo>
                    <a:pt x="417116" y="1707243"/>
                    <a:pt x="436846" y="1702253"/>
                    <a:pt x="457810" y="1702253"/>
                  </a:cubicBezTo>
                  <a:close/>
                  <a:moveTo>
                    <a:pt x="2137066" y="1678186"/>
                  </a:moveTo>
                  <a:cubicBezTo>
                    <a:pt x="2155612" y="1680666"/>
                    <a:pt x="2172922" y="1688108"/>
                    <a:pt x="2182813" y="1702991"/>
                  </a:cubicBezTo>
                  <a:cubicBezTo>
                    <a:pt x="2163030" y="1702991"/>
                    <a:pt x="2153139" y="1712913"/>
                    <a:pt x="2143248" y="1702991"/>
                  </a:cubicBezTo>
                  <a:cubicBezTo>
                    <a:pt x="2123465" y="1693069"/>
                    <a:pt x="2103682" y="1702991"/>
                    <a:pt x="2083899" y="1702991"/>
                  </a:cubicBezTo>
                  <a:cubicBezTo>
                    <a:pt x="2074008" y="1702991"/>
                    <a:pt x="2064117" y="1702991"/>
                    <a:pt x="2054225" y="1702991"/>
                  </a:cubicBezTo>
                  <a:cubicBezTo>
                    <a:pt x="2054225" y="1683147"/>
                    <a:pt x="2074008" y="1693069"/>
                    <a:pt x="2083899" y="1683147"/>
                  </a:cubicBezTo>
                  <a:cubicBezTo>
                    <a:pt x="2098736" y="1678186"/>
                    <a:pt x="2118519" y="1675705"/>
                    <a:pt x="2137066" y="1678186"/>
                  </a:cubicBezTo>
                  <a:close/>
                  <a:moveTo>
                    <a:pt x="2231904" y="1654175"/>
                  </a:moveTo>
                  <a:cubicBezTo>
                    <a:pt x="2261211" y="1663965"/>
                    <a:pt x="2261211" y="1663965"/>
                    <a:pt x="2261211" y="1663965"/>
                  </a:cubicBezTo>
                  <a:cubicBezTo>
                    <a:pt x="2280750" y="1673754"/>
                    <a:pt x="2300288" y="1683544"/>
                    <a:pt x="2300288" y="1703123"/>
                  </a:cubicBezTo>
                  <a:cubicBezTo>
                    <a:pt x="2280750" y="1712913"/>
                    <a:pt x="2251442" y="1703123"/>
                    <a:pt x="2231904" y="1712913"/>
                  </a:cubicBezTo>
                  <a:cubicBezTo>
                    <a:pt x="2222134" y="1712913"/>
                    <a:pt x="2212365" y="1712913"/>
                    <a:pt x="2202596" y="1703123"/>
                  </a:cubicBezTo>
                  <a:cubicBezTo>
                    <a:pt x="2192827" y="1693334"/>
                    <a:pt x="2183057" y="1683544"/>
                    <a:pt x="2173288" y="1673754"/>
                  </a:cubicBezTo>
                  <a:cubicBezTo>
                    <a:pt x="2173288" y="1663965"/>
                    <a:pt x="2183057" y="1663965"/>
                    <a:pt x="2192827" y="1663965"/>
                  </a:cubicBezTo>
                  <a:cubicBezTo>
                    <a:pt x="2231904" y="1654175"/>
                    <a:pt x="2231904" y="1654175"/>
                    <a:pt x="2231904" y="1654175"/>
                  </a:cubicBezTo>
                  <a:close/>
                  <a:moveTo>
                    <a:pt x="539299" y="1650604"/>
                  </a:moveTo>
                  <a:cubicBezTo>
                    <a:pt x="545605" y="1649975"/>
                    <a:pt x="552371" y="1650604"/>
                    <a:pt x="559753" y="1653117"/>
                  </a:cubicBezTo>
                  <a:cubicBezTo>
                    <a:pt x="579438" y="1663171"/>
                    <a:pt x="608966" y="1673225"/>
                    <a:pt x="628651" y="1683280"/>
                  </a:cubicBezTo>
                  <a:cubicBezTo>
                    <a:pt x="628651" y="1693334"/>
                    <a:pt x="628651" y="1703388"/>
                    <a:pt x="628651" y="1703388"/>
                  </a:cubicBezTo>
                  <a:cubicBezTo>
                    <a:pt x="599123" y="1703388"/>
                    <a:pt x="569596" y="1693334"/>
                    <a:pt x="540068" y="1703388"/>
                  </a:cubicBezTo>
                  <a:cubicBezTo>
                    <a:pt x="520383" y="1703388"/>
                    <a:pt x="510540" y="1693334"/>
                    <a:pt x="490855" y="1693334"/>
                  </a:cubicBezTo>
                  <a:cubicBezTo>
                    <a:pt x="481013" y="1683280"/>
                    <a:pt x="490855" y="1683280"/>
                    <a:pt x="490855" y="1673225"/>
                  </a:cubicBezTo>
                  <a:cubicBezTo>
                    <a:pt x="505619" y="1665685"/>
                    <a:pt x="520383" y="1652489"/>
                    <a:pt x="539299" y="1650604"/>
                  </a:cubicBezTo>
                  <a:close/>
                  <a:moveTo>
                    <a:pt x="2142672" y="1624013"/>
                  </a:moveTo>
                  <a:cubicBezTo>
                    <a:pt x="2162402" y="1624013"/>
                    <a:pt x="2191998" y="1624013"/>
                    <a:pt x="2201863" y="1643698"/>
                  </a:cubicBezTo>
                  <a:cubicBezTo>
                    <a:pt x="2162402" y="1673226"/>
                    <a:pt x="2162402" y="1673226"/>
                    <a:pt x="2162402" y="1673226"/>
                  </a:cubicBezTo>
                  <a:cubicBezTo>
                    <a:pt x="2132807" y="1663383"/>
                    <a:pt x="2093346" y="1663383"/>
                    <a:pt x="2063750" y="1673226"/>
                  </a:cubicBezTo>
                  <a:cubicBezTo>
                    <a:pt x="2073615" y="1643698"/>
                    <a:pt x="2113076" y="1633855"/>
                    <a:pt x="2142672" y="1624013"/>
                  </a:cubicBezTo>
                  <a:close/>
                  <a:moveTo>
                    <a:pt x="106998" y="1604963"/>
                  </a:moveTo>
                  <a:cubicBezTo>
                    <a:pt x="126683" y="1614768"/>
                    <a:pt x="146368" y="1624573"/>
                    <a:pt x="156210" y="1634378"/>
                  </a:cubicBezTo>
                  <a:cubicBezTo>
                    <a:pt x="146368" y="1663794"/>
                    <a:pt x="146368" y="1693209"/>
                    <a:pt x="166053" y="1703015"/>
                  </a:cubicBezTo>
                  <a:cubicBezTo>
                    <a:pt x="185738" y="1722625"/>
                    <a:pt x="185738" y="1722625"/>
                    <a:pt x="185738" y="1722625"/>
                  </a:cubicBezTo>
                  <a:cubicBezTo>
                    <a:pt x="175895" y="1742235"/>
                    <a:pt x="175895" y="1771651"/>
                    <a:pt x="156210" y="1761846"/>
                  </a:cubicBezTo>
                  <a:cubicBezTo>
                    <a:pt x="126683" y="1742235"/>
                    <a:pt x="116840" y="1722625"/>
                    <a:pt x="87313" y="1703015"/>
                  </a:cubicBezTo>
                  <a:cubicBezTo>
                    <a:pt x="87313" y="1693209"/>
                    <a:pt x="97155" y="1683404"/>
                    <a:pt x="97155" y="1673599"/>
                  </a:cubicBezTo>
                  <a:cubicBezTo>
                    <a:pt x="97155" y="1644184"/>
                    <a:pt x="106998" y="1624573"/>
                    <a:pt x="106998" y="1604963"/>
                  </a:cubicBezTo>
                  <a:close/>
                  <a:moveTo>
                    <a:pt x="579330" y="1593850"/>
                  </a:moveTo>
                  <a:cubicBezTo>
                    <a:pt x="589178" y="1593850"/>
                    <a:pt x="589178" y="1603687"/>
                    <a:pt x="589178" y="1603687"/>
                  </a:cubicBezTo>
                  <a:cubicBezTo>
                    <a:pt x="589178" y="1613524"/>
                    <a:pt x="569482" y="1613524"/>
                    <a:pt x="559634" y="1623360"/>
                  </a:cubicBezTo>
                  <a:cubicBezTo>
                    <a:pt x="500547" y="1643034"/>
                    <a:pt x="441460" y="1652871"/>
                    <a:pt x="382373" y="1672545"/>
                  </a:cubicBezTo>
                  <a:cubicBezTo>
                    <a:pt x="313437" y="1721729"/>
                    <a:pt x="283894" y="1800423"/>
                    <a:pt x="293742" y="1879118"/>
                  </a:cubicBezTo>
                  <a:cubicBezTo>
                    <a:pt x="293742" y="1908629"/>
                    <a:pt x="293742" y="1947976"/>
                    <a:pt x="283894" y="1967650"/>
                  </a:cubicBezTo>
                  <a:cubicBezTo>
                    <a:pt x="283894" y="1967650"/>
                    <a:pt x="283894" y="1977487"/>
                    <a:pt x="293742" y="1977487"/>
                  </a:cubicBezTo>
                  <a:cubicBezTo>
                    <a:pt x="333133" y="1977487"/>
                    <a:pt x="372525" y="2006997"/>
                    <a:pt x="411916" y="2016834"/>
                  </a:cubicBezTo>
                  <a:cubicBezTo>
                    <a:pt x="461156" y="2046344"/>
                    <a:pt x="539939" y="2056181"/>
                    <a:pt x="589178" y="2006997"/>
                  </a:cubicBezTo>
                  <a:cubicBezTo>
                    <a:pt x="638417" y="1967650"/>
                    <a:pt x="697505" y="1918466"/>
                    <a:pt x="746744" y="1869281"/>
                  </a:cubicBezTo>
                  <a:cubicBezTo>
                    <a:pt x="746744" y="1869281"/>
                    <a:pt x="756592" y="1869281"/>
                    <a:pt x="756592" y="1869281"/>
                  </a:cubicBezTo>
                  <a:cubicBezTo>
                    <a:pt x="766440" y="1879118"/>
                    <a:pt x="776288" y="1879118"/>
                    <a:pt x="766440" y="1888955"/>
                  </a:cubicBezTo>
                  <a:cubicBezTo>
                    <a:pt x="707353" y="1947976"/>
                    <a:pt x="648265" y="2006997"/>
                    <a:pt x="589178" y="2066018"/>
                  </a:cubicBezTo>
                  <a:cubicBezTo>
                    <a:pt x="539939" y="2095529"/>
                    <a:pt x="539939" y="2095529"/>
                    <a:pt x="539939" y="2095529"/>
                  </a:cubicBezTo>
                  <a:cubicBezTo>
                    <a:pt x="500547" y="2125039"/>
                    <a:pt x="441460" y="2144713"/>
                    <a:pt x="392220" y="2115202"/>
                  </a:cubicBezTo>
                  <a:cubicBezTo>
                    <a:pt x="382373" y="2115202"/>
                    <a:pt x="382373" y="2115202"/>
                    <a:pt x="382373" y="2115202"/>
                  </a:cubicBezTo>
                  <a:cubicBezTo>
                    <a:pt x="333133" y="2075855"/>
                    <a:pt x="283894" y="2036508"/>
                    <a:pt x="224806" y="2006997"/>
                  </a:cubicBezTo>
                  <a:cubicBezTo>
                    <a:pt x="234654" y="1947976"/>
                    <a:pt x="195263" y="1888955"/>
                    <a:pt x="195263" y="1829934"/>
                  </a:cubicBezTo>
                  <a:cubicBezTo>
                    <a:pt x="205111" y="1770913"/>
                    <a:pt x="224806" y="1721729"/>
                    <a:pt x="274046" y="1692218"/>
                  </a:cubicBezTo>
                  <a:cubicBezTo>
                    <a:pt x="283894" y="1682381"/>
                    <a:pt x="303589" y="1672545"/>
                    <a:pt x="313437" y="1662708"/>
                  </a:cubicBezTo>
                  <a:cubicBezTo>
                    <a:pt x="402068" y="1633197"/>
                    <a:pt x="490699" y="1613524"/>
                    <a:pt x="579330" y="1593850"/>
                  </a:cubicBezTo>
                  <a:close/>
                  <a:moveTo>
                    <a:pt x="88265" y="1593850"/>
                  </a:moveTo>
                  <a:cubicBezTo>
                    <a:pt x="98108" y="1593850"/>
                    <a:pt x="98108" y="1593850"/>
                    <a:pt x="98108" y="1593850"/>
                  </a:cubicBezTo>
                  <a:cubicBezTo>
                    <a:pt x="107950" y="1603692"/>
                    <a:pt x="88265" y="1613535"/>
                    <a:pt x="98108" y="1623377"/>
                  </a:cubicBezTo>
                  <a:cubicBezTo>
                    <a:pt x="78423" y="1652905"/>
                    <a:pt x="88265" y="1682432"/>
                    <a:pt x="68580" y="1702117"/>
                  </a:cubicBezTo>
                  <a:cubicBezTo>
                    <a:pt x="68580" y="1711960"/>
                    <a:pt x="68580" y="1711960"/>
                    <a:pt x="68580" y="1711960"/>
                  </a:cubicBezTo>
                  <a:cubicBezTo>
                    <a:pt x="107950" y="1721802"/>
                    <a:pt x="127635" y="1771015"/>
                    <a:pt x="157163" y="1780857"/>
                  </a:cubicBezTo>
                  <a:cubicBezTo>
                    <a:pt x="157163" y="1790700"/>
                    <a:pt x="157163" y="1790700"/>
                    <a:pt x="157163" y="1790700"/>
                  </a:cubicBezTo>
                  <a:cubicBezTo>
                    <a:pt x="117793" y="1780857"/>
                    <a:pt x="107950" y="1731645"/>
                    <a:pt x="68580" y="1721802"/>
                  </a:cubicBezTo>
                  <a:cubicBezTo>
                    <a:pt x="58738" y="1721802"/>
                    <a:pt x="58738" y="1721802"/>
                    <a:pt x="58738" y="1711960"/>
                  </a:cubicBezTo>
                  <a:cubicBezTo>
                    <a:pt x="68580" y="1702117"/>
                    <a:pt x="68580" y="1672590"/>
                    <a:pt x="78423" y="1652905"/>
                  </a:cubicBezTo>
                  <a:cubicBezTo>
                    <a:pt x="68580" y="1633220"/>
                    <a:pt x="88265" y="1613535"/>
                    <a:pt x="88265" y="1593850"/>
                  </a:cubicBezTo>
                  <a:close/>
                  <a:moveTo>
                    <a:pt x="579438" y="1574800"/>
                  </a:moveTo>
                  <a:cubicBezTo>
                    <a:pt x="579438" y="1584642"/>
                    <a:pt x="569610" y="1584642"/>
                    <a:pt x="569610" y="1584642"/>
                  </a:cubicBezTo>
                  <a:cubicBezTo>
                    <a:pt x="490991" y="1604327"/>
                    <a:pt x="412372" y="1624012"/>
                    <a:pt x="343581" y="1643697"/>
                  </a:cubicBezTo>
                  <a:cubicBezTo>
                    <a:pt x="274789" y="1663382"/>
                    <a:pt x="215825" y="1712595"/>
                    <a:pt x="196170" y="1771650"/>
                  </a:cubicBezTo>
                  <a:cubicBezTo>
                    <a:pt x="176515" y="1840547"/>
                    <a:pt x="196170" y="1899602"/>
                    <a:pt x="215825" y="1958657"/>
                  </a:cubicBezTo>
                  <a:cubicBezTo>
                    <a:pt x="205997" y="1978342"/>
                    <a:pt x="215825" y="1998027"/>
                    <a:pt x="205997" y="2017712"/>
                  </a:cubicBezTo>
                  <a:cubicBezTo>
                    <a:pt x="215825" y="2027555"/>
                    <a:pt x="235479" y="2027555"/>
                    <a:pt x="245307" y="2037397"/>
                  </a:cubicBezTo>
                  <a:cubicBezTo>
                    <a:pt x="304271" y="2066925"/>
                    <a:pt x="343581" y="2116137"/>
                    <a:pt x="402545" y="2135822"/>
                  </a:cubicBezTo>
                  <a:cubicBezTo>
                    <a:pt x="481164" y="2165350"/>
                    <a:pt x="549956" y="2116137"/>
                    <a:pt x="608920" y="2066925"/>
                  </a:cubicBezTo>
                  <a:cubicBezTo>
                    <a:pt x="667884" y="2007870"/>
                    <a:pt x="717021" y="1958657"/>
                    <a:pt x="775985" y="1899602"/>
                  </a:cubicBezTo>
                  <a:cubicBezTo>
                    <a:pt x="785813" y="1899602"/>
                    <a:pt x="785813" y="1899602"/>
                    <a:pt x="785813" y="1899602"/>
                  </a:cubicBezTo>
                  <a:cubicBezTo>
                    <a:pt x="785813" y="1909445"/>
                    <a:pt x="785813" y="1909445"/>
                    <a:pt x="785813" y="1909445"/>
                  </a:cubicBezTo>
                  <a:cubicBezTo>
                    <a:pt x="726848" y="1968500"/>
                    <a:pt x="677712" y="2017712"/>
                    <a:pt x="618747" y="2076767"/>
                  </a:cubicBezTo>
                  <a:cubicBezTo>
                    <a:pt x="589265" y="2106295"/>
                    <a:pt x="559783" y="2135822"/>
                    <a:pt x="520473" y="2145665"/>
                  </a:cubicBezTo>
                  <a:cubicBezTo>
                    <a:pt x="490991" y="2155507"/>
                    <a:pt x="451682" y="2155507"/>
                    <a:pt x="422200" y="2155507"/>
                  </a:cubicBezTo>
                  <a:cubicBezTo>
                    <a:pt x="392718" y="2145665"/>
                    <a:pt x="373063" y="2145665"/>
                    <a:pt x="353408" y="2125980"/>
                  </a:cubicBezTo>
                  <a:cubicBezTo>
                    <a:pt x="314098" y="2086610"/>
                    <a:pt x="264962" y="2066925"/>
                    <a:pt x="215825" y="2037397"/>
                  </a:cubicBezTo>
                  <a:cubicBezTo>
                    <a:pt x="186343" y="2027555"/>
                    <a:pt x="186343" y="2027555"/>
                    <a:pt x="186343" y="2027555"/>
                  </a:cubicBezTo>
                  <a:cubicBezTo>
                    <a:pt x="196170" y="1988185"/>
                    <a:pt x="196170" y="1938972"/>
                    <a:pt x="186343" y="1899602"/>
                  </a:cubicBezTo>
                  <a:cubicBezTo>
                    <a:pt x="176515" y="1879917"/>
                    <a:pt x="176515" y="1860232"/>
                    <a:pt x="166688" y="1850390"/>
                  </a:cubicBezTo>
                  <a:cubicBezTo>
                    <a:pt x="166688" y="1781492"/>
                    <a:pt x="196170" y="1712595"/>
                    <a:pt x="255134" y="1673225"/>
                  </a:cubicBezTo>
                  <a:cubicBezTo>
                    <a:pt x="314098" y="1633855"/>
                    <a:pt x="382890" y="1624012"/>
                    <a:pt x="451682" y="1604327"/>
                  </a:cubicBezTo>
                  <a:cubicBezTo>
                    <a:pt x="500819" y="1594485"/>
                    <a:pt x="530301" y="1574800"/>
                    <a:pt x="579438" y="1574800"/>
                  </a:cubicBezTo>
                  <a:close/>
                  <a:moveTo>
                    <a:pt x="568964" y="1546420"/>
                  </a:moveTo>
                  <a:lnTo>
                    <a:pt x="569913" y="1555433"/>
                  </a:lnTo>
                  <a:cubicBezTo>
                    <a:pt x="569913" y="1555433"/>
                    <a:pt x="560070" y="1555433"/>
                    <a:pt x="550228" y="1555433"/>
                  </a:cubicBezTo>
                  <a:cubicBezTo>
                    <a:pt x="555149" y="1555433"/>
                    <a:pt x="557610" y="1555433"/>
                    <a:pt x="560070" y="1554203"/>
                  </a:cubicBezTo>
                  <a:lnTo>
                    <a:pt x="568964" y="1546420"/>
                  </a:lnTo>
                  <a:close/>
                  <a:moveTo>
                    <a:pt x="568877" y="1545590"/>
                  </a:moveTo>
                  <a:lnTo>
                    <a:pt x="569913" y="1545590"/>
                  </a:lnTo>
                  <a:lnTo>
                    <a:pt x="568964" y="1546420"/>
                  </a:lnTo>
                  <a:lnTo>
                    <a:pt x="568877" y="1545590"/>
                  </a:lnTo>
                  <a:close/>
                  <a:moveTo>
                    <a:pt x="2123347" y="1544638"/>
                  </a:moveTo>
                  <a:cubicBezTo>
                    <a:pt x="2192208" y="1564312"/>
                    <a:pt x="2270906" y="1583985"/>
                    <a:pt x="2339767" y="1603659"/>
                  </a:cubicBezTo>
                  <a:cubicBezTo>
                    <a:pt x="2388954" y="1623333"/>
                    <a:pt x="2438140" y="1643006"/>
                    <a:pt x="2477489" y="1672517"/>
                  </a:cubicBezTo>
                  <a:cubicBezTo>
                    <a:pt x="2546350" y="1751211"/>
                    <a:pt x="2477489" y="1859417"/>
                    <a:pt x="2507001" y="1957785"/>
                  </a:cubicBezTo>
                  <a:cubicBezTo>
                    <a:pt x="2467652" y="1977459"/>
                    <a:pt x="2438140" y="2016806"/>
                    <a:pt x="2398791" y="2046317"/>
                  </a:cubicBezTo>
                  <a:cubicBezTo>
                    <a:pt x="2359442" y="2075827"/>
                    <a:pt x="2320092" y="2095501"/>
                    <a:pt x="2270906" y="2085664"/>
                  </a:cubicBezTo>
                  <a:cubicBezTo>
                    <a:pt x="2211882" y="2075827"/>
                    <a:pt x="2152858" y="2056154"/>
                    <a:pt x="2113509" y="2006969"/>
                  </a:cubicBezTo>
                  <a:cubicBezTo>
                    <a:pt x="2054485" y="1957785"/>
                    <a:pt x="2005299" y="1908601"/>
                    <a:pt x="1946275" y="1859417"/>
                  </a:cubicBezTo>
                  <a:cubicBezTo>
                    <a:pt x="1946275" y="1859417"/>
                    <a:pt x="1946275" y="1849580"/>
                    <a:pt x="1946275" y="1849580"/>
                  </a:cubicBezTo>
                  <a:cubicBezTo>
                    <a:pt x="1956113" y="1839743"/>
                    <a:pt x="1965950" y="1859417"/>
                    <a:pt x="1975787" y="1859417"/>
                  </a:cubicBezTo>
                  <a:cubicBezTo>
                    <a:pt x="2024974" y="1898764"/>
                    <a:pt x="2074160" y="1938111"/>
                    <a:pt x="2123347" y="1977459"/>
                  </a:cubicBezTo>
                  <a:cubicBezTo>
                    <a:pt x="2172533" y="1997132"/>
                    <a:pt x="2221719" y="2006969"/>
                    <a:pt x="2270906" y="1997132"/>
                  </a:cubicBezTo>
                  <a:cubicBezTo>
                    <a:pt x="2329930" y="1977459"/>
                    <a:pt x="2369279" y="1938111"/>
                    <a:pt x="2418465" y="1918438"/>
                  </a:cubicBezTo>
                  <a:cubicBezTo>
                    <a:pt x="2428303" y="1928275"/>
                    <a:pt x="2438140" y="1928275"/>
                    <a:pt x="2438140" y="1918438"/>
                  </a:cubicBezTo>
                  <a:cubicBezTo>
                    <a:pt x="2428303" y="1898764"/>
                    <a:pt x="2428303" y="1869254"/>
                    <a:pt x="2428303" y="1849580"/>
                  </a:cubicBezTo>
                  <a:cubicBezTo>
                    <a:pt x="2408628" y="1741375"/>
                    <a:pt x="2408628" y="1741375"/>
                    <a:pt x="2408628" y="1741375"/>
                  </a:cubicBezTo>
                  <a:cubicBezTo>
                    <a:pt x="2398791" y="1702027"/>
                    <a:pt x="2369279" y="1662680"/>
                    <a:pt x="2329930" y="1643006"/>
                  </a:cubicBezTo>
                  <a:cubicBezTo>
                    <a:pt x="2310255" y="1633169"/>
                    <a:pt x="2300418" y="1633169"/>
                    <a:pt x="2280743" y="1623333"/>
                  </a:cubicBezTo>
                  <a:cubicBezTo>
                    <a:pt x="2261069" y="1623333"/>
                    <a:pt x="2241394" y="1613496"/>
                    <a:pt x="2211882" y="1603659"/>
                  </a:cubicBezTo>
                  <a:cubicBezTo>
                    <a:pt x="2211882" y="1603659"/>
                    <a:pt x="2202045" y="1603659"/>
                    <a:pt x="2192208" y="1603659"/>
                  </a:cubicBezTo>
                  <a:cubicBezTo>
                    <a:pt x="2172533" y="1593822"/>
                    <a:pt x="2152858" y="1593822"/>
                    <a:pt x="2143021" y="1583985"/>
                  </a:cubicBezTo>
                  <a:cubicBezTo>
                    <a:pt x="2133184" y="1574148"/>
                    <a:pt x="2113509" y="1583985"/>
                    <a:pt x="2103672" y="1574148"/>
                  </a:cubicBezTo>
                  <a:cubicBezTo>
                    <a:pt x="2113509" y="1564312"/>
                    <a:pt x="2103672" y="1544638"/>
                    <a:pt x="2123347" y="1544638"/>
                  </a:cubicBezTo>
                  <a:close/>
                  <a:moveTo>
                    <a:pt x="2585086" y="1535113"/>
                  </a:moveTo>
                  <a:cubicBezTo>
                    <a:pt x="2604771" y="1544991"/>
                    <a:pt x="2604771" y="1574624"/>
                    <a:pt x="2604771" y="1584502"/>
                  </a:cubicBezTo>
                  <a:cubicBezTo>
                    <a:pt x="2604771" y="1604257"/>
                    <a:pt x="2604771" y="1624013"/>
                    <a:pt x="2614613" y="1633891"/>
                  </a:cubicBezTo>
                  <a:cubicBezTo>
                    <a:pt x="2594928" y="1643768"/>
                    <a:pt x="2575243" y="1673402"/>
                    <a:pt x="2565401" y="1693157"/>
                  </a:cubicBezTo>
                  <a:cubicBezTo>
                    <a:pt x="2555558" y="1703035"/>
                    <a:pt x="2545716" y="1712913"/>
                    <a:pt x="2535873" y="1712913"/>
                  </a:cubicBezTo>
                  <a:cubicBezTo>
                    <a:pt x="2535873" y="1693157"/>
                    <a:pt x="2526031" y="1683280"/>
                    <a:pt x="2516188" y="1673402"/>
                  </a:cubicBezTo>
                  <a:cubicBezTo>
                    <a:pt x="2526031" y="1653646"/>
                    <a:pt x="2535873" y="1643768"/>
                    <a:pt x="2545716" y="1624013"/>
                  </a:cubicBezTo>
                  <a:cubicBezTo>
                    <a:pt x="2545716" y="1564746"/>
                    <a:pt x="2545716" y="1564746"/>
                    <a:pt x="2545716" y="1564746"/>
                  </a:cubicBezTo>
                  <a:cubicBezTo>
                    <a:pt x="2555558" y="1554868"/>
                    <a:pt x="2575243" y="1544991"/>
                    <a:pt x="2585086" y="1535113"/>
                  </a:cubicBezTo>
                  <a:close/>
                  <a:moveTo>
                    <a:pt x="2123870" y="1525588"/>
                  </a:moveTo>
                  <a:cubicBezTo>
                    <a:pt x="2212361" y="1545262"/>
                    <a:pt x="2310683" y="1555100"/>
                    <a:pt x="2389341" y="1594449"/>
                  </a:cubicBezTo>
                  <a:cubicBezTo>
                    <a:pt x="2428670" y="1604286"/>
                    <a:pt x="2467999" y="1633798"/>
                    <a:pt x="2497496" y="1663310"/>
                  </a:cubicBezTo>
                  <a:cubicBezTo>
                    <a:pt x="2517161" y="1692822"/>
                    <a:pt x="2536825" y="1722334"/>
                    <a:pt x="2536825" y="1751846"/>
                  </a:cubicBezTo>
                  <a:cubicBezTo>
                    <a:pt x="2536825" y="1820707"/>
                    <a:pt x="2517161" y="1899405"/>
                    <a:pt x="2536825" y="1968266"/>
                  </a:cubicBezTo>
                  <a:cubicBezTo>
                    <a:pt x="2536825" y="1978103"/>
                    <a:pt x="2526993" y="1978103"/>
                    <a:pt x="2526993" y="1978103"/>
                  </a:cubicBezTo>
                  <a:cubicBezTo>
                    <a:pt x="2477832" y="1997778"/>
                    <a:pt x="2448335" y="2037127"/>
                    <a:pt x="2409006" y="2066639"/>
                  </a:cubicBezTo>
                  <a:cubicBezTo>
                    <a:pt x="2389341" y="2086314"/>
                    <a:pt x="2359845" y="2105988"/>
                    <a:pt x="2320516" y="2115825"/>
                  </a:cubicBezTo>
                  <a:cubicBezTo>
                    <a:pt x="2261522" y="2125663"/>
                    <a:pt x="2202528" y="2105988"/>
                    <a:pt x="2143535" y="2076476"/>
                  </a:cubicBezTo>
                  <a:cubicBezTo>
                    <a:pt x="2074709" y="2007615"/>
                    <a:pt x="2005883" y="1948592"/>
                    <a:pt x="1937058" y="1879730"/>
                  </a:cubicBezTo>
                  <a:cubicBezTo>
                    <a:pt x="1927225" y="1879730"/>
                    <a:pt x="1927225" y="1869893"/>
                    <a:pt x="1937058" y="1869893"/>
                  </a:cubicBezTo>
                  <a:cubicBezTo>
                    <a:pt x="2005883" y="1928917"/>
                    <a:pt x="2064877" y="1987941"/>
                    <a:pt x="2133703" y="2046964"/>
                  </a:cubicBezTo>
                  <a:cubicBezTo>
                    <a:pt x="2202528" y="2086314"/>
                    <a:pt x="2281187" y="2125663"/>
                    <a:pt x="2359845" y="2086314"/>
                  </a:cubicBezTo>
                  <a:cubicBezTo>
                    <a:pt x="2379509" y="2066639"/>
                    <a:pt x="2399174" y="2056802"/>
                    <a:pt x="2418838" y="2037127"/>
                  </a:cubicBezTo>
                  <a:cubicBezTo>
                    <a:pt x="2448335" y="2017453"/>
                    <a:pt x="2477832" y="1978103"/>
                    <a:pt x="2517161" y="1968266"/>
                  </a:cubicBezTo>
                  <a:cubicBezTo>
                    <a:pt x="2526993" y="1958429"/>
                    <a:pt x="2526993" y="1958429"/>
                    <a:pt x="2526993" y="1958429"/>
                  </a:cubicBezTo>
                  <a:cubicBezTo>
                    <a:pt x="2497496" y="1879730"/>
                    <a:pt x="2536825" y="1801032"/>
                    <a:pt x="2517161" y="1712496"/>
                  </a:cubicBezTo>
                  <a:cubicBezTo>
                    <a:pt x="2517161" y="1692822"/>
                    <a:pt x="2497496" y="1682985"/>
                    <a:pt x="2477832" y="1663310"/>
                  </a:cubicBezTo>
                  <a:cubicBezTo>
                    <a:pt x="2448335" y="1623961"/>
                    <a:pt x="2399174" y="1614124"/>
                    <a:pt x="2359845" y="1594449"/>
                  </a:cubicBezTo>
                  <a:cubicBezTo>
                    <a:pt x="2281187" y="1574774"/>
                    <a:pt x="2202528" y="1555100"/>
                    <a:pt x="2123870" y="1535425"/>
                  </a:cubicBezTo>
                  <a:cubicBezTo>
                    <a:pt x="2114038" y="1535425"/>
                    <a:pt x="2114038" y="1525588"/>
                    <a:pt x="2123870" y="1525588"/>
                  </a:cubicBezTo>
                  <a:close/>
                  <a:moveTo>
                    <a:pt x="2605405" y="1506538"/>
                  </a:moveTo>
                  <a:cubicBezTo>
                    <a:pt x="2625090" y="1506538"/>
                    <a:pt x="2625090" y="1535907"/>
                    <a:pt x="2625090" y="1545696"/>
                  </a:cubicBezTo>
                  <a:cubicBezTo>
                    <a:pt x="2634933" y="1575065"/>
                    <a:pt x="2625090" y="1614223"/>
                    <a:pt x="2644775" y="1643592"/>
                  </a:cubicBezTo>
                  <a:cubicBezTo>
                    <a:pt x="2605405" y="1653382"/>
                    <a:pt x="2595563" y="1692540"/>
                    <a:pt x="2566035" y="1731698"/>
                  </a:cubicBezTo>
                  <a:cubicBezTo>
                    <a:pt x="2556193" y="1731698"/>
                    <a:pt x="2556193" y="1741488"/>
                    <a:pt x="2546350" y="1741488"/>
                  </a:cubicBezTo>
                  <a:cubicBezTo>
                    <a:pt x="2546350" y="1731698"/>
                    <a:pt x="2546350" y="1721909"/>
                    <a:pt x="2546350" y="1721909"/>
                  </a:cubicBezTo>
                  <a:cubicBezTo>
                    <a:pt x="2585720" y="1712119"/>
                    <a:pt x="2575878" y="1663171"/>
                    <a:pt x="2615248" y="1653382"/>
                  </a:cubicBezTo>
                  <a:cubicBezTo>
                    <a:pt x="2615248" y="1643592"/>
                    <a:pt x="2625090" y="1643592"/>
                    <a:pt x="2634933" y="1643592"/>
                  </a:cubicBezTo>
                  <a:cubicBezTo>
                    <a:pt x="2625090" y="1624013"/>
                    <a:pt x="2625090" y="1614223"/>
                    <a:pt x="2615248" y="1604434"/>
                  </a:cubicBezTo>
                  <a:cubicBezTo>
                    <a:pt x="2615248" y="1575065"/>
                    <a:pt x="2615248" y="1545696"/>
                    <a:pt x="2595563" y="1516327"/>
                  </a:cubicBezTo>
                  <a:cubicBezTo>
                    <a:pt x="2595563" y="1516327"/>
                    <a:pt x="2595563" y="1506538"/>
                    <a:pt x="2605405" y="1506538"/>
                  </a:cubicBezTo>
                  <a:close/>
                  <a:moveTo>
                    <a:pt x="421746" y="1457325"/>
                  </a:moveTo>
                  <a:cubicBezTo>
                    <a:pt x="431535" y="1457325"/>
                    <a:pt x="431535" y="1467048"/>
                    <a:pt x="441325" y="1467048"/>
                  </a:cubicBezTo>
                  <a:cubicBezTo>
                    <a:pt x="441325" y="1496219"/>
                    <a:pt x="411956" y="1515666"/>
                    <a:pt x="392377" y="1525389"/>
                  </a:cubicBezTo>
                  <a:cubicBezTo>
                    <a:pt x="363008" y="1535113"/>
                    <a:pt x="343429" y="1525389"/>
                    <a:pt x="323850" y="1505942"/>
                  </a:cubicBezTo>
                  <a:cubicBezTo>
                    <a:pt x="333639" y="1496219"/>
                    <a:pt x="353219" y="1486495"/>
                    <a:pt x="363008" y="1467048"/>
                  </a:cubicBezTo>
                  <a:cubicBezTo>
                    <a:pt x="382587" y="1467048"/>
                    <a:pt x="402166" y="1467048"/>
                    <a:pt x="421746" y="1457325"/>
                  </a:cubicBezTo>
                  <a:close/>
                  <a:moveTo>
                    <a:pt x="539750" y="1427163"/>
                  </a:moveTo>
                  <a:cubicBezTo>
                    <a:pt x="539750" y="1437085"/>
                    <a:pt x="539750" y="1437085"/>
                    <a:pt x="539750" y="1437085"/>
                  </a:cubicBezTo>
                  <a:cubicBezTo>
                    <a:pt x="529907" y="1466850"/>
                    <a:pt x="510222" y="1486694"/>
                    <a:pt x="480695" y="1506538"/>
                  </a:cubicBezTo>
                  <a:cubicBezTo>
                    <a:pt x="441325" y="1496616"/>
                    <a:pt x="441325" y="1496616"/>
                    <a:pt x="441325" y="1496616"/>
                  </a:cubicBezTo>
                  <a:cubicBezTo>
                    <a:pt x="441325" y="1486694"/>
                    <a:pt x="451167" y="1476772"/>
                    <a:pt x="451167" y="1476772"/>
                  </a:cubicBezTo>
                  <a:cubicBezTo>
                    <a:pt x="490537" y="1476772"/>
                    <a:pt x="520065" y="1456928"/>
                    <a:pt x="539750" y="1427163"/>
                  </a:cubicBezTo>
                  <a:close/>
                  <a:moveTo>
                    <a:pt x="295746" y="1425046"/>
                  </a:moveTo>
                  <a:cubicBezTo>
                    <a:pt x="299138" y="1424429"/>
                    <a:pt x="302220" y="1425046"/>
                    <a:pt x="304687" y="1427516"/>
                  </a:cubicBezTo>
                  <a:cubicBezTo>
                    <a:pt x="324417" y="1437393"/>
                    <a:pt x="334282" y="1457149"/>
                    <a:pt x="354013" y="1457149"/>
                  </a:cubicBezTo>
                  <a:cubicBezTo>
                    <a:pt x="354013" y="1476905"/>
                    <a:pt x="324417" y="1486782"/>
                    <a:pt x="314552" y="1496660"/>
                  </a:cubicBezTo>
                  <a:cubicBezTo>
                    <a:pt x="294821" y="1506538"/>
                    <a:pt x="265226" y="1506538"/>
                    <a:pt x="245495" y="1486782"/>
                  </a:cubicBezTo>
                  <a:cubicBezTo>
                    <a:pt x="225765" y="1486782"/>
                    <a:pt x="215900" y="1476905"/>
                    <a:pt x="225765" y="1457149"/>
                  </a:cubicBezTo>
                  <a:cubicBezTo>
                    <a:pt x="265226" y="1447271"/>
                    <a:pt x="265226" y="1447271"/>
                    <a:pt x="265226" y="1447271"/>
                  </a:cubicBezTo>
                  <a:cubicBezTo>
                    <a:pt x="272625" y="1439863"/>
                    <a:pt x="285573" y="1426898"/>
                    <a:pt x="295746" y="1425046"/>
                  </a:cubicBezTo>
                  <a:close/>
                  <a:moveTo>
                    <a:pt x="454544" y="1402970"/>
                  </a:moveTo>
                  <a:cubicBezTo>
                    <a:pt x="457017" y="1403284"/>
                    <a:pt x="459490" y="1404541"/>
                    <a:pt x="461963" y="1407054"/>
                  </a:cubicBezTo>
                  <a:cubicBezTo>
                    <a:pt x="432289" y="1437217"/>
                    <a:pt x="402614" y="1457325"/>
                    <a:pt x="363049" y="1457325"/>
                  </a:cubicBezTo>
                  <a:cubicBezTo>
                    <a:pt x="353158" y="1457325"/>
                    <a:pt x="343266" y="1437217"/>
                    <a:pt x="333375" y="1427162"/>
                  </a:cubicBezTo>
                  <a:cubicBezTo>
                    <a:pt x="343266" y="1427162"/>
                    <a:pt x="353158" y="1427162"/>
                    <a:pt x="372940" y="1427162"/>
                  </a:cubicBezTo>
                  <a:cubicBezTo>
                    <a:pt x="392723" y="1437217"/>
                    <a:pt x="412506" y="1417108"/>
                    <a:pt x="432289" y="1417108"/>
                  </a:cubicBezTo>
                  <a:cubicBezTo>
                    <a:pt x="439707" y="1409568"/>
                    <a:pt x="447126" y="1402027"/>
                    <a:pt x="454544" y="1402970"/>
                  </a:cubicBezTo>
                  <a:close/>
                  <a:moveTo>
                    <a:pt x="2270858" y="1387475"/>
                  </a:moveTo>
                  <a:cubicBezTo>
                    <a:pt x="2290641" y="1397265"/>
                    <a:pt x="2320315" y="1387475"/>
                    <a:pt x="2340098" y="1407054"/>
                  </a:cubicBezTo>
                  <a:cubicBezTo>
                    <a:pt x="2349989" y="1416844"/>
                    <a:pt x="2379663" y="1416844"/>
                    <a:pt x="2359880" y="1436423"/>
                  </a:cubicBezTo>
                  <a:cubicBezTo>
                    <a:pt x="2349989" y="1446213"/>
                    <a:pt x="2330206" y="1446213"/>
                    <a:pt x="2310424" y="1446213"/>
                  </a:cubicBezTo>
                  <a:cubicBezTo>
                    <a:pt x="2310424" y="1446213"/>
                    <a:pt x="2300532" y="1446213"/>
                    <a:pt x="2300532" y="1446213"/>
                  </a:cubicBezTo>
                  <a:cubicBezTo>
                    <a:pt x="2280749" y="1436423"/>
                    <a:pt x="2260967" y="1416844"/>
                    <a:pt x="2251075" y="1397265"/>
                  </a:cubicBezTo>
                  <a:cubicBezTo>
                    <a:pt x="2270858" y="1387475"/>
                    <a:pt x="2270858" y="1387475"/>
                    <a:pt x="2270858" y="1387475"/>
                  </a:cubicBezTo>
                  <a:close/>
                  <a:moveTo>
                    <a:pt x="539750" y="1387475"/>
                  </a:moveTo>
                  <a:cubicBezTo>
                    <a:pt x="539750" y="1397397"/>
                    <a:pt x="539750" y="1397397"/>
                    <a:pt x="539750" y="1397397"/>
                  </a:cubicBezTo>
                  <a:cubicBezTo>
                    <a:pt x="539750" y="1427162"/>
                    <a:pt x="510222" y="1447006"/>
                    <a:pt x="480695" y="1456928"/>
                  </a:cubicBezTo>
                  <a:cubicBezTo>
                    <a:pt x="470852" y="1456928"/>
                    <a:pt x="451167" y="1466850"/>
                    <a:pt x="441325" y="1447006"/>
                  </a:cubicBezTo>
                  <a:cubicBezTo>
                    <a:pt x="441325" y="1437084"/>
                    <a:pt x="451167" y="1437084"/>
                    <a:pt x="461010" y="1427162"/>
                  </a:cubicBezTo>
                  <a:cubicBezTo>
                    <a:pt x="470852" y="1427162"/>
                    <a:pt x="490537" y="1427162"/>
                    <a:pt x="500380" y="1417240"/>
                  </a:cubicBezTo>
                  <a:cubicBezTo>
                    <a:pt x="510222" y="1407319"/>
                    <a:pt x="520065" y="1387475"/>
                    <a:pt x="539750" y="1387475"/>
                  </a:cubicBezTo>
                  <a:close/>
                  <a:moveTo>
                    <a:pt x="2379174" y="1358900"/>
                  </a:moveTo>
                  <a:cubicBezTo>
                    <a:pt x="2408849" y="1368652"/>
                    <a:pt x="2438523" y="1368652"/>
                    <a:pt x="2468197" y="1368652"/>
                  </a:cubicBezTo>
                  <a:cubicBezTo>
                    <a:pt x="2468197" y="1378404"/>
                    <a:pt x="2478088" y="1388155"/>
                    <a:pt x="2468197" y="1388155"/>
                  </a:cubicBezTo>
                  <a:cubicBezTo>
                    <a:pt x="2468197" y="1407659"/>
                    <a:pt x="2448414" y="1417411"/>
                    <a:pt x="2428631" y="1427163"/>
                  </a:cubicBezTo>
                  <a:cubicBezTo>
                    <a:pt x="2398957" y="1427163"/>
                    <a:pt x="2369283" y="1417411"/>
                    <a:pt x="2349500" y="1397907"/>
                  </a:cubicBezTo>
                  <a:cubicBezTo>
                    <a:pt x="2359392" y="1388155"/>
                    <a:pt x="2379174" y="1368652"/>
                    <a:pt x="2379174" y="1358900"/>
                  </a:cubicBezTo>
                  <a:close/>
                  <a:moveTo>
                    <a:pt x="2143125" y="1358900"/>
                  </a:moveTo>
                  <a:cubicBezTo>
                    <a:pt x="2152939" y="1368601"/>
                    <a:pt x="2162753" y="1378303"/>
                    <a:pt x="2182380" y="1388004"/>
                  </a:cubicBezTo>
                  <a:cubicBezTo>
                    <a:pt x="2192193" y="1407407"/>
                    <a:pt x="2231448" y="1388004"/>
                    <a:pt x="2241262" y="1417109"/>
                  </a:cubicBezTo>
                  <a:cubicBezTo>
                    <a:pt x="2251075" y="1417109"/>
                    <a:pt x="2251075" y="1426810"/>
                    <a:pt x="2251075" y="1436511"/>
                  </a:cubicBezTo>
                  <a:cubicBezTo>
                    <a:pt x="2241262" y="1446213"/>
                    <a:pt x="2221634" y="1436511"/>
                    <a:pt x="2211821" y="1436511"/>
                  </a:cubicBezTo>
                  <a:cubicBezTo>
                    <a:pt x="2182380" y="1426810"/>
                    <a:pt x="2152939" y="1397706"/>
                    <a:pt x="2143125" y="1368601"/>
                  </a:cubicBezTo>
                  <a:cubicBezTo>
                    <a:pt x="2143125" y="1358900"/>
                    <a:pt x="2143125" y="1358900"/>
                    <a:pt x="2143125" y="1358900"/>
                  </a:cubicBezTo>
                  <a:close/>
                  <a:moveTo>
                    <a:pt x="357259" y="1351530"/>
                  </a:moveTo>
                  <a:cubicBezTo>
                    <a:pt x="378223" y="1352777"/>
                    <a:pt x="397953" y="1357766"/>
                    <a:pt x="412751" y="1367745"/>
                  </a:cubicBezTo>
                  <a:cubicBezTo>
                    <a:pt x="383155" y="1377724"/>
                    <a:pt x="343694" y="1347788"/>
                    <a:pt x="333829" y="1387702"/>
                  </a:cubicBezTo>
                  <a:cubicBezTo>
                    <a:pt x="343694" y="1397681"/>
                    <a:pt x="363425" y="1397681"/>
                    <a:pt x="383155" y="1397681"/>
                  </a:cubicBezTo>
                  <a:cubicBezTo>
                    <a:pt x="383155" y="1387702"/>
                    <a:pt x="402886" y="1387702"/>
                    <a:pt x="412751" y="1387702"/>
                  </a:cubicBezTo>
                  <a:cubicBezTo>
                    <a:pt x="383155" y="1417638"/>
                    <a:pt x="333829" y="1417638"/>
                    <a:pt x="294368" y="1407659"/>
                  </a:cubicBezTo>
                  <a:cubicBezTo>
                    <a:pt x="284503" y="1397681"/>
                    <a:pt x="274638" y="1397681"/>
                    <a:pt x="274638" y="1387702"/>
                  </a:cubicBezTo>
                  <a:cubicBezTo>
                    <a:pt x="274638" y="1377724"/>
                    <a:pt x="284503" y="1367745"/>
                    <a:pt x="294368" y="1357766"/>
                  </a:cubicBezTo>
                  <a:cubicBezTo>
                    <a:pt x="314099" y="1352777"/>
                    <a:pt x="336296" y="1350282"/>
                    <a:pt x="357259" y="1351530"/>
                  </a:cubicBezTo>
                  <a:close/>
                  <a:moveTo>
                    <a:pt x="459318" y="1349801"/>
                  </a:moveTo>
                  <a:cubicBezTo>
                    <a:pt x="480080" y="1346994"/>
                    <a:pt x="507762" y="1358220"/>
                    <a:pt x="529907" y="1358220"/>
                  </a:cubicBezTo>
                  <a:cubicBezTo>
                    <a:pt x="539750" y="1358220"/>
                    <a:pt x="539750" y="1368199"/>
                    <a:pt x="539750" y="1378177"/>
                  </a:cubicBezTo>
                  <a:cubicBezTo>
                    <a:pt x="510222" y="1388156"/>
                    <a:pt x="480695" y="1408113"/>
                    <a:pt x="451167" y="1388156"/>
                  </a:cubicBezTo>
                  <a:cubicBezTo>
                    <a:pt x="441325" y="1378177"/>
                    <a:pt x="441325" y="1368199"/>
                    <a:pt x="441325" y="1358220"/>
                  </a:cubicBezTo>
                  <a:cubicBezTo>
                    <a:pt x="446246" y="1353231"/>
                    <a:pt x="452398" y="1350736"/>
                    <a:pt x="459318" y="1349801"/>
                  </a:cubicBezTo>
                  <a:close/>
                  <a:moveTo>
                    <a:pt x="2241890" y="1338263"/>
                  </a:moveTo>
                  <a:cubicBezTo>
                    <a:pt x="2271486" y="1348105"/>
                    <a:pt x="2291217" y="1367791"/>
                    <a:pt x="2320812" y="1348105"/>
                  </a:cubicBezTo>
                  <a:cubicBezTo>
                    <a:pt x="2330677" y="1338263"/>
                    <a:pt x="2350408" y="1348105"/>
                    <a:pt x="2370138" y="1338263"/>
                  </a:cubicBezTo>
                  <a:cubicBezTo>
                    <a:pt x="2370138" y="1348105"/>
                    <a:pt x="2370138" y="1357948"/>
                    <a:pt x="2360273" y="1367791"/>
                  </a:cubicBezTo>
                  <a:cubicBezTo>
                    <a:pt x="2350408" y="1377633"/>
                    <a:pt x="2330677" y="1387476"/>
                    <a:pt x="2310947" y="1377633"/>
                  </a:cubicBezTo>
                  <a:cubicBezTo>
                    <a:pt x="2281351" y="1377633"/>
                    <a:pt x="2251756" y="1367791"/>
                    <a:pt x="2232025" y="1348105"/>
                  </a:cubicBezTo>
                  <a:cubicBezTo>
                    <a:pt x="2232025" y="1338263"/>
                    <a:pt x="2241890" y="1338263"/>
                    <a:pt x="2241890" y="1338263"/>
                  </a:cubicBezTo>
                  <a:close/>
                  <a:moveTo>
                    <a:pt x="243781" y="1336156"/>
                  </a:moveTo>
                  <a:cubicBezTo>
                    <a:pt x="259689" y="1336156"/>
                    <a:pt x="274373" y="1338629"/>
                    <a:pt x="284163" y="1348521"/>
                  </a:cubicBezTo>
                  <a:cubicBezTo>
                    <a:pt x="264584" y="1358412"/>
                    <a:pt x="264584" y="1378195"/>
                    <a:pt x="264584" y="1397978"/>
                  </a:cubicBezTo>
                  <a:cubicBezTo>
                    <a:pt x="264584" y="1407869"/>
                    <a:pt x="284163" y="1407869"/>
                    <a:pt x="274373" y="1417760"/>
                  </a:cubicBezTo>
                  <a:cubicBezTo>
                    <a:pt x="254794" y="1437543"/>
                    <a:pt x="225425" y="1457326"/>
                    <a:pt x="196057" y="1437543"/>
                  </a:cubicBezTo>
                  <a:cubicBezTo>
                    <a:pt x="176477" y="1427652"/>
                    <a:pt x="166688" y="1407869"/>
                    <a:pt x="166688" y="1388086"/>
                  </a:cubicBezTo>
                  <a:cubicBezTo>
                    <a:pt x="166688" y="1368303"/>
                    <a:pt x="176477" y="1358412"/>
                    <a:pt x="196057" y="1338629"/>
                  </a:cubicBezTo>
                  <a:cubicBezTo>
                    <a:pt x="210741" y="1338629"/>
                    <a:pt x="227873" y="1336156"/>
                    <a:pt x="243781" y="1336156"/>
                  </a:cubicBezTo>
                  <a:close/>
                  <a:moveTo>
                    <a:pt x="2143125" y="1328738"/>
                  </a:moveTo>
                  <a:cubicBezTo>
                    <a:pt x="2172494" y="1338490"/>
                    <a:pt x="2192073" y="1387249"/>
                    <a:pt x="2231231" y="1367745"/>
                  </a:cubicBezTo>
                  <a:cubicBezTo>
                    <a:pt x="2241021" y="1367745"/>
                    <a:pt x="2250811" y="1367745"/>
                    <a:pt x="2260600" y="1377497"/>
                  </a:cubicBezTo>
                  <a:cubicBezTo>
                    <a:pt x="2231231" y="1397001"/>
                    <a:pt x="2201863" y="1377497"/>
                    <a:pt x="2182284" y="1367745"/>
                  </a:cubicBezTo>
                  <a:cubicBezTo>
                    <a:pt x="2162704" y="1357993"/>
                    <a:pt x="2152915" y="1348242"/>
                    <a:pt x="2143125" y="1338490"/>
                  </a:cubicBezTo>
                  <a:cubicBezTo>
                    <a:pt x="2143125" y="1328738"/>
                    <a:pt x="2143125" y="1328738"/>
                    <a:pt x="2143125" y="1328738"/>
                  </a:cubicBezTo>
                  <a:close/>
                  <a:moveTo>
                    <a:pt x="393065" y="1298575"/>
                  </a:moveTo>
                  <a:cubicBezTo>
                    <a:pt x="412750" y="1308417"/>
                    <a:pt x="432435" y="1318260"/>
                    <a:pt x="452120" y="1328103"/>
                  </a:cubicBezTo>
                  <a:cubicBezTo>
                    <a:pt x="461963" y="1337945"/>
                    <a:pt x="452120" y="1337945"/>
                    <a:pt x="452120" y="1337945"/>
                  </a:cubicBezTo>
                  <a:cubicBezTo>
                    <a:pt x="432435" y="1347788"/>
                    <a:pt x="412750" y="1328103"/>
                    <a:pt x="393065" y="1328103"/>
                  </a:cubicBezTo>
                  <a:cubicBezTo>
                    <a:pt x="393065" y="1328103"/>
                    <a:pt x="383222" y="1318260"/>
                    <a:pt x="373380" y="1328103"/>
                  </a:cubicBezTo>
                  <a:cubicBezTo>
                    <a:pt x="363537" y="1347788"/>
                    <a:pt x="334010" y="1337945"/>
                    <a:pt x="324167" y="1337945"/>
                  </a:cubicBezTo>
                  <a:cubicBezTo>
                    <a:pt x="314325" y="1328103"/>
                    <a:pt x="324167" y="1318260"/>
                    <a:pt x="324167" y="1318260"/>
                  </a:cubicBezTo>
                  <a:cubicBezTo>
                    <a:pt x="343852" y="1298575"/>
                    <a:pt x="373380" y="1298575"/>
                    <a:pt x="393065" y="1298575"/>
                  </a:cubicBezTo>
                  <a:close/>
                  <a:moveTo>
                    <a:pt x="2202007" y="1289050"/>
                  </a:moveTo>
                  <a:cubicBezTo>
                    <a:pt x="2221634" y="1298892"/>
                    <a:pt x="2241262" y="1289050"/>
                    <a:pt x="2251075" y="1308735"/>
                  </a:cubicBezTo>
                  <a:cubicBezTo>
                    <a:pt x="2241262" y="1318578"/>
                    <a:pt x="2241262" y="1328420"/>
                    <a:pt x="2231448" y="1328420"/>
                  </a:cubicBezTo>
                  <a:cubicBezTo>
                    <a:pt x="2202007" y="1338263"/>
                    <a:pt x="2172566" y="1328420"/>
                    <a:pt x="2143125" y="1318578"/>
                  </a:cubicBezTo>
                  <a:cubicBezTo>
                    <a:pt x="2143125" y="1308735"/>
                    <a:pt x="2143125" y="1308735"/>
                    <a:pt x="2143125" y="1308735"/>
                  </a:cubicBezTo>
                  <a:cubicBezTo>
                    <a:pt x="2152939" y="1298892"/>
                    <a:pt x="2182380" y="1298892"/>
                    <a:pt x="2202007" y="1289050"/>
                  </a:cubicBezTo>
                  <a:close/>
                  <a:moveTo>
                    <a:pt x="441613" y="1289050"/>
                  </a:moveTo>
                  <a:cubicBezTo>
                    <a:pt x="480868" y="1289050"/>
                    <a:pt x="510309" y="1308629"/>
                    <a:pt x="539750" y="1337998"/>
                  </a:cubicBezTo>
                  <a:cubicBezTo>
                    <a:pt x="539750" y="1347788"/>
                    <a:pt x="539750" y="1347788"/>
                    <a:pt x="539750" y="1347788"/>
                  </a:cubicBezTo>
                  <a:cubicBezTo>
                    <a:pt x="510309" y="1347788"/>
                    <a:pt x="500495" y="1328209"/>
                    <a:pt x="480868" y="1318419"/>
                  </a:cubicBezTo>
                  <a:cubicBezTo>
                    <a:pt x="451427" y="1318419"/>
                    <a:pt x="451427" y="1318419"/>
                    <a:pt x="451427" y="1318419"/>
                  </a:cubicBezTo>
                  <a:cubicBezTo>
                    <a:pt x="431800" y="1298840"/>
                    <a:pt x="431800" y="1298840"/>
                    <a:pt x="431800" y="1298840"/>
                  </a:cubicBezTo>
                  <a:cubicBezTo>
                    <a:pt x="431800" y="1289050"/>
                    <a:pt x="441613" y="1298840"/>
                    <a:pt x="441613" y="1289050"/>
                  </a:cubicBezTo>
                  <a:close/>
                  <a:moveTo>
                    <a:pt x="2340098" y="1270000"/>
                  </a:moveTo>
                  <a:cubicBezTo>
                    <a:pt x="2359636" y="1270000"/>
                    <a:pt x="2388944" y="1270000"/>
                    <a:pt x="2398713" y="1289504"/>
                  </a:cubicBezTo>
                  <a:cubicBezTo>
                    <a:pt x="2398713" y="1299255"/>
                    <a:pt x="2398713" y="1309007"/>
                    <a:pt x="2388944" y="1318759"/>
                  </a:cubicBezTo>
                  <a:cubicBezTo>
                    <a:pt x="2359636" y="1338263"/>
                    <a:pt x="2320559" y="1328511"/>
                    <a:pt x="2291252" y="1328511"/>
                  </a:cubicBezTo>
                  <a:cubicBezTo>
                    <a:pt x="2281482" y="1328511"/>
                    <a:pt x="2271713" y="1318759"/>
                    <a:pt x="2271713" y="1318759"/>
                  </a:cubicBezTo>
                  <a:cubicBezTo>
                    <a:pt x="2291252" y="1318759"/>
                    <a:pt x="2320559" y="1318759"/>
                    <a:pt x="2349867" y="1318759"/>
                  </a:cubicBezTo>
                  <a:cubicBezTo>
                    <a:pt x="2349867" y="1318759"/>
                    <a:pt x="2359636" y="1318759"/>
                    <a:pt x="2359636" y="1309007"/>
                  </a:cubicBezTo>
                  <a:cubicBezTo>
                    <a:pt x="2359636" y="1299255"/>
                    <a:pt x="2359636" y="1289504"/>
                    <a:pt x="2349867" y="1289504"/>
                  </a:cubicBezTo>
                  <a:cubicBezTo>
                    <a:pt x="2330329" y="1289504"/>
                    <a:pt x="2310790" y="1299255"/>
                    <a:pt x="2291252" y="1289504"/>
                  </a:cubicBezTo>
                  <a:cubicBezTo>
                    <a:pt x="2291252" y="1279752"/>
                    <a:pt x="2320559" y="1279752"/>
                    <a:pt x="2340098" y="1270000"/>
                  </a:cubicBezTo>
                  <a:close/>
                  <a:moveTo>
                    <a:pt x="278179" y="1256771"/>
                  </a:moveTo>
                  <a:cubicBezTo>
                    <a:pt x="289169" y="1256771"/>
                    <a:pt x="298938" y="1259241"/>
                    <a:pt x="303823" y="1269118"/>
                  </a:cubicBezTo>
                  <a:cubicBezTo>
                    <a:pt x="313592" y="1269118"/>
                    <a:pt x="333131" y="1278996"/>
                    <a:pt x="342900" y="1288874"/>
                  </a:cubicBezTo>
                  <a:cubicBezTo>
                    <a:pt x="333131" y="1298752"/>
                    <a:pt x="323361" y="1298752"/>
                    <a:pt x="313592" y="1308630"/>
                  </a:cubicBezTo>
                  <a:cubicBezTo>
                    <a:pt x="313592" y="1318507"/>
                    <a:pt x="303823" y="1328385"/>
                    <a:pt x="303823" y="1338263"/>
                  </a:cubicBezTo>
                  <a:cubicBezTo>
                    <a:pt x="284284" y="1338263"/>
                    <a:pt x="274515" y="1328385"/>
                    <a:pt x="254977" y="1318507"/>
                  </a:cubicBezTo>
                  <a:cubicBezTo>
                    <a:pt x="235438" y="1318507"/>
                    <a:pt x="215900" y="1328385"/>
                    <a:pt x="215900" y="1318507"/>
                  </a:cubicBezTo>
                  <a:cubicBezTo>
                    <a:pt x="215900" y="1288874"/>
                    <a:pt x="225669" y="1269118"/>
                    <a:pt x="245207" y="1259241"/>
                  </a:cubicBezTo>
                  <a:cubicBezTo>
                    <a:pt x="254977" y="1259241"/>
                    <a:pt x="267188" y="1256771"/>
                    <a:pt x="278179" y="1256771"/>
                  </a:cubicBezTo>
                  <a:close/>
                  <a:moveTo>
                    <a:pt x="2480775" y="1247279"/>
                  </a:moveTo>
                  <a:cubicBezTo>
                    <a:pt x="2486881" y="1249760"/>
                    <a:pt x="2491765" y="1254721"/>
                    <a:pt x="2496650" y="1259682"/>
                  </a:cubicBezTo>
                  <a:cubicBezTo>
                    <a:pt x="2516188" y="1269604"/>
                    <a:pt x="2516188" y="1289447"/>
                    <a:pt x="2516188" y="1309291"/>
                  </a:cubicBezTo>
                  <a:cubicBezTo>
                    <a:pt x="2516188" y="1329135"/>
                    <a:pt x="2506419" y="1348979"/>
                    <a:pt x="2486881" y="1358901"/>
                  </a:cubicBezTo>
                  <a:cubicBezTo>
                    <a:pt x="2457573" y="1358901"/>
                    <a:pt x="2408727" y="1358901"/>
                    <a:pt x="2389188" y="1339057"/>
                  </a:cubicBezTo>
                  <a:cubicBezTo>
                    <a:pt x="2398957" y="1329135"/>
                    <a:pt x="2418496" y="1319213"/>
                    <a:pt x="2408727" y="1299369"/>
                  </a:cubicBezTo>
                  <a:cubicBezTo>
                    <a:pt x="2408727" y="1289447"/>
                    <a:pt x="2398957" y="1279526"/>
                    <a:pt x="2398957" y="1269604"/>
                  </a:cubicBezTo>
                  <a:cubicBezTo>
                    <a:pt x="2408727" y="1249760"/>
                    <a:pt x="2438034" y="1249760"/>
                    <a:pt x="2457573" y="1249760"/>
                  </a:cubicBezTo>
                  <a:cubicBezTo>
                    <a:pt x="2467342" y="1244799"/>
                    <a:pt x="2474669" y="1244799"/>
                    <a:pt x="2480775" y="1247279"/>
                  </a:cubicBezTo>
                  <a:close/>
                  <a:moveTo>
                    <a:pt x="490537" y="1239838"/>
                  </a:moveTo>
                  <a:cubicBezTo>
                    <a:pt x="519906" y="1269603"/>
                    <a:pt x="519906" y="1269603"/>
                    <a:pt x="519906" y="1269603"/>
                  </a:cubicBezTo>
                  <a:cubicBezTo>
                    <a:pt x="529696" y="1289447"/>
                    <a:pt x="549275" y="1299369"/>
                    <a:pt x="539485" y="1319213"/>
                  </a:cubicBezTo>
                  <a:cubicBezTo>
                    <a:pt x="510116" y="1289447"/>
                    <a:pt x="480748" y="1289447"/>
                    <a:pt x="451379" y="1269603"/>
                  </a:cubicBezTo>
                  <a:cubicBezTo>
                    <a:pt x="451379" y="1269603"/>
                    <a:pt x="431800" y="1259682"/>
                    <a:pt x="441589" y="1249760"/>
                  </a:cubicBezTo>
                  <a:cubicBezTo>
                    <a:pt x="451379" y="1239838"/>
                    <a:pt x="470958" y="1239838"/>
                    <a:pt x="490537" y="1239838"/>
                  </a:cubicBezTo>
                  <a:close/>
                  <a:moveTo>
                    <a:pt x="2323386" y="1230540"/>
                  </a:moveTo>
                  <a:cubicBezTo>
                    <a:pt x="2340611" y="1230540"/>
                    <a:pt x="2355375" y="1235416"/>
                    <a:pt x="2360296" y="1250043"/>
                  </a:cubicBezTo>
                  <a:cubicBezTo>
                    <a:pt x="2370138" y="1259795"/>
                    <a:pt x="2360296" y="1259795"/>
                    <a:pt x="2350453" y="1259795"/>
                  </a:cubicBezTo>
                  <a:cubicBezTo>
                    <a:pt x="2340611" y="1259795"/>
                    <a:pt x="2330768" y="1269547"/>
                    <a:pt x="2320926" y="1259795"/>
                  </a:cubicBezTo>
                  <a:cubicBezTo>
                    <a:pt x="2311083" y="1250043"/>
                    <a:pt x="2301241" y="1250043"/>
                    <a:pt x="2281555" y="1250043"/>
                  </a:cubicBezTo>
                  <a:cubicBezTo>
                    <a:pt x="2261870" y="1259795"/>
                    <a:pt x="2252028" y="1289051"/>
                    <a:pt x="2222500" y="1279299"/>
                  </a:cubicBezTo>
                  <a:cubicBezTo>
                    <a:pt x="2232343" y="1259795"/>
                    <a:pt x="2261870" y="1250043"/>
                    <a:pt x="2271713" y="1240292"/>
                  </a:cubicBezTo>
                  <a:cubicBezTo>
                    <a:pt x="2286477" y="1235416"/>
                    <a:pt x="2306162" y="1230540"/>
                    <a:pt x="2323386" y="1230540"/>
                  </a:cubicBezTo>
                  <a:close/>
                  <a:moveTo>
                    <a:pt x="353219" y="1230313"/>
                  </a:moveTo>
                  <a:cubicBezTo>
                    <a:pt x="392377" y="1230313"/>
                    <a:pt x="421746" y="1249892"/>
                    <a:pt x="441325" y="1279261"/>
                  </a:cubicBezTo>
                  <a:cubicBezTo>
                    <a:pt x="431535" y="1279261"/>
                    <a:pt x="421746" y="1289051"/>
                    <a:pt x="411956" y="1289051"/>
                  </a:cubicBezTo>
                  <a:cubicBezTo>
                    <a:pt x="392377" y="1289051"/>
                    <a:pt x="372798" y="1289051"/>
                    <a:pt x="363008" y="1289051"/>
                  </a:cubicBezTo>
                  <a:cubicBezTo>
                    <a:pt x="343429" y="1269472"/>
                    <a:pt x="323850" y="1269472"/>
                    <a:pt x="323850" y="1249892"/>
                  </a:cubicBezTo>
                  <a:cubicBezTo>
                    <a:pt x="323850" y="1240103"/>
                    <a:pt x="333639" y="1230313"/>
                    <a:pt x="353219" y="1230313"/>
                  </a:cubicBezTo>
                  <a:close/>
                  <a:moveTo>
                    <a:pt x="2216268" y="1230083"/>
                  </a:moveTo>
                  <a:cubicBezTo>
                    <a:pt x="2227155" y="1228102"/>
                    <a:pt x="2238808" y="1228102"/>
                    <a:pt x="2251075" y="1230540"/>
                  </a:cubicBezTo>
                  <a:cubicBezTo>
                    <a:pt x="2251075" y="1240292"/>
                    <a:pt x="2251075" y="1240292"/>
                    <a:pt x="2251075" y="1240292"/>
                  </a:cubicBezTo>
                  <a:cubicBezTo>
                    <a:pt x="2241262" y="1240292"/>
                    <a:pt x="2231448" y="1250043"/>
                    <a:pt x="2221634" y="1250043"/>
                  </a:cubicBezTo>
                  <a:cubicBezTo>
                    <a:pt x="2192193" y="1240292"/>
                    <a:pt x="2172566" y="1269547"/>
                    <a:pt x="2152939" y="1289051"/>
                  </a:cubicBezTo>
                  <a:cubicBezTo>
                    <a:pt x="2143125" y="1289051"/>
                    <a:pt x="2143125" y="1289051"/>
                    <a:pt x="2143125" y="1289051"/>
                  </a:cubicBezTo>
                  <a:cubicBezTo>
                    <a:pt x="2157846" y="1259795"/>
                    <a:pt x="2183607" y="1236025"/>
                    <a:pt x="2216268" y="1230083"/>
                  </a:cubicBezTo>
                  <a:close/>
                  <a:moveTo>
                    <a:pt x="2388961" y="1181735"/>
                  </a:moveTo>
                  <a:cubicBezTo>
                    <a:pt x="2410902" y="1176814"/>
                    <a:pt x="2432844" y="1181735"/>
                    <a:pt x="2447472" y="1201420"/>
                  </a:cubicBezTo>
                  <a:cubicBezTo>
                    <a:pt x="2457223" y="1211262"/>
                    <a:pt x="2466975" y="1221105"/>
                    <a:pt x="2466975" y="1230947"/>
                  </a:cubicBezTo>
                  <a:cubicBezTo>
                    <a:pt x="2447472" y="1240790"/>
                    <a:pt x="2427968" y="1240790"/>
                    <a:pt x="2408465" y="1240790"/>
                  </a:cubicBezTo>
                  <a:cubicBezTo>
                    <a:pt x="2398713" y="1250632"/>
                    <a:pt x="2388961" y="1260475"/>
                    <a:pt x="2379209" y="1260475"/>
                  </a:cubicBezTo>
                  <a:cubicBezTo>
                    <a:pt x="2369457" y="1240790"/>
                    <a:pt x="2349954" y="1221105"/>
                    <a:pt x="2330450" y="1221105"/>
                  </a:cubicBezTo>
                  <a:cubicBezTo>
                    <a:pt x="2345078" y="1201420"/>
                    <a:pt x="2367019" y="1186656"/>
                    <a:pt x="2388961" y="1181735"/>
                  </a:cubicBezTo>
                  <a:close/>
                  <a:moveTo>
                    <a:pt x="2217262" y="1177727"/>
                  </a:moveTo>
                  <a:cubicBezTo>
                    <a:pt x="2222183" y="1178957"/>
                    <a:pt x="2227104" y="1181417"/>
                    <a:pt x="2232025" y="1181417"/>
                  </a:cubicBezTo>
                  <a:cubicBezTo>
                    <a:pt x="2232025" y="1191260"/>
                    <a:pt x="2222183" y="1201102"/>
                    <a:pt x="2222183" y="1220787"/>
                  </a:cubicBezTo>
                  <a:cubicBezTo>
                    <a:pt x="2192655" y="1220787"/>
                    <a:pt x="2163128" y="1240472"/>
                    <a:pt x="2143443" y="1270000"/>
                  </a:cubicBezTo>
                  <a:cubicBezTo>
                    <a:pt x="2133600" y="1270000"/>
                    <a:pt x="2133600" y="1260157"/>
                    <a:pt x="2133600" y="1260157"/>
                  </a:cubicBezTo>
                  <a:cubicBezTo>
                    <a:pt x="2143443" y="1230630"/>
                    <a:pt x="2153285" y="1181417"/>
                    <a:pt x="2202498" y="1181417"/>
                  </a:cubicBezTo>
                  <a:cubicBezTo>
                    <a:pt x="2207419" y="1176496"/>
                    <a:pt x="2212340" y="1176496"/>
                    <a:pt x="2217262" y="1177727"/>
                  </a:cubicBezTo>
                  <a:close/>
                  <a:moveTo>
                    <a:pt x="2290618" y="1160860"/>
                  </a:moveTo>
                  <a:cubicBezTo>
                    <a:pt x="2320059" y="1170782"/>
                    <a:pt x="2339687" y="1150938"/>
                    <a:pt x="2349500" y="1180703"/>
                  </a:cubicBezTo>
                  <a:cubicBezTo>
                    <a:pt x="2320059" y="1210469"/>
                    <a:pt x="2320059" y="1210469"/>
                    <a:pt x="2320059" y="1210469"/>
                  </a:cubicBezTo>
                  <a:cubicBezTo>
                    <a:pt x="2300432" y="1210469"/>
                    <a:pt x="2280805" y="1220391"/>
                    <a:pt x="2270991" y="1230313"/>
                  </a:cubicBezTo>
                  <a:cubicBezTo>
                    <a:pt x="2261178" y="1220391"/>
                    <a:pt x="2241550" y="1220391"/>
                    <a:pt x="2241550" y="1210469"/>
                  </a:cubicBezTo>
                  <a:cubicBezTo>
                    <a:pt x="2241550" y="1190625"/>
                    <a:pt x="2270991" y="1160860"/>
                    <a:pt x="2290618" y="1160860"/>
                  </a:cubicBezTo>
                  <a:close/>
                  <a:moveTo>
                    <a:pt x="272895" y="1137273"/>
                  </a:moveTo>
                  <a:cubicBezTo>
                    <a:pt x="318852" y="1139587"/>
                    <a:pt x="363836" y="1150660"/>
                    <a:pt x="402590" y="1161733"/>
                  </a:cubicBezTo>
                  <a:cubicBezTo>
                    <a:pt x="451803" y="1171575"/>
                    <a:pt x="451803" y="1171575"/>
                    <a:pt x="451803" y="1171575"/>
                  </a:cubicBezTo>
                  <a:cubicBezTo>
                    <a:pt x="491173" y="1171575"/>
                    <a:pt x="520700" y="1181418"/>
                    <a:pt x="550228" y="1191260"/>
                  </a:cubicBezTo>
                  <a:cubicBezTo>
                    <a:pt x="550228" y="1201103"/>
                    <a:pt x="550228" y="1220788"/>
                    <a:pt x="540385" y="1220788"/>
                  </a:cubicBezTo>
                  <a:cubicBezTo>
                    <a:pt x="501015" y="1210945"/>
                    <a:pt x="451803" y="1201103"/>
                    <a:pt x="412433" y="1201103"/>
                  </a:cubicBezTo>
                  <a:cubicBezTo>
                    <a:pt x="363220" y="1181418"/>
                    <a:pt x="314008" y="1181418"/>
                    <a:pt x="274637" y="1201103"/>
                  </a:cubicBezTo>
                  <a:cubicBezTo>
                    <a:pt x="195897" y="1220788"/>
                    <a:pt x="166370" y="1309370"/>
                    <a:pt x="117157" y="1368425"/>
                  </a:cubicBezTo>
                  <a:cubicBezTo>
                    <a:pt x="107315" y="1378268"/>
                    <a:pt x="107315" y="1378268"/>
                    <a:pt x="107315" y="1388110"/>
                  </a:cubicBezTo>
                  <a:cubicBezTo>
                    <a:pt x="146685" y="1407795"/>
                    <a:pt x="146685" y="1447165"/>
                    <a:pt x="176212" y="1476693"/>
                  </a:cubicBezTo>
                  <a:cubicBezTo>
                    <a:pt x="215582" y="1525905"/>
                    <a:pt x="215582" y="1525905"/>
                    <a:pt x="215582" y="1525905"/>
                  </a:cubicBezTo>
                  <a:cubicBezTo>
                    <a:pt x="264795" y="1555433"/>
                    <a:pt x="323850" y="1584960"/>
                    <a:pt x="382905" y="1565275"/>
                  </a:cubicBezTo>
                  <a:cubicBezTo>
                    <a:pt x="441960" y="1545590"/>
                    <a:pt x="501015" y="1535748"/>
                    <a:pt x="550228" y="1516063"/>
                  </a:cubicBezTo>
                  <a:cubicBezTo>
                    <a:pt x="560070" y="1520984"/>
                    <a:pt x="564992" y="1525905"/>
                    <a:pt x="567452" y="1532057"/>
                  </a:cubicBezTo>
                  <a:lnTo>
                    <a:pt x="568877" y="1545590"/>
                  </a:lnTo>
                  <a:lnTo>
                    <a:pt x="560070" y="1545590"/>
                  </a:lnTo>
                  <a:cubicBezTo>
                    <a:pt x="557610" y="1545590"/>
                    <a:pt x="555149" y="1545590"/>
                    <a:pt x="550228" y="1545590"/>
                  </a:cubicBezTo>
                  <a:cubicBezTo>
                    <a:pt x="461645" y="1575118"/>
                    <a:pt x="373063" y="1594803"/>
                    <a:pt x="294323" y="1614488"/>
                  </a:cubicBezTo>
                  <a:cubicBezTo>
                    <a:pt x="245110" y="1614488"/>
                    <a:pt x="186055" y="1614488"/>
                    <a:pt x="146685" y="1584960"/>
                  </a:cubicBezTo>
                  <a:cubicBezTo>
                    <a:pt x="97472" y="1545590"/>
                    <a:pt x="67945" y="1486535"/>
                    <a:pt x="58102" y="1437323"/>
                  </a:cubicBezTo>
                  <a:cubicBezTo>
                    <a:pt x="48260" y="1417638"/>
                    <a:pt x="38417" y="1407795"/>
                    <a:pt x="38417" y="1397953"/>
                  </a:cubicBezTo>
                  <a:cubicBezTo>
                    <a:pt x="28575" y="1388110"/>
                    <a:pt x="48260" y="1378268"/>
                    <a:pt x="48260" y="1368425"/>
                  </a:cubicBezTo>
                  <a:cubicBezTo>
                    <a:pt x="67945" y="1329055"/>
                    <a:pt x="77787" y="1279843"/>
                    <a:pt x="97472" y="1240473"/>
                  </a:cubicBezTo>
                  <a:cubicBezTo>
                    <a:pt x="117157" y="1201103"/>
                    <a:pt x="127000" y="1161733"/>
                    <a:pt x="166370" y="1151890"/>
                  </a:cubicBezTo>
                  <a:cubicBezTo>
                    <a:pt x="186055" y="1144509"/>
                    <a:pt x="206355" y="1140202"/>
                    <a:pt x="226809" y="1138203"/>
                  </a:cubicBezTo>
                  <a:cubicBezTo>
                    <a:pt x="242149" y="1136704"/>
                    <a:pt x="257576" y="1136502"/>
                    <a:pt x="272895" y="1137273"/>
                  </a:cubicBezTo>
                  <a:close/>
                  <a:moveTo>
                    <a:pt x="245212" y="1101725"/>
                  </a:moveTo>
                  <a:cubicBezTo>
                    <a:pt x="333488" y="1111590"/>
                    <a:pt x="411956" y="1131320"/>
                    <a:pt x="490424" y="1151051"/>
                  </a:cubicBezTo>
                  <a:cubicBezTo>
                    <a:pt x="510041" y="1160916"/>
                    <a:pt x="529658" y="1160916"/>
                    <a:pt x="549275" y="1170781"/>
                  </a:cubicBezTo>
                  <a:cubicBezTo>
                    <a:pt x="549275" y="1180646"/>
                    <a:pt x="549275" y="1180646"/>
                    <a:pt x="549275" y="1180646"/>
                  </a:cubicBezTo>
                  <a:cubicBezTo>
                    <a:pt x="441381" y="1160916"/>
                    <a:pt x="323680" y="1111590"/>
                    <a:pt x="205978" y="1121455"/>
                  </a:cubicBezTo>
                  <a:cubicBezTo>
                    <a:pt x="196169" y="1121455"/>
                    <a:pt x="176552" y="1131320"/>
                    <a:pt x="166744" y="1131320"/>
                  </a:cubicBezTo>
                  <a:cubicBezTo>
                    <a:pt x="107893" y="1160916"/>
                    <a:pt x="88276" y="1220107"/>
                    <a:pt x="68659" y="1279298"/>
                  </a:cubicBezTo>
                  <a:cubicBezTo>
                    <a:pt x="49042" y="1308894"/>
                    <a:pt x="49042" y="1358220"/>
                    <a:pt x="19617" y="1387815"/>
                  </a:cubicBezTo>
                  <a:cubicBezTo>
                    <a:pt x="29425" y="1417411"/>
                    <a:pt x="49042" y="1447006"/>
                    <a:pt x="58851" y="1476602"/>
                  </a:cubicBezTo>
                  <a:cubicBezTo>
                    <a:pt x="78468" y="1525928"/>
                    <a:pt x="98085" y="1575253"/>
                    <a:pt x="147127" y="1594984"/>
                  </a:cubicBezTo>
                  <a:cubicBezTo>
                    <a:pt x="196169" y="1634444"/>
                    <a:pt x="264829" y="1634444"/>
                    <a:pt x="323680" y="1624579"/>
                  </a:cubicBezTo>
                  <a:cubicBezTo>
                    <a:pt x="372722" y="1614714"/>
                    <a:pt x="411956" y="1594984"/>
                    <a:pt x="460998" y="1585119"/>
                  </a:cubicBezTo>
                  <a:cubicBezTo>
                    <a:pt x="480615" y="1575253"/>
                    <a:pt x="500232" y="1575253"/>
                    <a:pt x="510041" y="1565388"/>
                  </a:cubicBezTo>
                  <a:cubicBezTo>
                    <a:pt x="539466" y="1565388"/>
                    <a:pt x="539466" y="1565388"/>
                    <a:pt x="539466" y="1565388"/>
                  </a:cubicBezTo>
                  <a:cubicBezTo>
                    <a:pt x="519849" y="1575253"/>
                    <a:pt x="500232" y="1575253"/>
                    <a:pt x="480615" y="1585119"/>
                  </a:cubicBezTo>
                  <a:cubicBezTo>
                    <a:pt x="431573" y="1594984"/>
                    <a:pt x="382531" y="1614714"/>
                    <a:pt x="333488" y="1624579"/>
                  </a:cubicBezTo>
                  <a:cubicBezTo>
                    <a:pt x="294254" y="1634444"/>
                    <a:pt x="255020" y="1654175"/>
                    <a:pt x="205978" y="1644310"/>
                  </a:cubicBezTo>
                  <a:cubicBezTo>
                    <a:pt x="147127" y="1624579"/>
                    <a:pt x="78468" y="1575253"/>
                    <a:pt x="58851" y="1516062"/>
                  </a:cubicBezTo>
                  <a:cubicBezTo>
                    <a:pt x="39234" y="1486467"/>
                    <a:pt x="39234" y="1447006"/>
                    <a:pt x="19617" y="1417411"/>
                  </a:cubicBezTo>
                  <a:cubicBezTo>
                    <a:pt x="0" y="1387815"/>
                    <a:pt x="0" y="1387815"/>
                    <a:pt x="0" y="1387815"/>
                  </a:cubicBezTo>
                  <a:cubicBezTo>
                    <a:pt x="49042" y="1348354"/>
                    <a:pt x="49042" y="1289163"/>
                    <a:pt x="68659" y="1239837"/>
                  </a:cubicBezTo>
                  <a:cubicBezTo>
                    <a:pt x="78468" y="1220107"/>
                    <a:pt x="88276" y="1200377"/>
                    <a:pt x="98085" y="1180646"/>
                  </a:cubicBezTo>
                  <a:cubicBezTo>
                    <a:pt x="127510" y="1131320"/>
                    <a:pt x="186361" y="1101725"/>
                    <a:pt x="245212" y="1101725"/>
                  </a:cubicBezTo>
                  <a:close/>
                  <a:moveTo>
                    <a:pt x="2418081" y="1052513"/>
                  </a:moveTo>
                  <a:cubicBezTo>
                    <a:pt x="2477136" y="1052513"/>
                    <a:pt x="2546034" y="1082115"/>
                    <a:pt x="2575561" y="1151187"/>
                  </a:cubicBezTo>
                  <a:cubicBezTo>
                    <a:pt x="2605089" y="1190657"/>
                    <a:pt x="2614931" y="1249861"/>
                    <a:pt x="2654301" y="1289331"/>
                  </a:cubicBezTo>
                  <a:cubicBezTo>
                    <a:pt x="2644459" y="1309066"/>
                    <a:pt x="2634616" y="1318933"/>
                    <a:pt x="2624774" y="1328800"/>
                  </a:cubicBezTo>
                  <a:cubicBezTo>
                    <a:pt x="2614931" y="1358403"/>
                    <a:pt x="2605089" y="1397872"/>
                    <a:pt x="2595246" y="1437342"/>
                  </a:cubicBezTo>
                  <a:cubicBezTo>
                    <a:pt x="2565719" y="1486679"/>
                    <a:pt x="2526349" y="1545883"/>
                    <a:pt x="2467294" y="1545883"/>
                  </a:cubicBezTo>
                  <a:cubicBezTo>
                    <a:pt x="2378711" y="1555751"/>
                    <a:pt x="2290128" y="1526149"/>
                    <a:pt x="2201546" y="1506414"/>
                  </a:cubicBezTo>
                  <a:cubicBezTo>
                    <a:pt x="2181861" y="1496546"/>
                    <a:pt x="2152333" y="1496546"/>
                    <a:pt x="2132648" y="1486679"/>
                  </a:cubicBezTo>
                  <a:cubicBezTo>
                    <a:pt x="2122806" y="1476812"/>
                    <a:pt x="2132648" y="1466944"/>
                    <a:pt x="2132648" y="1457077"/>
                  </a:cubicBezTo>
                  <a:cubicBezTo>
                    <a:pt x="2142491" y="1447209"/>
                    <a:pt x="2162176" y="1457077"/>
                    <a:pt x="2181861" y="1457077"/>
                  </a:cubicBezTo>
                  <a:cubicBezTo>
                    <a:pt x="2231073" y="1476812"/>
                    <a:pt x="2280286" y="1486679"/>
                    <a:pt x="2339341" y="1496546"/>
                  </a:cubicBezTo>
                  <a:cubicBezTo>
                    <a:pt x="2378711" y="1496546"/>
                    <a:pt x="2378711" y="1496546"/>
                    <a:pt x="2378711" y="1496546"/>
                  </a:cubicBezTo>
                  <a:cubicBezTo>
                    <a:pt x="2418081" y="1496546"/>
                    <a:pt x="2437766" y="1486679"/>
                    <a:pt x="2467294" y="1466944"/>
                  </a:cubicBezTo>
                  <a:cubicBezTo>
                    <a:pt x="2516506" y="1417607"/>
                    <a:pt x="2526349" y="1358403"/>
                    <a:pt x="2575561" y="1309066"/>
                  </a:cubicBezTo>
                  <a:cubicBezTo>
                    <a:pt x="2565719" y="1299198"/>
                    <a:pt x="2565719" y="1299198"/>
                    <a:pt x="2565719" y="1299198"/>
                  </a:cubicBezTo>
                  <a:cubicBezTo>
                    <a:pt x="2526349" y="1259729"/>
                    <a:pt x="2526349" y="1200524"/>
                    <a:pt x="2467294" y="1161054"/>
                  </a:cubicBezTo>
                  <a:cubicBezTo>
                    <a:pt x="2427924" y="1121585"/>
                    <a:pt x="2388553" y="1111717"/>
                    <a:pt x="2329498" y="1101850"/>
                  </a:cubicBezTo>
                  <a:cubicBezTo>
                    <a:pt x="2260601" y="1121585"/>
                    <a:pt x="2191703" y="1141320"/>
                    <a:pt x="2122806" y="1161054"/>
                  </a:cubicBezTo>
                  <a:cubicBezTo>
                    <a:pt x="2112963" y="1151187"/>
                    <a:pt x="2112963" y="1141320"/>
                    <a:pt x="2112963" y="1131452"/>
                  </a:cubicBezTo>
                  <a:cubicBezTo>
                    <a:pt x="2112963" y="1131452"/>
                    <a:pt x="2112963" y="1121585"/>
                    <a:pt x="2112963" y="1121585"/>
                  </a:cubicBezTo>
                  <a:cubicBezTo>
                    <a:pt x="2211388" y="1101850"/>
                    <a:pt x="2309813" y="1062380"/>
                    <a:pt x="2418081" y="1052513"/>
                  </a:cubicBezTo>
                  <a:close/>
                  <a:moveTo>
                    <a:pt x="2396714" y="1024853"/>
                  </a:moveTo>
                  <a:cubicBezTo>
                    <a:pt x="2446080" y="1021168"/>
                    <a:pt x="2499599" y="1034065"/>
                    <a:pt x="2536508" y="1063543"/>
                  </a:cubicBezTo>
                  <a:cubicBezTo>
                    <a:pt x="2556193" y="1073369"/>
                    <a:pt x="2556193" y="1073369"/>
                    <a:pt x="2556193" y="1073369"/>
                  </a:cubicBezTo>
                  <a:cubicBezTo>
                    <a:pt x="2615248" y="1112674"/>
                    <a:pt x="2625091" y="1191282"/>
                    <a:pt x="2664461" y="1250239"/>
                  </a:cubicBezTo>
                  <a:cubicBezTo>
                    <a:pt x="2674303" y="1260065"/>
                    <a:pt x="2684146" y="1279717"/>
                    <a:pt x="2693988" y="1299369"/>
                  </a:cubicBezTo>
                  <a:cubicBezTo>
                    <a:pt x="2654618" y="1328848"/>
                    <a:pt x="2644776" y="1377978"/>
                    <a:pt x="2625091" y="1427108"/>
                  </a:cubicBezTo>
                  <a:cubicBezTo>
                    <a:pt x="2615248" y="1466413"/>
                    <a:pt x="2595563" y="1495891"/>
                    <a:pt x="2575878" y="1525369"/>
                  </a:cubicBezTo>
                  <a:cubicBezTo>
                    <a:pt x="2556193" y="1535195"/>
                    <a:pt x="2546351" y="1554848"/>
                    <a:pt x="2526666" y="1564674"/>
                  </a:cubicBezTo>
                  <a:cubicBezTo>
                    <a:pt x="2506981" y="1584326"/>
                    <a:pt x="2487296" y="1564674"/>
                    <a:pt x="2467611" y="1574500"/>
                  </a:cubicBezTo>
                  <a:cubicBezTo>
                    <a:pt x="2418398" y="1574500"/>
                    <a:pt x="2418398" y="1574500"/>
                    <a:pt x="2418398" y="1574500"/>
                  </a:cubicBezTo>
                  <a:cubicBezTo>
                    <a:pt x="2388871" y="1564674"/>
                    <a:pt x="2359343" y="1564674"/>
                    <a:pt x="2329816" y="1554848"/>
                  </a:cubicBezTo>
                  <a:cubicBezTo>
                    <a:pt x="2260918" y="1535195"/>
                    <a:pt x="2192021" y="1525369"/>
                    <a:pt x="2123123" y="1505717"/>
                  </a:cubicBezTo>
                  <a:cubicBezTo>
                    <a:pt x="2132966" y="1495891"/>
                    <a:pt x="2142808" y="1505717"/>
                    <a:pt x="2142808" y="1505717"/>
                  </a:cubicBezTo>
                  <a:cubicBezTo>
                    <a:pt x="2231391" y="1525369"/>
                    <a:pt x="2319973" y="1545021"/>
                    <a:pt x="2408556" y="1564674"/>
                  </a:cubicBezTo>
                  <a:cubicBezTo>
                    <a:pt x="2457768" y="1564674"/>
                    <a:pt x="2516823" y="1554848"/>
                    <a:pt x="2556193" y="1515543"/>
                  </a:cubicBezTo>
                  <a:cubicBezTo>
                    <a:pt x="2585721" y="1486065"/>
                    <a:pt x="2615248" y="1446761"/>
                    <a:pt x="2615248" y="1397630"/>
                  </a:cubicBezTo>
                  <a:cubicBezTo>
                    <a:pt x="2625091" y="1358326"/>
                    <a:pt x="2634933" y="1319022"/>
                    <a:pt x="2664461" y="1299369"/>
                  </a:cubicBezTo>
                  <a:cubicBezTo>
                    <a:pt x="2664461" y="1289543"/>
                    <a:pt x="2664461" y="1289543"/>
                    <a:pt x="2664461" y="1289543"/>
                  </a:cubicBezTo>
                  <a:cubicBezTo>
                    <a:pt x="2615248" y="1250239"/>
                    <a:pt x="2615248" y="1181456"/>
                    <a:pt x="2575878" y="1122500"/>
                  </a:cubicBezTo>
                  <a:cubicBezTo>
                    <a:pt x="2536508" y="1063543"/>
                    <a:pt x="2457768" y="1034065"/>
                    <a:pt x="2388871" y="1043891"/>
                  </a:cubicBezTo>
                  <a:cubicBezTo>
                    <a:pt x="2369186" y="1043891"/>
                    <a:pt x="2349501" y="1043891"/>
                    <a:pt x="2339658" y="1053717"/>
                  </a:cubicBezTo>
                  <a:cubicBezTo>
                    <a:pt x="2260918" y="1073369"/>
                    <a:pt x="2182178" y="1093022"/>
                    <a:pt x="2113281" y="1112674"/>
                  </a:cubicBezTo>
                  <a:cubicBezTo>
                    <a:pt x="2103438" y="1112674"/>
                    <a:pt x="2103438" y="1112674"/>
                    <a:pt x="2113281" y="1102848"/>
                  </a:cubicBezTo>
                  <a:cubicBezTo>
                    <a:pt x="2162493" y="1093022"/>
                    <a:pt x="2211706" y="1073369"/>
                    <a:pt x="2270761" y="1063543"/>
                  </a:cubicBezTo>
                  <a:cubicBezTo>
                    <a:pt x="2300288" y="1053717"/>
                    <a:pt x="2319973" y="1043891"/>
                    <a:pt x="2349501" y="1034065"/>
                  </a:cubicBezTo>
                  <a:cubicBezTo>
                    <a:pt x="2364265" y="1029152"/>
                    <a:pt x="2380259" y="1026081"/>
                    <a:pt x="2396714" y="1024853"/>
                  </a:cubicBezTo>
                  <a:close/>
                  <a:moveTo>
                    <a:pt x="510949" y="1003300"/>
                  </a:moveTo>
                  <a:cubicBezTo>
                    <a:pt x="540544" y="1013354"/>
                    <a:pt x="560275" y="1023408"/>
                    <a:pt x="580005" y="1013354"/>
                  </a:cubicBezTo>
                  <a:cubicBezTo>
                    <a:pt x="609601" y="1003300"/>
                    <a:pt x="609601" y="1003300"/>
                    <a:pt x="609601" y="1003300"/>
                  </a:cubicBezTo>
                  <a:cubicBezTo>
                    <a:pt x="609601" y="1023408"/>
                    <a:pt x="580005" y="1033462"/>
                    <a:pt x="570140" y="1043517"/>
                  </a:cubicBezTo>
                  <a:cubicBezTo>
                    <a:pt x="540544" y="1053571"/>
                    <a:pt x="501083" y="1063625"/>
                    <a:pt x="481353" y="1043517"/>
                  </a:cubicBezTo>
                  <a:cubicBezTo>
                    <a:pt x="471488" y="1033462"/>
                    <a:pt x="471488" y="1033462"/>
                    <a:pt x="471488" y="1023408"/>
                  </a:cubicBezTo>
                  <a:cubicBezTo>
                    <a:pt x="491218" y="1023408"/>
                    <a:pt x="501083" y="1013354"/>
                    <a:pt x="510949" y="1003300"/>
                  </a:cubicBezTo>
                  <a:close/>
                  <a:moveTo>
                    <a:pt x="146772" y="984250"/>
                  </a:moveTo>
                  <a:cubicBezTo>
                    <a:pt x="176213" y="1023471"/>
                    <a:pt x="176213" y="1023471"/>
                    <a:pt x="176213" y="1023471"/>
                  </a:cubicBezTo>
                  <a:cubicBezTo>
                    <a:pt x="146772" y="1043081"/>
                    <a:pt x="127145" y="1072496"/>
                    <a:pt x="136958" y="1101912"/>
                  </a:cubicBezTo>
                  <a:cubicBezTo>
                    <a:pt x="136958" y="1111717"/>
                    <a:pt x="146772" y="1111717"/>
                    <a:pt x="146772" y="1121522"/>
                  </a:cubicBezTo>
                  <a:cubicBezTo>
                    <a:pt x="136958" y="1121522"/>
                    <a:pt x="117331" y="1131328"/>
                    <a:pt x="107517" y="1150938"/>
                  </a:cubicBezTo>
                  <a:cubicBezTo>
                    <a:pt x="107517" y="1150938"/>
                    <a:pt x="97704" y="1150938"/>
                    <a:pt x="97704" y="1141133"/>
                  </a:cubicBezTo>
                  <a:cubicBezTo>
                    <a:pt x="68263" y="1121522"/>
                    <a:pt x="78076" y="1082302"/>
                    <a:pt x="68263" y="1052886"/>
                  </a:cubicBezTo>
                  <a:cubicBezTo>
                    <a:pt x="78076" y="1043081"/>
                    <a:pt x="97704" y="1033276"/>
                    <a:pt x="97704" y="1013665"/>
                  </a:cubicBezTo>
                  <a:cubicBezTo>
                    <a:pt x="117331" y="1003860"/>
                    <a:pt x="127145" y="984250"/>
                    <a:pt x="146772" y="984250"/>
                  </a:cubicBezTo>
                  <a:close/>
                  <a:moveTo>
                    <a:pt x="530802" y="972344"/>
                  </a:moveTo>
                  <a:cubicBezTo>
                    <a:pt x="538162" y="972344"/>
                    <a:pt x="545523" y="974725"/>
                    <a:pt x="550429" y="984250"/>
                  </a:cubicBezTo>
                  <a:cubicBezTo>
                    <a:pt x="570057" y="984250"/>
                    <a:pt x="589684" y="984250"/>
                    <a:pt x="609311" y="974725"/>
                  </a:cubicBezTo>
                  <a:cubicBezTo>
                    <a:pt x="619125" y="984250"/>
                    <a:pt x="619125" y="974725"/>
                    <a:pt x="619125" y="984250"/>
                  </a:cubicBezTo>
                  <a:cubicBezTo>
                    <a:pt x="599497" y="1003300"/>
                    <a:pt x="560243" y="1003300"/>
                    <a:pt x="530802" y="993775"/>
                  </a:cubicBezTo>
                  <a:cubicBezTo>
                    <a:pt x="520988" y="993775"/>
                    <a:pt x="511175" y="984250"/>
                    <a:pt x="511175" y="974725"/>
                  </a:cubicBezTo>
                  <a:cubicBezTo>
                    <a:pt x="516082" y="974725"/>
                    <a:pt x="523442" y="972344"/>
                    <a:pt x="530802" y="972344"/>
                  </a:cubicBezTo>
                  <a:close/>
                  <a:moveTo>
                    <a:pt x="441447" y="965200"/>
                  </a:moveTo>
                  <a:cubicBezTo>
                    <a:pt x="451217" y="965200"/>
                    <a:pt x="470755" y="974990"/>
                    <a:pt x="490294" y="974990"/>
                  </a:cubicBezTo>
                  <a:cubicBezTo>
                    <a:pt x="500063" y="994569"/>
                    <a:pt x="500063" y="994569"/>
                    <a:pt x="500063" y="994569"/>
                  </a:cubicBezTo>
                  <a:cubicBezTo>
                    <a:pt x="480524" y="1014148"/>
                    <a:pt x="451217" y="1023938"/>
                    <a:pt x="421909" y="1014148"/>
                  </a:cubicBezTo>
                  <a:cubicBezTo>
                    <a:pt x="392601" y="1014148"/>
                    <a:pt x="373063" y="994569"/>
                    <a:pt x="373063" y="974990"/>
                  </a:cubicBezTo>
                  <a:cubicBezTo>
                    <a:pt x="392601" y="974990"/>
                    <a:pt x="421909" y="974990"/>
                    <a:pt x="441447" y="965200"/>
                  </a:cubicBezTo>
                  <a:close/>
                  <a:moveTo>
                    <a:pt x="2035175" y="954088"/>
                  </a:moveTo>
                  <a:cubicBezTo>
                    <a:pt x="2074545" y="964010"/>
                    <a:pt x="2104073" y="973932"/>
                    <a:pt x="2133601" y="954088"/>
                  </a:cubicBezTo>
                  <a:cubicBezTo>
                    <a:pt x="2153286" y="964010"/>
                    <a:pt x="2172971" y="964010"/>
                    <a:pt x="2182813" y="973932"/>
                  </a:cubicBezTo>
                  <a:cubicBezTo>
                    <a:pt x="2182813" y="983854"/>
                    <a:pt x="2163128" y="983854"/>
                    <a:pt x="2153286" y="993776"/>
                  </a:cubicBezTo>
                  <a:cubicBezTo>
                    <a:pt x="2123758" y="993776"/>
                    <a:pt x="2084388" y="983854"/>
                    <a:pt x="2054860" y="964010"/>
                  </a:cubicBezTo>
                  <a:cubicBezTo>
                    <a:pt x="2045018" y="964010"/>
                    <a:pt x="2035175" y="964010"/>
                    <a:pt x="2035175" y="954088"/>
                  </a:cubicBezTo>
                  <a:close/>
                  <a:moveTo>
                    <a:pt x="138690" y="947974"/>
                  </a:moveTo>
                  <a:cubicBezTo>
                    <a:pt x="141143" y="947974"/>
                    <a:pt x="143596" y="949822"/>
                    <a:pt x="146050" y="954749"/>
                  </a:cubicBezTo>
                  <a:cubicBezTo>
                    <a:pt x="146050" y="974461"/>
                    <a:pt x="126422" y="964605"/>
                    <a:pt x="116609" y="984317"/>
                  </a:cubicBezTo>
                  <a:cubicBezTo>
                    <a:pt x="87168" y="1004028"/>
                    <a:pt x="77354" y="1033595"/>
                    <a:pt x="47913" y="1053307"/>
                  </a:cubicBezTo>
                  <a:cubicBezTo>
                    <a:pt x="47913" y="1063163"/>
                    <a:pt x="57727" y="1063163"/>
                    <a:pt x="57727" y="1073018"/>
                  </a:cubicBezTo>
                  <a:cubicBezTo>
                    <a:pt x="57727" y="1102586"/>
                    <a:pt x="67541" y="1142009"/>
                    <a:pt x="96982" y="1161720"/>
                  </a:cubicBezTo>
                  <a:cubicBezTo>
                    <a:pt x="96982" y="1171576"/>
                    <a:pt x="87168" y="1171576"/>
                    <a:pt x="87168" y="1171576"/>
                  </a:cubicBezTo>
                  <a:cubicBezTo>
                    <a:pt x="47913" y="1161720"/>
                    <a:pt x="57727" y="1122297"/>
                    <a:pt x="47913" y="1102586"/>
                  </a:cubicBezTo>
                  <a:cubicBezTo>
                    <a:pt x="47913" y="1082874"/>
                    <a:pt x="38100" y="1063163"/>
                    <a:pt x="38100" y="1053307"/>
                  </a:cubicBezTo>
                  <a:cubicBezTo>
                    <a:pt x="67541" y="1023740"/>
                    <a:pt x="87168" y="994172"/>
                    <a:pt x="116609" y="964605"/>
                  </a:cubicBezTo>
                  <a:cubicBezTo>
                    <a:pt x="123969" y="964605"/>
                    <a:pt x="131329" y="947974"/>
                    <a:pt x="138690" y="947974"/>
                  </a:cubicBezTo>
                  <a:close/>
                  <a:moveTo>
                    <a:pt x="432044" y="915988"/>
                  </a:moveTo>
                  <a:cubicBezTo>
                    <a:pt x="441813" y="915988"/>
                    <a:pt x="451582" y="915988"/>
                    <a:pt x="461352" y="935673"/>
                  </a:cubicBezTo>
                  <a:cubicBezTo>
                    <a:pt x="480890" y="955358"/>
                    <a:pt x="510198" y="945516"/>
                    <a:pt x="539506" y="935673"/>
                  </a:cubicBezTo>
                  <a:cubicBezTo>
                    <a:pt x="539506" y="945516"/>
                    <a:pt x="549275" y="945516"/>
                    <a:pt x="549275" y="955358"/>
                  </a:cubicBezTo>
                  <a:cubicBezTo>
                    <a:pt x="529736" y="965201"/>
                    <a:pt x="510198" y="965201"/>
                    <a:pt x="480890" y="965201"/>
                  </a:cubicBezTo>
                  <a:cubicBezTo>
                    <a:pt x="461352" y="955358"/>
                    <a:pt x="432044" y="945516"/>
                    <a:pt x="422275" y="925830"/>
                  </a:cubicBezTo>
                  <a:cubicBezTo>
                    <a:pt x="422275" y="915988"/>
                    <a:pt x="422275" y="915988"/>
                    <a:pt x="432044" y="915988"/>
                  </a:cubicBezTo>
                  <a:close/>
                  <a:moveTo>
                    <a:pt x="2133836" y="913712"/>
                  </a:moveTo>
                  <a:cubicBezTo>
                    <a:pt x="2139189" y="912316"/>
                    <a:pt x="2145308" y="912316"/>
                    <a:pt x="2152650" y="914797"/>
                  </a:cubicBezTo>
                  <a:cubicBezTo>
                    <a:pt x="2152650" y="934641"/>
                    <a:pt x="2133071" y="944563"/>
                    <a:pt x="2123281" y="944563"/>
                  </a:cubicBezTo>
                  <a:cubicBezTo>
                    <a:pt x="2103702" y="944563"/>
                    <a:pt x="2074334" y="944563"/>
                    <a:pt x="2054754" y="944563"/>
                  </a:cubicBezTo>
                  <a:cubicBezTo>
                    <a:pt x="2054754" y="944563"/>
                    <a:pt x="2044965" y="934641"/>
                    <a:pt x="2035175" y="934641"/>
                  </a:cubicBezTo>
                  <a:cubicBezTo>
                    <a:pt x="2054754" y="914797"/>
                    <a:pt x="2074334" y="934641"/>
                    <a:pt x="2093913" y="934641"/>
                  </a:cubicBezTo>
                  <a:cubicBezTo>
                    <a:pt x="2108597" y="934641"/>
                    <a:pt x="2117775" y="917898"/>
                    <a:pt x="2133836" y="913712"/>
                  </a:cubicBezTo>
                  <a:close/>
                  <a:moveTo>
                    <a:pt x="539750" y="905272"/>
                  </a:moveTo>
                  <a:cubicBezTo>
                    <a:pt x="579120" y="895350"/>
                    <a:pt x="608647" y="935037"/>
                    <a:pt x="638175" y="954881"/>
                  </a:cubicBezTo>
                  <a:cubicBezTo>
                    <a:pt x="638175" y="954881"/>
                    <a:pt x="628332" y="964803"/>
                    <a:pt x="628332" y="964803"/>
                  </a:cubicBezTo>
                  <a:cubicBezTo>
                    <a:pt x="618490" y="974725"/>
                    <a:pt x="608647" y="964803"/>
                    <a:pt x="598805" y="964803"/>
                  </a:cubicBezTo>
                  <a:cubicBezTo>
                    <a:pt x="569277" y="954881"/>
                    <a:pt x="559435" y="944959"/>
                    <a:pt x="539750" y="925115"/>
                  </a:cubicBezTo>
                  <a:cubicBezTo>
                    <a:pt x="539750" y="915194"/>
                    <a:pt x="539750" y="915194"/>
                    <a:pt x="539750" y="905272"/>
                  </a:cubicBezTo>
                  <a:close/>
                  <a:moveTo>
                    <a:pt x="2211999" y="895350"/>
                  </a:moveTo>
                  <a:cubicBezTo>
                    <a:pt x="2231781" y="905328"/>
                    <a:pt x="2251564" y="905328"/>
                    <a:pt x="2271347" y="905328"/>
                  </a:cubicBezTo>
                  <a:cubicBezTo>
                    <a:pt x="2281238" y="925286"/>
                    <a:pt x="2261455" y="935264"/>
                    <a:pt x="2251564" y="955221"/>
                  </a:cubicBezTo>
                  <a:cubicBezTo>
                    <a:pt x="2231781" y="965200"/>
                    <a:pt x="2221890" y="965200"/>
                    <a:pt x="2202107" y="965200"/>
                  </a:cubicBezTo>
                  <a:cubicBezTo>
                    <a:pt x="2152650" y="945243"/>
                    <a:pt x="2152650" y="945243"/>
                    <a:pt x="2152650" y="945243"/>
                  </a:cubicBezTo>
                  <a:cubicBezTo>
                    <a:pt x="2172433" y="915307"/>
                    <a:pt x="2172433" y="915307"/>
                    <a:pt x="2172433" y="915307"/>
                  </a:cubicBezTo>
                  <a:cubicBezTo>
                    <a:pt x="2211999" y="895350"/>
                    <a:pt x="2211999" y="895350"/>
                    <a:pt x="2211999" y="895350"/>
                  </a:cubicBezTo>
                  <a:close/>
                  <a:moveTo>
                    <a:pt x="2507396" y="885825"/>
                  </a:moveTo>
                  <a:cubicBezTo>
                    <a:pt x="2536704" y="885825"/>
                    <a:pt x="2556242" y="915458"/>
                    <a:pt x="2575781" y="935214"/>
                  </a:cubicBezTo>
                  <a:cubicBezTo>
                    <a:pt x="2605088" y="945092"/>
                    <a:pt x="2575781" y="964847"/>
                    <a:pt x="2585550" y="984603"/>
                  </a:cubicBezTo>
                  <a:cubicBezTo>
                    <a:pt x="2595319" y="1014236"/>
                    <a:pt x="2585550" y="1043869"/>
                    <a:pt x="2575781" y="1063625"/>
                  </a:cubicBezTo>
                  <a:cubicBezTo>
                    <a:pt x="2556242" y="1063625"/>
                    <a:pt x="2536704" y="1043869"/>
                    <a:pt x="2517165" y="1033992"/>
                  </a:cubicBezTo>
                  <a:cubicBezTo>
                    <a:pt x="2526934" y="1004358"/>
                    <a:pt x="2536704" y="964847"/>
                    <a:pt x="2517165" y="945092"/>
                  </a:cubicBezTo>
                  <a:cubicBezTo>
                    <a:pt x="2507396" y="935214"/>
                    <a:pt x="2478088" y="935214"/>
                    <a:pt x="2487857" y="915458"/>
                  </a:cubicBezTo>
                  <a:cubicBezTo>
                    <a:pt x="2497627" y="905580"/>
                    <a:pt x="2497627" y="895703"/>
                    <a:pt x="2507396" y="885825"/>
                  </a:cubicBezTo>
                  <a:close/>
                  <a:moveTo>
                    <a:pt x="327960" y="883708"/>
                  </a:moveTo>
                  <a:cubicBezTo>
                    <a:pt x="331617" y="886178"/>
                    <a:pt x="334055" y="891117"/>
                    <a:pt x="334055" y="896055"/>
                  </a:cubicBezTo>
                  <a:cubicBezTo>
                    <a:pt x="363310" y="896055"/>
                    <a:pt x="382814" y="896055"/>
                    <a:pt x="402318" y="896055"/>
                  </a:cubicBezTo>
                  <a:cubicBezTo>
                    <a:pt x="421821" y="896055"/>
                    <a:pt x="402318" y="915811"/>
                    <a:pt x="412069" y="915811"/>
                  </a:cubicBezTo>
                  <a:cubicBezTo>
                    <a:pt x="402318" y="935567"/>
                    <a:pt x="441325" y="945444"/>
                    <a:pt x="421821" y="955322"/>
                  </a:cubicBezTo>
                  <a:cubicBezTo>
                    <a:pt x="392566" y="965200"/>
                    <a:pt x="353559" y="965200"/>
                    <a:pt x="334055" y="935567"/>
                  </a:cubicBezTo>
                  <a:cubicBezTo>
                    <a:pt x="324303" y="925689"/>
                    <a:pt x="304800" y="905933"/>
                    <a:pt x="314552" y="886178"/>
                  </a:cubicBezTo>
                  <a:cubicBezTo>
                    <a:pt x="319428" y="881239"/>
                    <a:pt x="324303" y="881239"/>
                    <a:pt x="327960" y="883708"/>
                  </a:cubicBezTo>
                  <a:close/>
                  <a:moveTo>
                    <a:pt x="2507030" y="855663"/>
                  </a:moveTo>
                  <a:cubicBezTo>
                    <a:pt x="2556487" y="855663"/>
                    <a:pt x="2576269" y="914884"/>
                    <a:pt x="2625726" y="934624"/>
                  </a:cubicBezTo>
                  <a:cubicBezTo>
                    <a:pt x="2625726" y="944494"/>
                    <a:pt x="2615835" y="964234"/>
                    <a:pt x="2615835" y="974104"/>
                  </a:cubicBezTo>
                  <a:cubicBezTo>
                    <a:pt x="2615835" y="1013585"/>
                    <a:pt x="2615835" y="1053065"/>
                    <a:pt x="2596052" y="1082676"/>
                  </a:cubicBezTo>
                  <a:cubicBezTo>
                    <a:pt x="2586161" y="1082676"/>
                    <a:pt x="2586161" y="1082676"/>
                    <a:pt x="2576269" y="1072806"/>
                  </a:cubicBezTo>
                  <a:cubicBezTo>
                    <a:pt x="2596052" y="1043195"/>
                    <a:pt x="2605943" y="1013585"/>
                    <a:pt x="2596052" y="983975"/>
                  </a:cubicBezTo>
                  <a:cubicBezTo>
                    <a:pt x="2596052" y="964234"/>
                    <a:pt x="2596052" y="954364"/>
                    <a:pt x="2605943" y="944494"/>
                  </a:cubicBezTo>
                  <a:cubicBezTo>
                    <a:pt x="2615835" y="934624"/>
                    <a:pt x="2596052" y="934624"/>
                    <a:pt x="2596052" y="934624"/>
                  </a:cubicBezTo>
                  <a:cubicBezTo>
                    <a:pt x="2566378" y="924754"/>
                    <a:pt x="2566378" y="885273"/>
                    <a:pt x="2536704" y="885273"/>
                  </a:cubicBezTo>
                  <a:cubicBezTo>
                    <a:pt x="2526812" y="875403"/>
                    <a:pt x="2516921" y="875403"/>
                    <a:pt x="2507030" y="875403"/>
                  </a:cubicBezTo>
                  <a:cubicBezTo>
                    <a:pt x="2497138" y="865533"/>
                    <a:pt x="2507030" y="865533"/>
                    <a:pt x="2507030" y="855663"/>
                  </a:cubicBezTo>
                  <a:close/>
                  <a:moveTo>
                    <a:pt x="569913" y="855663"/>
                  </a:moveTo>
                  <a:cubicBezTo>
                    <a:pt x="569913" y="855663"/>
                    <a:pt x="579665" y="855663"/>
                    <a:pt x="579665" y="855663"/>
                  </a:cubicBezTo>
                  <a:cubicBezTo>
                    <a:pt x="599168" y="865585"/>
                    <a:pt x="608920" y="875507"/>
                    <a:pt x="618672" y="895350"/>
                  </a:cubicBezTo>
                  <a:cubicBezTo>
                    <a:pt x="628424" y="905272"/>
                    <a:pt x="628424" y="915194"/>
                    <a:pt x="638176" y="935038"/>
                  </a:cubicBezTo>
                  <a:cubicBezTo>
                    <a:pt x="628424" y="935038"/>
                    <a:pt x="628424" y="935038"/>
                    <a:pt x="628424" y="935038"/>
                  </a:cubicBezTo>
                  <a:cubicBezTo>
                    <a:pt x="618672" y="915194"/>
                    <a:pt x="618672" y="885428"/>
                    <a:pt x="599168" y="885428"/>
                  </a:cubicBezTo>
                  <a:cubicBezTo>
                    <a:pt x="579665" y="875507"/>
                    <a:pt x="569913" y="875507"/>
                    <a:pt x="569913" y="855663"/>
                  </a:cubicBezTo>
                  <a:close/>
                  <a:moveTo>
                    <a:pt x="2082205" y="853622"/>
                  </a:moveTo>
                  <a:cubicBezTo>
                    <a:pt x="2090818" y="853622"/>
                    <a:pt x="2098199" y="856117"/>
                    <a:pt x="2103121" y="866095"/>
                  </a:cubicBezTo>
                  <a:cubicBezTo>
                    <a:pt x="2112963" y="886052"/>
                    <a:pt x="2093278" y="896031"/>
                    <a:pt x="2083436" y="896031"/>
                  </a:cubicBezTo>
                  <a:cubicBezTo>
                    <a:pt x="2063751" y="915988"/>
                    <a:pt x="2044066" y="915988"/>
                    <a:pt x="2024381" y="915988"/>
                  </a:cubicBezTo>
                  <a:cubicBezTo>
                    <a:pt x="2014538" y="915988"/>
                    <a:pt x="2014538" y="915988"/>
                    <a:pt x="2014538" y="906009"/>
                  </a:cubicBezTo>
                  <a:cubicBezTo>
                    <a:pt x="2024381" y="896031"/>
                    <a:pt x="2044066" y="876074"/>
                    <a:pt x="2053908" y="856116"/>
                  </a:cubicBezTo>
                  <a:cubicBezTo>
                    <a:pt x="2063751" y="856116"/>
                    <a:pt x="2073593" y="853622"/>
                    <a:pt x="2082205" y="853622"/>
                  </a:cubicBezTo>
                  <a:close/>
                  <a:moveTo>
                    <a:pt x="2222501" y="846138"/>
                  </a:moveTo>
                  <a:cubicBezTo>
                    <a:pt x="2222501" y="846138"/>
                    <a:pt x="2222501" y="865717"/>
                    <a:pt x="2222501" y="865717"/>
                  </a:cubicBezTo>
                  <a:cubicBezTo>
                    <a:pt x="2202657" y="895086"/>
                    <a:pt x="2162970" y="904876"/>
                    <a:pt x="2133204" y="904876"/>
                  </a:cubicBezTo>
                  <a:cubicBezTo>
                    <a:pt x="2123282" y="904876"/>
                    <a:pt x="2113360" y="904876"/>
                    <a:pt x="2103438" y="895086"/>
                  </a:cubicBezTo>
                  <a:cubicBezTo>
                    <a:pt x="2103438" y="895086"/>
                    <a:pt x="2113360" y="885297"/>
                    <a:pt x="2113360" y="885297"/>
                  </a:cubicBezTo>
                  <a:cubicBezTo>
                    <a:pt x="2133204" y="885297"/>
                    <a:pt x="2162970" y="895086"/>
                    <a:pt x="2182814" y="875507"/>
                  </a:cubicBezTo>
                  <a:cubicBezTo>
                    <a:pt x="2182814" y="865717"/>
                    <a:pt x="2202657" y="855928"/>
                    <a:pt x="2222501" y="846138"/>
                  </a:cubicBezTo>
                  <a:close/>
                  <a:moveTo>
                    <a:pt x="432532" y="836613"/>
                  </a:moveTo>
                  <a:cubicBezTo>
                    <a:pt x="461840" y="836613"/>
                    <a:pt x="481379" y="856368"/>
                    <a:pt x="510686" y="876124"/>
                  </a:cubicBezTo>
                  <a:cubicBezTo>
                    <a:pt x="530225" y="895880"/>
                    <a:pt x="530225" y="895880"/>
                    <a:pt x="530225" y="895880"/>
                  </a:cubicBezTo>
                  <a:cubicBezTo>
                    <a:pt x="510686" y="886002"/>
                    <a:pt x="491148" y="866246"/>
                    <a:pt x="471609" y="866246"/>
                  </a:cubicBezTo>
                  <a:cubicBezTo>
                    <a:pt x="461840" y="866246"/>
                    <a:pt x="452071" y="866246"/>
                    <a:pt x="452071" y="876124"/>
                  </a:cubicBezTo>
                  <a:cubicBezTo>
                    <a:pt x="452071" y="895880"/>
                    <a:pt x="481379" y="895880"/>
                    <a:pt x="500917" y="905757"/>
                  </a:cubicBezTo>
                  <a:cubicBezTo>
                    <a:pt x="500917" y="905757"/>
                    <a:pt x="510686" y="905757"/>
                    <a:pt x="510686" y="915635"/>
                  </a:cubicBezTo>
                  <a:cubicBezTo>
                    <a:pt x="481379" y="925513"/>
                    <a:pt x="442302" y="905757"/>
                    <a:pt x="422763" y="895880"/>
                  </a:cubicBezTo>
                  <a:cubicBezTo>
                    <a:pt x="412994" y="886002"/>
                    <a:pt x="403225" y="876124"/>
                    <a:pt x="403225" y="856368"/>
                  </a:cubicBezTo>
                  <a:cubicBezTo>
                    <a:pt x="412994" y="846491"/>
                    <a:pt x="422763" y="836613"/>
                    <a:pt x="432532" y="836613"/>
                  </a:cubicBezTo>
                  <a:close/>
                  <a:moveTo>
                    <a:pt x="2053999" y="806450"/>
                  </a:moveTo>
                  <a:cubicBezTo>
                    <a:pt x="2063751" y="826294"/>
                    <a:pt x="2024744" y="826294"/>
                    <a:pt x="2024744" y="846137"/>
                  </a:cubicBezTo>
                  <a:cubicBezTo>
                    <a:pt x="2014992" y="856059"/>
                    <a:pt x="2024744" y="885825"/>
                    <a:pt x="2005240" y="885825"/>
                  </a:cubicBezTo>
                  <a:cubicBezTo>
                    <a:pt x="1995488" y="865981"/>
                    <a:pt x="2024744" y="846137"/>
                    <a:pt x="2024744" y="826294"/>
                  </a:cubicBezTo>
                  <a:cubicBezTo>
                    <a:pt x="2034496" y="816372"/>
                    <a:pt x="2044248" y="806450"/>
                    <a:pt x="2053999" y="806450"/>
                  </a:cubicBezTo>
                  <a:close/>
                  <a:moveTo>
                    <a:pt x="501386" y="806450"/>
                  </a:moveTo>
                  <a:cubicBezTo>
                    <a:pt x="530754" y="826205"/>
                    <a:pt x="560123" y="855839"/>
                    <a:pt x="569913" y="885472"/>
                  </a:cubicBezTo>
                  <a:cubicBezTo>
                    <a:pt x="560123" y="885472"/>
                    <a:pt x="540544" y="895350"/>
                    <a:pt x="540544" y="875594"/>
                  </a:cubicBezTo>
                  <a:cubicBezTo>
                    <a:pt x="540544" y="865717"/>
                    <a:pt x="530754" y="845961"/>
                    <a:pt x="511175" y="845961"/>
                  </a:cubicBezTo>
                  <a:cubicBezTo>
                    <a:pt x="491596" y="855839"/>
                    <a:pt x="481807" y="836083"/>
                    <a:pt x="472017" y="836083"/>
                  </a:cubicBezTo>
                  <a:cubicBezTo>
                    <a:pt x="462227" y="836083"/>
                    <a:pt x="452438" y="826205"/>
                    <a:pt x="462227" y="816328"/>
                  </a:cubicBezTo>
                  <a:cubicBezTo>
                    <a:pt x="472017" y="806450"/>
                    <a:pt x="491596" y="806450"/>
                    <a:pt x="501386" y="806450"/>
                  </a:cubicBezTo>
                  <a:close/>
                  <a:moveTo>
                    <a:pt x="603846" y="804343"/>
                  </a:moveTo>
                  <a:cubicBezTo>
                    <a:pt x="618729" y="806198"/>
                    <a:pt x="633611" y="819181"/>
                    <a:pt x="648494" y="826599"/>
                  </a:cubicBezTo>
                  <a:cubicBezTo>
                    <a:pt x="658416" y="856273"/>
                    <a:pt x="668338" y="895839"/>
                    <a:pt x="658416" y="915621"/>
                  </a:cubicBezTo>
                  <a:cubicBezTo>
                    <a:pt x="648494" y="925513"/>
                    <a:pt x="648494" y="925513"/>
                    <a:pt x="648494" y="925513"/>
                  </a:cubicBezTo>
                  <a:cubicBezTo>
                    <a:pt x="638572" y="895839"/>
                    <a:pt x="628650" y="866165"/>
                    <a:pt x="598885" y="856273"/>
                  </a:cubicBezTo>
                  <a:cubicBezTo>
                    <a:pt x="598885" y="836490"/>
                    <a:pt x="588963" y="816708"/>
                    <a:pt x="588963" y="806816"/>
                  </a:cubicBezTo>
                  <a:cubicBezTo>
                    <a:pt x="593924" y="804344"/>
                    <a:pt x="598885" y="803725"/>
                    <a:pt x="603846" y="804343"/>
                  </a:cubicBezTo>
                  <a:close/>
                  <a:moveTo>
                    <a:pt x="2330186" y="796925"/>
                  </a:moveTo>
                  <a:cubicBezTo>
                    <a:pt x="2339975" y="796925"/>
                    <a:pt x="2339975" y="816610"/>
                    <a:pt x="2339975" y="826452"/>
                  </a:cubicBezTo>
                  <a:cubicBezTo>
                    <a:pt x="2339975" y="846137"/>
                    <a:pt x="2320396" y="875665"/>
                    <a:pt x="2300817" y="885507"/>
                  </a:cubicBezTo>
                  <a:cubicBezTo>
                    <a:pt x="2281238" y="895350"/>
                    <a:pt x="2251869" y="895350"/>
                    <a:pt x="2222500" y="885507"/>
                  </a:cubicBezTo>
                  <a:cubicBezTo>
                    <a:pt x="2222500" y="875665"/>
                    <a:pt x="2232290" y="875665"/>
                    <a:pt x="2232290" y="865822"/>
                  </a:cubicBezTo>
                  <a:cubicBezTo>
                    <a:pt x="2242079" y="846137"/>
                    <a:pt x="2222500" y="836295"/>
                    <a:pt x="2242079" y="826452"/>
                  </a:cubicBezTo>
                  <a:cubicBezTo>
                    <a:pt x="2271448" y="816610"/>
                    <a:pt x="2300817" y="816610"/>
                    <a:pt x="2330186" y="796925"/>
                  </a:cubicBezTo>
                  <a:close/>
                  <a:moveTo>
                    <a:pt x="2202090" y="768350"/>
                  </a:moveTo>
                  <a:cubicBezTo>
                    <a:pt x="2221821" y="768350"/>
                    <a:pt x="2231686" y="778192"/>
                    <a:pt x="2231686" y="788035"/>
                  </a:cubicBezTo>
                  <a:cubicBezTo>
                    <a:pt x="2241551" y="817562"/>
                    <a:pt x="2211956" y="827405"/>
                    <a:pt x="2192225" y="847090"/>
                  </a:cubicBezTo>
                  <a:cubicBezTo>
                    <a:pt x="2182360" y="847090"/>
                    <a:pt x="2172495" y="856932"/>
                    <a:pt x="2152764" y="856932"/>
                  </a:cubicBezTo>
                  <a:cubicBezTo>
                    <a:pt x="2142899" y="866775"/>
                    <a:pt x="2133034" y="866775"/>
                    <a:pt x="2123169" y="866775"/>
                  </a:cubicBezTo>
                  <a:cubicBezTo>
                    <a:pt x="2123169" y="856932"/>
                    <a:pt x="2123169" y="856932"/>
                    <a:pt x="2123169" y="856932"/>
                  </a:cubicBezTo>
                  <a:cubicBezTo>
                    <a:pt x="2142899" y="847090"/>
                    <a:pt x="2172495" y="847090"/>
                    <a:pt x="2192225" y="817562"/>
                  </a:cubicBezTo>
                  <a:cubicBezTo>
                    <a:pt x="2192225" y="807720"/>
                    <a:pt x="2192225" y="797877"/>
                    <a:pt x="2182360" y="797877"/>
                  </a:cubicBezTo>
                  <a:cubicBezTo>
                    <a:pt x="2152764" y="807720"/>
                    <a:pt x="2133034" y="827405"/>
                    <a:pt x="2113303" y="847090"/>
                  </a:cubicBezTo>
                  <a:cubicBezTo>
                    <a:pt x="2113303" y="847090"/>
                    <a:pt x="2103438" y="847090"/>
                    <a:pt x="2103438" y="837247"/>
                  </a:cubicBezTo>
                  <a:cubicBezTo>
                    <a:pt x="2133034" y="807720"/>
                    <a:pt x="2162630" y="778192"/>
                    <a:pt x="2202090" y="768350"/>
                  </a:cubicBezTo>
                  <a:close/>
                  <a:moveTo>
                    <a:pt x="347362" y="762631"/>
                  </a:moveTo>
                  <a:cubicBezTo>
                    <a:pt x="377882" y="766783"/>
                    <a:pt x="400079" y="794465"/>
                    <a:pt x="422276" y="816611"/>
                  </a:cubicBezTo>
                  <a:cubicBezTo>
                    <a:pt x="422276" y="826453"/>
                    <a:pt x="412411" y="826453"/>
                    <a:pt x="402545" y="836296"/>
                  </a:cubicBezTo>
                  <a:cubicBezTo>
                    <a:pt x="392680" y="846138"/>
                    <a:pt x="392680" y="855981"/>
                    <a:pt x="392680" y="865823"/>
                  </a:cubicBezTo>
                  <a:cubicBezTo>
                    <a:pt x="392680" y="875666"/>
                    <a:pt x="392680" y="875666"/>
                    <a:pt x="392680" y="885508"/>
                  </a:cubicBezTo>
                  <a:cubicBezTo>
                    <a:pt x="363084" y="895351"/>
                    <a:pt x="333489" y="875666"/>
                    <a:pt x="303893" y="865823"/>
                  </a:cubicBezTo>
                  <a:cubicBezTo>
                    <a:pt x="294028" y="846138"/>
                    <a:pt x="284163" y="836296"/>
                    <a:pt x="294028" y="816611"/>
                  </a:cubicBezTo>
                  <a:cubicBezTo>
                    <a:pt x="294028" y="796926"/>
                    <a:pt x="303893" y="787083"/>
                    <a:pt x="313758" y="767398"/>
                  </a:cubicBezTo>
                  <a:cubicBezTo>
                    <a:pt x="326090" y="762477"/>
                    <a:pt x="337188" y="761246"/>
                    <a:pt x="347362" y="762631"/>
                  </a:cubicBezTo>
                  <a:close/>
                  <a:moveTo>
                    <a:pt x="2025198" y="757238"/>
                  </a:moveTo>
                  <a:cubicBezTo>
                    <a:pt x="2034949" y="757238"/>
                    <a:pt x="2034949" y="757238"/>
                    <a:pt x="2034949" y="767160"/>
                  </a:cubicBezTo>
                  <a:cubicBezTo>
                    <a:pt x="2044701" y="787004"/>
                    <a:pt x="2025198" y="806847"/>
                    <a:pt x="2005694" y="826691"/>
                  </a:cubicBezTo>
                  <a:cubicBezTo>
                    <a:pt x="1995942" y="846535"/>
                    <a:pt x="1995942" y="866379"/>
                    <a:pt x="1995942" y="876301"/>
                  </a:cubicBezTo>
                  <a:cubicBezTo>
                    <a:pt x="1976438" y="866379"/>
                    <a:pt x="1986190" y="836613"/>
                    <a:pt x="1986190" y="826691"/>
                  </a:cubicBezTo>
                  <a:cubicBezTo>
                    <a:pt x="1986190" y="796926"/>
                    <a:pt x="2005694" y="767160"/>
                    <a:pt x="2025198" y="757238"/>
                  </a:cubicBezTo>
                  <a:close/>
                  <a:moveTo>
                    <a:pt x="2143126" y="747713"/>
                  </a:moveTo>
                  <a:cubicBezTo>
                    <a:pt x="2153047" y="747713"/>
                    <a:pt x="2172891" y="747713"/>
                    <a:pt x="2182813" y="757555"/>
                  </a:cubicBezTo>
                  <a:cubicBezTo>
                    <a:pt x="2172891" y="767398"/>
                    <a:pt x="2162969" y="777240"/>
                    <a:pt x="2153047" y="777240"/>
                  </a:cubicBezTo>
                  <a:cubicBezTo>
                    <a:pt x="2123282" y="777240"/>
                    <a:pt x="2103438" y="796925"/>
                    <a:pt x="2093516" y="816610"/>
                  </a:cubicBezTo>
                  <a:cubicBezTo>
                    <a:pt x="2093516" y="826453"/>
                    <a:pt x="2083594" y="826453"/>
                    <a:pt x="2083594" y="836295"/>
                  </a:cubicBezTo>
                  <a:cubicBezTo>
                    <a:pt x="2073672" y="846138"/>
                    <a:pt x="2073672" y="836295"/>
                    <a:pt x="2063750" y="846138"/>
                  </a:cubicBezTo>
                  <a:cubicBezTo>
                    <a:pt x="2063750" y="836295"/>
                    <a:pt x="2063750" y="826453"/>
                    <a:pt x="2063750" y="816610"/>
                  </a:cubicBezTo>
                  <a:cubicBezTo>
                    <a:pt x="2083594" y="787083"/>
                    <a:pt x="2103438" y="747713"/>
                    <a:pt x="2143126" y="747713"/>
                  </a:cubicBezTo>
                  <a:close/>
                  <a:moveTo>
                    <a:pt x="510540" y="738188"/>
                  </a:moveTo>
                  <a:cubicBezTo>
                    <a:pt x="530225" y="748002"/>
                    <a:pt x="540068" y="757815"/>
                    <a:pt x="559753" y="767629"/>
                  </a:cubicBezTo>
                  <a:cubicBezTo>
                    <a:pt x="569595" y="787256"/>
                    <a:pt x="579438" y="816697"/>
                    <a:pt x="579438" y="836324"/>
                  </a:cubicBezTo>
                  <a:cubicBezTo>
                    <a:pt x="569595" y="846138"/>
                    <a:pt x="549910" y="836324"/>
                    <a:pt x="540068" y="826511"/>
                  </a:cubicBezTo>
                  <a:cubicBezTo>
                    <a:pt x="530225" y="816697"/>
                    <a:pt x="520383" y="806883"/>
                    <a:pt x="510540" y="797070"/>
                  </a:cubicBezTo>
                  <a:cubicBezTo>
                    <a:pt x="500698" y="787256"/>
                    <a:pt x="500698" y="767629"/>
                    <a:pt x="481013" y="757815"/>
                  </a:cubicBezTo>
                  <a:cubicBezTo>
                    <a:pt x="490855" y="748002"/>
                    <a:pt x="500698" y="738188"/>
                    <a:pt x="510540" y="738188"/>
                  </a:cubicBezTo>
                  <a:close/>
                  <a:moveTo>
                    <a:pt x="408721" y="731441"/>
                  </a:moveTo>
                  <a:cubicBezTo>
                    <a:pt x="427038" y="731441"/>
                    <a:pt x="446576" y="738823"/>
                    <a:pt x="461230" y="748665"/>
                  </a:cubicBezTo>
                  <a:cubicBezTo>
                    <a:pt x="480769" y="758508"/>
                    <a:pt x="490538" y="778193"/>
                    <a:pt x="490538" y="788035"/>
                  </a:cubicBezTo>
                  <a:cubicBezTo>
                    <a:pt x="480769" y="797878"/>
                    <a:pt x="470999" y="797878"/>
                    <a:pt x="461230" y="807720"/>
                  </a:cubicBezTo>
                  <a:cubicBezTo>
                    <a:pt x="441692" y="817563"/>
                    <a:pt x="441692" y="817563"/>
                    <a:pt x="441692" y="817563"/>
                  </a:cubicBezTo>
                  <a:cubicBezTo>
                    <a:pt x="422153" y="797878"/>
                    <a:pt x="402615" y="768350"/>
                    <a:pt x="373307" y="758508"/>
                  </a:cubicBezTo>
                  <a:cubicBezTo>
                    <a:pt x="363538" y="758508"/>
                    <a:pt x="363538" y="758508"/>
                    <a:pt x="363538" y="758508"/>
                  </a:cubicBezTo>
                  <a:cubicBezTo>
                    <a:pt x="373307" y="738823"/>
                    <a:pt x="390403" y="731441"/>
                    <a:pt x="408721" y="731441"/>
                  </a:cubicBezTo>
                  <a:close/>
                  <a:moveTo>
                    <a:pt x="2290310" y="698500"/>
                  </a:moveTo>
                  <a:cubicBezTo>
                    <a:pt x="2319906" y="698500"/>
                    <a:pt x="2339636" y="718127"/>
                    <a:pt x="2339636" y="737754"/>
                  </a:cubicBezTo>
                  <a:cubicBezTo>
                    <a:pt x="2349501" y="757382"/>
                    <a:pt x="2329771" y="786823"/>
                    <a:pt x="2310040" y="796636"/>
                  </a:cubicBezTo>
                  <a:cubicBezTo>
                    <a:pt x="2290310" y="796636"/>
                    <a:pt x="2270580" y="806450"/>
                    <a:pt x="2250849" y="806450"/>
                  </a:cubicBezTo>
                  <a:cubicBezTo>
                    <a:pt x="2250849" y="796636"/>
                    <a:pt x="2250849" y="786823"/>
                    <a:pt x="2240984" y="777009"/>
                  </a:cubicBezTo>
                  <a:cubicBezTo>
                    <a:pt x="2240984" y="767195"/>
                    <a:pt x="2231119" y="757382"/>
                    <a:pt x="2221253" y="757382"/>
                  </a:cubicBezTo>
                  <a:cubicBezTo>
                    <a:pt x="2211388" y="747568"/>
                    <a:pt x="2211388" y="747568"/>
                    <a:pt x="2211388" y="747568"/>
                  </a:cubicBezTo>
                  <a:cubicBezTo>
                    <a:pt x="2231119" y="718127"/>
                    <a:pt x="2260714" y="698500"/>
                    <a:pt x="2290310" y="698500"/>
                  </a:cubicBezTo>
                  <a:close/>
                  <a:moveTo>
                    <a:pt x="2143125" y="679450"/>
                  </a:moveTo>
                  <a:cubicBezTo>
                    <a:pt x="2143125" y="689264"/>
                    <a:pt x="2143125" y="689264"/>
                    <a:pt x="2143125" y="689264"/>
                  </a:cubicBezTo>
                  <a:cubicBezTo>
                    <a:pt x="2133283" y="699077"/>
                    <a:pt x="2123440" y="718704"/>
                    <a:pt x="2113598" y="748145"/>
                  </a:cubicBezTo>
                  <a:cubicBezTo>
                    <a:pt x="2084070" y="757959"/>
                    <a:pt x="2084070" y="787400"/>
                    <a:pt x="2054543" y="787400"/>
                  </a:cubicBezTo>
                  <a:cubicBezTo>
                    <a:pt x="2044700" y="777586"/>
                    <a:pt x="2054543" y="767773"/>
                    <a:pt x="2054543" y="748145"/>
                  </a:cubicBezTo>
                  <a:cubicBezTo>
                    <a:pt x="2054543" y="728518"/>
                    <a:pt x="2064385" y="708891"/>
                    <a:pt x="2084070" y="699077"/>
                  </a:cubicBezTo>
                  <a:cubicBezTo>
                    <a:pt x="2093913" y="679450"/>
                    <a:pt x="2113598" y="679450"/>
                    <a:pt x="2143125" y="679450"/>
                  </a:cubicBezTo>
                  <a:close/>
                  <a:moveTo>
                    <a:pt x="2183668" y="667456"/>
                  </a:moveTo>
                  <a:cubicBezTo>
                    <a:pt x="2194658" y="663752"/>
                    <a:pt x="2206869" y="663752"/>
                    <a:pt x="2221523" y="668691"/>
                  </a:cubicBezTo>
                  <a:cubicBezTo>
                    <a:pt x="2231293" y="668691"/>
                    <a:pt x="2241062" y="678568"/>
                    <a:pt x="2260600" y="688446"/>
                  </a:cubicBezTo>
                  <a:cubicBezTo>
                    <a:pt x="2231293" y="708202"/>
                    <a:pt x="2211754" y="727957"/>
                    <a:pt x="2201985" y="747713"/>
                  </a:cubicBezTo>
                  <a:cubicBezTo>
                    <a:pt x="2182446" y="747713"/>
                    <a:pt x="2162908" y="727957"/>
                    <a:pt x="2133600" y="737835"/>
                  </a:cubicBezTo>
                  <a:cubicBezTo>
                    <a:pt x="2133600" y="718080"/>
                    <a:pt x="2153139" y="698324"/>
                    <a:pt x="2153139" y="688446"/>
                  </a:cubicBezTo>
                  <a:cubicBezTo>
                    <a:pt x="2162908" y="678568"/>
                    <a:pt x="2172677" y="671160"/>
                    <a:pt x="2183668" y="667456"/>
                  </a:cubicBezTo>
                  <a:close/>
                  <a:moveTo>
                    <a:pt x="755990" y="649288"/>
                  </a:moveTo>
                  <a:cubicBezTo>
                    <a:pt x="795451" y="649288"/>
                    <a:pt x="795451" y="649288"/>
                    <a:pt x="795451" y="649288"/>
                  </a:cubicBezTo>
                  <a:cubicBezTo>
                    <a:pt x="815181" y="668867"/>
                    <a:pt x="854642" y="668867"/>
                    <a:pt x="884238" y="678657"/>
                  </a:cubicBezTo>
                  <a:cubicBezTo>
                    <a:pt x="864507" y="698236"/>
                    <a:pt x="844777" y="708026"/>
                    <a:pt x="825046" y="698236"/>
                  </a:cubicBezTo>
                  <a:cubicBezTo>
                    <a:pt x="805316" y="698236"/>
                    <a:pt x="785586" y="688447"/>
                    <a:pt x="765855" y="668867"/>
                  </a:cubicBezTo>
                  <a:cubicBezTo>
                    <a:pt x="765855" y="659078"/>
                    <a:pt x="746125" y="659078"/>
                    <a:pt x="755990" y="649288"/>
                  </a:cubicBezTo>
                  <a:close/>
                  <a:moveTo>
                    <a:pt x="795626" y="606312"/>
                  </a:moveTo>
                  <a:cubicBezTo>
                    <a:pt x="798080" y="607559"/>
                    <a:pt x="800533" y="610053"/>
                    <a:pt x="805440" y="610053"/>
                  </a:cubicBezTo>
                  <a:cubicBezTo>
                    <a:pt x="815254" y="620032"/>
                    <a:pt x="825067" y="630011"/>
                    <a:pt x="844695" y="639989"/>
                  </a:cubicBezTo>
                  <a:cubicBezTo>
                    <a:pt x="864322" y="649968"/>
                    <a:pt x="883949" y="649968"/>
                    <a:pt x="893763" y="669925"/>
                  </a:cubicBezTo>
                  <a:cubicBezTo>
                    <a:pt x="864322" y="669925"/>
                    <a:pt x="834881" y="659946"/>
                    <a:pt x="815254" y="649968"/>
                  </a:cubicBezTo>
                  <a:cubicBezTo>
                    <a:pt x="805440" y="639989"/>
                    <a:pt x="785813" y="630011"/>
                    <a:pt x="785813" y="610053"/>
                  </a:cubicBezTo>
                  <a:cubicBezTo>
                    <a:pt x="790720" y="605064"/>
                    <a:pt x="793173" y="605064"/>
                    <a:pt x="795626" y="606312"/>
                  </a:cubicBezTo>
                  <a:close/>
                  <a:moveTo>
                    <a:pt x="392623" y="600075"/>
                  </a:moveTo>
                  <a:cubicBezTo>
                    <a:pt x="451644" y="600075"/>
                    <a:pt x="510665" y="619760"/>
                    <a:pt x="550013" y="659130"/>
                  </a:cubicBezTo>
                  <a:cubicBezTo>
                    <a:pt x="559849" y="668972"/>
                    <a:pt x="559849" y="678815"/>
                    <a:pt x="579523" y="678815"/>
                  </a:cubicBezTo>
                  <a:cubicBezTo>
                    <a:pt x="628707" y="728027"/>
                    <a:pt x="677892" y="767398"/>
                    <a:pt x="727076" y="816610"/>
                  </a:cubicBezTo>
                  <a:cubicBezTo>
                    <a:pt x="727076" y="826453"/>
                    <a:pt x="727076" y="826453"/>
                    <a:pt x="717239" y="836295"/>
                  </a:cubicBezTo>
                  <a:cubicBezTo>
                    <a:pt x="687728" y="816610"/>
                    <a:pt x="658218" y="787083"/>
                    <a:pt x="628707" y="767398"/>
                  </a:cubicBezTo>
                  <a:cubicBezTo>
                    <a:pt x="589360" y="737870"/>
                    <a:pt x="550013" y="698500"/>
                    <a:pt x="490992" y="688657"/>
                  </a:cubicBezTo>
                  <a:cubicBezTo>
                    <a:pt x="490992" y="678815"/>
                    <a:pt x="490992" y="678815"/>
                    <a:pt x="490992" y="678815"/>
                  </a:cubicBezTo>
                  <a:cubicBezTo>
                    <a:pt x="412297" y="668972"/>
                    <a:pt x="363113" y="708342"/>
                    <a:pt x="304092" y="737870"/>
                  </a:cubicBezTo>
                  <a:cubicBezTo>
                    <a:pt x="294255" y="747713"/>
                    <a:pt x="274581" y="747713"/>
                    <a:pt x="274581" y="757555"/>
                  </a:cubicBezTo>
                  <a:cubicBezTo>
                    <a:pt x="264744" y="757555"/>
                    <a:pt x="254907" y="757555"/>
                    <a:pt x="245071" y="767398"/>
                  </a:cubicBezTo>
                  <a:cubicBezTo>
                    <a:pt x="264744" y="846138"/>
                    <a:pt x="245071" y="934720"/>
                    <a:pt x="304092" y="1003618"/>
                  </a:cubicBezTo>
                  <a:cubicBezTo>
                    <a:pt x="313929" y="1013460"/>
                    <a:pt x="323765" y="1033145"/>
                    <a:pt x="343439" y="1033145"/>
                  </a:cubicBezTo>
                  <a:cubicBezTo>
                    <a:pt x="363113" y="1052830"/>
                    <a:pt x="392623" y="1052830"/>
                    <a:pt x="422134" y="1062673"/>
                  </a:cubicBezTo>
                  <a:cubicBezTo>
                    <a:pt x="471318" y="1082358"/>
                    <a:pt x="520502" y="1092200"/>
                    <a:pt x="569686" y="1102043"/>
                  </a:cubicBezTo>
                  <a:cubicBezTo>
                    <a:pt x="579523" y="1111885"/>
                    <a:pt x="569686" y="1131570"/>
                    <a:pt x="569686" y="1141413"/>
                  </a:cubicBezTo>
                  <a:cubicBezTo>
                    <a:pt x="461481" y="1111885"/>
                    <a:pt x="353276" y="1102043"/>
                    <a:pt x="264744" y="1052830"/>
                  </a:cubicBezTo>
                  <a:cubicBezTo>
                    <a:pt x="195886" y="1023303"/>
                    <a:pt x="176213" y="944563"/>
                    <a:pt x="176213" y="865823"/>
                  </a:cubicBezTo>
                  <a:cubicBezTo>
                    <a:pt x="176213" y="855980"/>
                    <a:pt x="176213" y="846138"/>
                    <a:pt x="176213" y="846138"/>
                  </a:cubicBezTo>
                  <a:cubicBezTo>
                    <a:pt x="176213" y="806768"/>
                    <a:pt x="176213" y="767398"/>
                    <a:pt x="176213" y="737870"/>
                  </a:cubicBezTo>
                  <a:cubicBezTo>
                    <a:pt x="186050" y="728027"/>
                    <a:pt x="195886" y="728027"/>
                    <a:pt x="195886" y="718185"/>
                  </a:cubicBezTo>
                  <a:cubicBezTo>
                    <a:pt x="225397" y="688657"/>
                    <a:pt x="254907" y="668972"/>
                    <a:pt x="284418" y="649287"/>
                  </a:cubicBezTo>
                  <a:cubicBezTo>
                    <a:pt x="304092" y="639445"/>
                    <a:pt x="323765" y="619760"/>
                    <a:pt x="343439" y="619760"/>
                  </a:cubicBezTo>
                  <a:cubicBezTo>
                    <a:pt x="353276" y="600075"/>
                    <a:pt x="372950" y="600075"/>
                    <a:pt x="392623" y="600075"/>
                  </a:cubicBezTo>
                  <a:close/>
                  <a:moveTo>
                    <a:pt x="1859496" y="592405"/>
                  </a:moveTo>
                  <a:cubicBezTo>
                    <a:pt x="1862907" y="593328"/>
                    <a:pt x="1866008" y="595789"/>
                    <a:pt x="1868488" y="600710"/>
                  </a:cubicBezTo>
                  <a:cubicBezTo>
                    <a:pt x="1858566" y="620395"/>
                    <a:pt x="1858566" y="640080"/>
                    <a:pt x="1838722" y="649922"/>
                  </a:cubicBezTo>
                  <a:cubicBezTo>
                    <a:pt x="1818879" y="669607"/>
                    <a:pt x="1789113" y="679450"/>
                    <a:pt x="1759347" y="669607"/>
                  </a:cubicBezTo>
                  <a:cubicBezTo>
                    <a:pt x="1749425" y="659765"/>
                    <a:pt x="1749425" y="659765"/>
                    <a:pt x="1749425" y="659765"/>
                  </a:cubicBezTo>
                  <a:cubicBezTo>
                    <a:pt x="1759347" y="640080"/>
                    <a:pt x="1779191" y="649922"/>
                    <a:pt x="1789113" y="630237"/>
                  </a:cubicBezTo>
                  <a:cubicBezTo>
                    <a:pt x="1808957" y="620395"/>
                    <a:pt x="1818879" y="610552"/>
                    <a:pt x="1828801" y="600710"/>
                  </a:cubicBezTo>
                  <a:cubicBezTo>
                    <a:pt x="1836242" y="600710"/>
                    <a:pt x="1849264" y="589637"/>
                    <a:pt x="1859496" y="592405"/>
                  </a:cubicBezTo>
                  <a:close/>
                  <a:moveTo>
                    <a:pt x="864053" y="581025"/>
                  </a:moveTo>
                  <a:cubicBezTo>
                    <a:pt x="874032" y="581025"/>
                    <a:pt x="884010" y="581025"/>
                    <a:pt x="884010" y="581025"/>
                  </a:cubicBezTo>
                  <a:cubicBezTo>
                    <a:pt x="913946" y="600472"/>
                    <a:pt x="913946" y="629642"/>
                    <a:pt x="913946" y="649089"/>
                  </a:cubicBezTo>
                  <a:cubicBezTo>
                    <a:pt x="913946" y="649089"/>
                    <a:pt x="923925" y="658813"/>
                    <a:pt x="913946" y="658813"/>
                  </a:cubicBezTo>
                  <a:cubicBezTo>
                    <a:pt x="893989" y="639366"/>
                    <a:pt x="854075" y="619919"/>
                    <a:pt x="864053" y="581025"/>
                  </a:cubicBezTo>
                  <a:close/>
                  <a:moveTo>
                    <a:pt x="1819275" y="571500"/>
                  </a:moveTo>
                  <a:cubicBezTo>
                    <a:pt x="1819275" y="571500"/>
                    <a:pt x="1819275" y="581252"/>
                    <a:pt x="1819275" y="581252"/>
                  </a:cubicBezTo>
                  <a:cubicBezTo>
                    <a:pt x="1809353" y="610507"/>
                    <a:pt x="1769666" y="630011"/>
                    <a:pt x="1739900" y="639763"/>
                  </a:cubicBezTo>
                  <a:cubicBezTo>
                    <a:pt x="1749822" y="610507"/>
                    <a:pt x="1779588" y="620259"/>
                    <a:pt x="1799431" y="591004"/>
                  </a:cubicBezTo>
                  <a:cubicBezTo>
                    <a:pt x="1799431" y="581252"/>
                    <a:pt x="1799431" y="571500"/>
                    <a:pt x="1819275" y="571500"/>
                  </a:cubicBezTo>
                  <a:close/>
                  <a:moveTo>
                    <a:pt x="1759744" y="541337"/>
                  </a:moveTo>
                  <a:cubicBezTo>
                    <a:pt x="1759744" y="541337"/>
                    <a:pt x="1769666" y="541337"/>
                    <a:pt x="1769666" y="551179"/>
                  </a:cubicBezTo>
                  <a:cubicBezTo>
                    <a:pt x="1779588" y="590549"/>
                    <a:pt x="1739901" y="610234"/>
                    <a:pt x="1720057" y="639762"/>
                  </a:cubicBezTo>
                  <a:cubicBezTo>
                    <a:pt x="1710135" y="639762"/>
                    <a:pt x="1710135" y="629919"/>
                    <a:pt x="1700213" y="629919"/>
                  </a:cubicBezTo>
                  <a:cubicBezTo>
                    <a:pt x="1710135" y="590549"/>
                    <a:pt x="1710135" y="551179"/>
                    <a:pt x="1759744" y="541337"/>
                  </a:cubicBezTo>
                  <a:close/>
                  <a:moveTo>
                    <a:pt x="683940" y="538866"/>
                  </a:moveTo>
                  <a:cubicBezTo>
                    <a:pt x="688529" y="539786"/>
                    <a:pt x="690364" y="548986"/>
                    <a:pt x="697707" y="541626"/>
                  </a:cubicBezTo>
                  <a:cubicBezTo>
                    <a:pt x="717286" y="551439"/>
                    <a:pt x="727075" y="551439"/>
                    <a:pt x="746654" y="551439"/>
                  </a:cubicBezTo>
                  <a:cubicBezTo>
                    <a:pt x="756444" y="561253"/>
                    <a:pt x="766234" y="580880"/>
                    <a:pt x="776023" y="590694"/>
                  </a:cubicBezTo>
                  <a:cubicBezTo>
                    <a:pt x="776023" y="610321"/>
                    <a:pt x="785813" y="620135"/>
                    <a:pt x="785813" y="629948"/>
                  </a:cubicBezTo>
                  <a:cubicBezTo>
                    <a:pt x="756444" y="639762"/>
                    <a:pt x="727075" y="629948"/>
                    <a:pt x="707496" y="610321"/>
                  </a:cubicBezTo>
                  <a:cubicBezTo>
                    <a:pt x="687917" y="590694"/>
                    <a:pt x="668338" y="561253"/>
                    <a:pt x="678127" y="541626"/>
                  </a:cubicBezTo>
                  <a:cubicBezTo>
                    <a:pt x="680575" y="539172"/>
                    <a:pt x="682410" y="538559"/>
                    <a:pt x="683940" y="538866"/>
                  </a:cubicBezTo>
                  <a:close/>
                  <a:moveTo>
                    <a:pt x="924242" y="531812"/>
                  </a:moveTo>
                  <a:cubicBezTo>
                    <a:pt x="934085" y="531812"/>
                    <a:pt x="953770" y="551350"/>
                    <a:pt x="953770" y="561120"/>
                  </a:cubicBezTo>
                  <a:cubicBezTo>
                    <a:pt x="953770" y="590427"/>
                    <a:pt x="963613" y="639273"/>
                    <a:pt x="934085" y="658812"/>
                  </a:cubicBezTo>
                  <a:cubicBezTo>
                    <a:pt x="914400" y="629504"/>
                    <a:pt x="943928" y="609966"/>
                    <a:pt x="934085" y="590427"/>
                  </a:cubicBezTo>
                  <a:cubicBezTo>
                    <a:pt x="934085" y="570889"/>
                    <a:pt x="934085" y="561120"/>
                    <a:pt x="924242" y="551350"/>
                  </a:cubicBezTo>
                  <a:cubicBezTo>
                    <a:pt x="914400" y="541581"/>
                    <a:pt x="914400" y="531812"/>
                    <a:pt x="924242" y="531812"/>
                  </a:cubicBezTo>
                  <a:close/>
                  <a:moveTo>
                    <a:pt x="2208964" y="526126"/>
                  </a:moveTo>
                  <a:cubicBezTo>
                    <a:pt x="2222659" y="525666"/>
                    <a:pt x="2236815" y="527509"/>
                    <a:pt x="2251587" y="532425"/>
                  </a:cubicBezTo>
                  <a:cubicBezTo>
                    <a:pt x="2281131" y="542256"/>
                    <a:pt x="2281131" y="542256"/>
                    <a:pt x="2281131" y="542256"/>
                  </a:cubicBezTo>
                  <a:cubicBezTo>
                    <a:pt x="2320522" y="571750"/>
                    <a:pt x="2359914" y="591413"/>
                    <a:pt x="2409153" y="611076"/>
                  </a:cubicBezTo>
                  <a:cubicBezTo>
                    <a:pt x="2419001" y="620907"/>
                    <a:pt x="2438697" y="620907"/>
                    <a:pt x="2448545" y="630738"/>
                  </a:cubicBezTo>
                  <a:cubicBezTo>
                    <a:pt x="2438697" y="660232"/>
                    <a:pt x="2438697" y="699558"/>
                    <a:pt x="2448545" y="729052"/>
                  </a:cubicBezTo>
                  <a:cubicBezTo>
                    <a:pt x="2468240" y="797872"/>
                    <a:pt x="2478088" y="886354"/>
                    <a:pt x="2428849" y="945342"/>
                  </a:cubicBezTo>
                  <a:cubicBezTo>
                    <a:pt x="2409153" y="974836"/>
                    <a:pt x="2379609" y="984668"/>
                    <a:pt x="2359914" y="994499"/>
                  </a:cubicBezTo>
                  <a:cubicBezTo>
                    <a:pt x="2310674" y="1014162"/>
                    <a:pt x="2271283" y="1023993"/>
                    <a:pt x="2222043" y="1033824"/>
                  </a:cubicBezTo>
                  <a:cubicBezTo>
                    <a:pt x="2182652" y="1053487"/>
                    <a:pt x="2143260" y="1063318"/>
                    <a:pt x="2094021" y="1073150"/>
                  </a:cubicBezTo>
                  <a:cubicBezTo>
                    <a:pt x="2094021" y="1073150"/>
                    <a:pt x="2094021" y="1063318"/>
                    <a:pt x="2084173" y="1063318"/>
                  </a:cubicBezTo>
                  <a:cubicBezTo>
                    <a:pt x="2094021" y="1053487"/>
                    <a:pt x="2094021" y="1053487"/>
                    <a:pt x="2094021" y="1053487"/>
                  </a:cubicBezTo>
                  <a:cubicBezTo>
                    <a:pt x="2133412" y="1033824"/>
                    <a:pt x="2182652" y="1014162"/>
                    <a:pt x="2231891" y="1004330"/>
                  </a:cubicBezTo>
                  <a:cubicBezTo>
                    <a:pt x="2251587" y="994499"/>
                    <a:pt x="2271283" y="994499"/>
                    <a:pt x="2290978" y="984668"/>
                  </a:cubicBezTo>
                  <a:cubicBezTo>
                    <a:pt x="2330370" y="945342"/>
                    <a:pt x="2330370" y="945342"/>
                    <a:pt x="2330370" y="945342"/>
                  </a:cubicBezTo>
                  <a:cubicBezTo>
                    <a:pt x="2359914" y="906017"/>
                    <a:pt x="2369762" y="866691"/>
                    <a:pt x="2379609" y="817534"/>
                  </a:cubicBezTo>
                  <a:cubicBezTo>
                    <a:pt x="2369762" y="778209"/>
                    <a:pt x="2369762" y="729052"/>
                    <a:pt x="2379609" y="689726"/>
                  </a:cubicBezTo>
                  <a:cubicBezTo>
                    <a:pt x="2379609" y="679895"/>
                    <a:pt x="2359914" y="689726"/>
                    <a:pt x="2350066" y="679895"/>
                  </a:cubicBezTo>
                  <a:cubicBezTo>
                    <a:pt x="2330370" y="679895"/>
                    <a:pt x="2330370" y="679895"/>
                    <a:pt x="2330370" y="679895"/>
                  </a:cubicBezTo>
                  <a:cubicBezTo>
                    <a:pt x="2271283" y="650401"/>
                    <a:pt x="2222043" y="611076"/>
                    <a:pt x="2162956" y="620907"/>
                  </a:cubicBezTo>
                  <a:cubicBezTo>
                    <a:pt x="2143260" y="611076"/>
                    <a:pt x="2123565" y="620907"/>
                    <a:pt x="2113717" y="620907"/>
                  </a:cubicBezTo>
                  <a:cubicBezTo>
                    <a:pt x="2054629" y="640570"/>
                    <a:pt x="2025086" y="699558"/>
                    <a:pt x="1975846" y="729052"/>
                  </a:cubicBezTo>
                  <a:cubicBezTo>
                    <a:pt x="1926607" y="788040"/>
                    <a:pt x="1926607" y="788040"/>
                    <a:pt x="1926607" y="788040"/>
                  </a:cubicBezTo>
                  <a:cubicBezTo>
                    <a:pt x="1926607" y="788040"/>
                    <a:pt x="1916759" y="788040"/>
                    <a:pt x="1916759" y="788040"/>
                  </a:cubicBezTo>
                  <a:cubicBezTo>
                    <a:pt x="1906911" y="788040"/>
                    <a:pt x="1897063" y="778209"/>
                    <a:pt x="1906911" y="768377"/>
                  </a:cubicBezTo>
                  <a:cubicBezTo>
                    <a:pt x="1965998" y="699558"/>
                    <a:pt x="2025086" y="640570"/>
                    <a:pt x="2094021" y="571750"/>
                  </a:cubicBezTo>
                  <a:cubicBezTo>
                    <a:pt x="2130950" y="549629"/>
                    <a:pt x="2167880" y="527509"/>
                    <a:pt x="2208964" y="526126"/>
                  </a:cubicBezTo>
                  <a:close/>
                  <a:moveTo>
                    <a:pt x="1680210" y="501650"/>
                  </a:moveTo>
                  <a:cubicBezTo>
                    <a:pt x="1690053" y="501650"/>
                    <a:pt x="1690053" y="511572"/>
                    <a:pt x="1690053" y="511572"/>
                  </a:cubicBezTo>
                  <a:cubicBezTo>
                    <a:pt x="1699896" y="521494"/>
                    <a:pt x="1690053" y="531416"/>
                    <a:pt x="1680210" y="551259"/>
                  </a:cubicBezTo>
                  <a:cubicBezTo>
                    <a:pt x="1670368" y="571103"/>
                    <a:pt x="1709738" y="590947"/>
                    <a:pt x="1690053" y="620713"/>
                  </a:cubicBezTo>
                  <a:cubicBezTo>
                    <a:pt x="1670368" y="610791"/>
                    <a:pt x="1670368" y="581025"/>
                    <a:pt x="1660525" y="561181"/>
                  </a:cubicBezTo>
                  <a:cubicBezTo>
                    <a:pt x="1660525" y="541338"/>
                    <a:pt x="1670368" y="511572"/>
                    <a:pt x="1680210" y="501650"/>
                  </a:cubicBezTo>
                  <a:close/>
                  <a:moveTo>
                    <a:pt x="973455" y="501650"/>
                  </a:moveTo>
                  <a:cubicBezTo>
                    <a:pt x="993141" y="501650"/>
                    <a:pt x="1002983" y="511541"/>
                    <a:pt x="1002983" y="521433"/>
                  </a:cubicBezTo>
                  <a:cubicBezTo>
                    <a:pt x="1012826" y="560998"/>
                    <a:pt x="1002983" y="590672"/>
                    <a:pt x="993141" y="620346"/>
                  </a:cubicBezTo>
                  <a:cubicBezTo>
                    <a:pt x="983298" y="630238"/>
                    <a:pt x="973455" y="630238"/>
                    <a:pt x="963613" y="630238"/>
                  </a:cubicBezTo>
                  <a:cubicBezTo>
                    <a:pt x="963613" y="630238"/>
                    <a:pt x="973455" y="620346"/>
                    <a:pt x="973455" y="610455"/>
                  </a:cubicBezTo>
                  <a:cubicBezTo>
                    <a:pt x="973455" y="580781"/>
                    <a:pt x="973455" y="560998"/>
                    <a:pt x="963613" y="541215"/>
                  </a:cubicBezTo>
                  <a:cubicBezTo>
                    <a:pt x="963613" y="521433"/>
                    <a:pt x="973455" y="511541"/>
                    <a:pt x="973455" y="501650"/>
                  </a:cubicBezTo>
                  <a:close/>
                  <a:moveTo>
                    <a:pt x="2198945" y="499810"/>
                  </a:moveTo>
                  <a:cubicBezTo>
                    <a:pt x="2212617" y="498888"/>
                    <a:pt x="2226751" y="499503"/>
                    <a:pt x="2241500" y="501962"/>
                  </a:cubicBezTo>
                  <a:cubicBezTo>
                    <a:pt x="2280829" y="511799"/>
                    <a:pt x="2320158" y="521637"/>
                    <a:pt x="2349654" y="551149"/>
                  </a:cubicBezTo>
                  <a:cubicBezTo>
                    <a:pt x="2369319" y="560986"/>
                    <a:pt x="2379151" y="580661"/>
                    <a:pt x="2398816" y="580661"/>
                  </a:cubicBezTo>
                  <a:cubicBezTo>
                    <a:pt x="2408648" y="590498"/>
                    <a:pt x="2438145" y="600335"/>
                    <a:pt x="2457809" y="610172"/>
                  </a:cubicBezTo>
                  <a:cubicBezTo>
                    <a:pt x="2457809" y="610172"/>
                    <a:pt x="2467641" y="620010"/>
                    <a:pt x="2477474" y="620010"/>
                  </a:cubicBezTo>
                  <a:cubicBezTo>
                    <a:pt x="2467641" y="649522"/>
                    <a:pt x="2477474" y="679033"/>
                    <a:pt x="2467641" y="698708"/>
                  </a:cubicBezTo>
                  <a:cubicBezTo>
                    <a:pt x="2477474" y="738057"/>
                    <a:pt x="2487306" y="777406"/>
                    <a:pt x="2497138" y="826593"/>
                  </a:cubicBezTo>
                  <a:cubicBezTo>
                    <a:pt x="2497138" y="856105"/>
                    <a:pt x="2487306" y="895454"/>
                    <a:pt x="2467641" y="924966"/>
                  </a:cubicBezTo>
                  <a:cubicBezTo>
                    <a:pt x="2457809" y="964315"/>
                    <a:pt x="2418480" y="983990"/>
                    <a:pt x="2398816" y="1003664"/>
                  </a:cubicBezTo>
                  <a:cubicBezTo>
                    <a:pt x="2339822" y="1033176"/>
                    <a:pt x="2270996" y="1043013"/>
                    <a:pt x="2212003" y="1062688"/>
                  </a:cubicBezTo>
                  <a:cubicBezTo>
                    <a:pt x="2172674" y="1082363"/>
                    <a:pt x="2143177" y="1082363"/>
                    <a:pt x="2103848" y="1092200"/>
                  </a:cubicBezTo>
                  <a:cubicBezTo>
                    <a:pt x="2123512" y="1082363"/>
                    <a:pt x="2153009" y="1072525"/>
                    <a:pt x="2172674" y="1062688"/>
                  </a:cubicBezTo>
                  <a:cubicBezTo>
                    <a:pt x="2241500" y="1043013"/>
                    <a:pt x="2300493" y="1023339"/>
                    <a:pt x="2369319" y="1003664"/>
                  </a:cubicBezTo>
                  <a:cubicBezTo>
                    <a:pt x="2418480" y="983990"/>
                    <a:pt x="2447977" y="944640"/>
                    <a:pt x="2467641" y="905291"/>
                  </a:cubicBezTo>
                  <a:cubicBezTo>
                    <a:pt x="2487306" y="856105"/>
                    <a:pt x="2487306" y="806918"/>
                    <a:pt x="2467641" y="757732"/>
                  </a:cubicBezTo>
                  <a:cubicBezTo>
                    <a:pt x="2457809" y="718383"/>
                    <a:pt x="2447977" y="669196"/>
                    <a:pt x="2457809" y="629847"/>
                  </a:cubicBezTo>
                  <a:cubicBezTo>
                    <a:pt x="2457809" y="620010"/>
                    <a:pt x="2447977" y="620010"/>
                    <a:pt x="2438145" y="610172"/>
                  </a:cubicBezTo>
                  <a:cubicBezTo>
                    <a:pt x="2408648" y="600335"/>
                    <a:pt x="2388983" y="590498"/>
                    <a:pt x="2359487" y="570823"/>
                  </a:cubicBezTo>
                  <a:cubicBezTo>
                    <a:pt x="2349654" y="560986"/>
                    <a:pt x="2329990" y="560986"/>
                    <a:pt x="2320158" y="551149"/>
                  </a:cubicBezTo>
                  <a:cubicBezTo>
                    <a:pt x="2290661" y="521637"/>
                    <a:pt x="2261164" y="521637"/>
                    <a:pt x="2221835" y="511799"/>
                  </a:cubicBezTo>
                  <a:cubicBezTo>
                    <a:pt x="2192338" y="511799"/>
                    <a:pt x="2153009" y="521637"/>
                    <a:pt x="2133345" y="541311"/>
                  </a:cubicBezTo>
                  <a:cubicBezTo>
                    <a:pt x="2094016" y="551149"/>
                    <a:pt x="2064519" y="590498"/>
                    <a:pt x="2025190" y="620010"/>
                  </a:cubicBezTo>
                  <a:cubicBezTo>
                    <a:pt x="1976029" y="659359"/>
                    <a:pt x="1936700" y="718383"/>
                    <a:pt x="1887538" y="767569"/>
                  </a:cubicBezTo>
                  <a:cubicBezTo>
                    <a:pt x="1887538" y="767569"/>
                    <a:pt x="1887538" y="757732"/>
                    <a:pt x="1887538" y="757732"/>
                  </a:cubicBezTo>
                  <a:cubicBezTo>
                    <a:pt x="1897371" y="747895"/>
                    <a:pt x="1897371" y="747895"/>
                    <a:pt x="1897371" y="747895"/>
                  </a:cubicBezTo>
                  <a:cubicBezTo>
                    <a:pt x="1936700" y="688871"/>
                    <a:pt x="1995693" y="629847"/>
                    <a:pt x="2044854" y="580661"/>
                  </a:cubicBezTo>
                  <a:cubicBezTo>
                    <a:pt x="2084183" y="541311"/>
                    <a:pt x="2084183" y="541311"/>
                    <a:pt x="2084183" y="541311"/>
                  </a:cubicBezTo>
                  <a:cubicBezTo>
                    <a:pt x="2121054" y="519177"/>
                    <a:pt x="2157925" y="502577"/>
                    <a:pt x="2198945" y="499810"/>
                  </a:cubicBezTo>
                  <a:close/>
                  <a:moveTo>
                    <a:pt x="772671" y="499566"/>
                  </a:moveTo>
                  <a:cubicBezTo>
                    <a:pt x="777211" y="501427"/>
                    <a:pt x="779026" y="514449"/>
                    <a:pt x="786289" y="521891"/>
                  </a:cubicBezTo>
                  <a:cubicBezTo>
                    <a:pt x="795973" y="521891"/>
                    <a:pt x="805657" y="531813"/>
                    <a:pt x="795973" y="551656"/>
                  </a:cubicBezTo>
                  <a:cubicBezTo>
                    <a:pt x="795973" y="561578"/>
                    <a:pt x="815341" y="581422"/>
                    <a:pt x="834708" y="591344"/>
                  </a:cubicBezTo>
                  <a:cubicBezTo>
                    <a:pt x="834708" y="591344"/>
                    <a:pt x="854076" y="601266"/>
                    <a:pt x="854076" y="611188"/>
                  </a:cubicBezTo>
                  <a:cubicBezTo>
                    <a:pt x="834708" y="611188"/>
                    <a:pt x="825024" y="601266"/>
                    <a:pt x="815341" y="601266"/>
                  </a:cubicBezTo>
                  <a:cubicBezTo>
                    <a:pt x="795973" y="601266"/>
                    <a:pt x="786289" y="581422"/>
                    <a:pt x="766922" y="561578"/>
                  </a:cubicBezTo>
                  <a:cubicBezTo>
                    <a:pt x="766922" y="541734"/>
                    <a:pt x="757238" y="521891"/>
                    <a:pt x="766922" y="502047"/>
                  </a:cubicBezTo>
                  <a:cubicBezTo>
                    <a:pt x="769343" y="499566"/>
                    <a:pt x="771158" y="498946"/>
                    <a:pt x="772671" y="499566"/>
                  </a:cubicBezTo>
                  <a:close/>
                  <a:moveTo>
                    <a:pt x="1926908" y="492125"/>
                  </a:moveTo>
                  <a:cubicBezTo>
                    <a:pt x="1926908" y="492125"/>
                    <a:pt x="1936750" y="492125"/>
                    <a:pt x="1936750" y="492125"/>
                  </a:cubicBezTo>
                  <a:cubicBezTo>
                    <a:pt x="1926908" y="531636"/>
                    <a:pt x="1907223" y="561269"/>
                    <a:pt x="1877695" y="571147"/>
                  </a:cubicBezTo>
                  <a:cubicBezTo>
                    <a:pt x="1858010" y="571147"/>
                    <a:pt x="1848168" y="581025"/>
                    <a:pt x="1838325" y="581025"/>
                  </a:cubicBezTo>
                  <a:cubicBezTo>
                    <a:pt x="1838325" y="581025"/>
                    <a:pt x="1838325" y="571147"/>
                    <a:pt x="1838325" y="561269"/>
                  </a:cubicBezTo>
                  <a:cubicBezTo>
                    <a:pt x="1858010" y="551392"/>
                    <a:pt x="1867853" y="531636"/>
                    <a:pt x="1877695" y="511880"/>
                  </a:cubicBezTo>
                  <a:cubicBezTo>
                    <a:pt x="1897380" y="511880"/>
                    <a:pt x="1907223" y="502003"/>
                    <a:pt x="1926908" y="492125"/>
                  </a:cubicBezTo>
                  <a:close/>
                  <a:moveTo>
                    <a:pt x="1642269" y="482600"/>
                  </a:moveTo>
                  <a:cubicBezTo>
                    <a:pt x="1652059" y="482600"/>
                    <a:pt x="1642269" y="492491"/>
                    <a:pt x="1652059" y="492491"/>
                  </a:cubicBezTo>
                  <a:cubicBezTo>
                    <a:pt x="1671638" y="502383"/>
                    <a:pt x="1652059" y="522165"/>
                    <a:pt x="1652059" y="541948"/>
                  </a:cubicBezTo>
                  <a:cubicBezTo>
                    <a:pt x="1652059" y="561731"/>
                    <a:pt x="1652059" y="581514"/>
                    <a:pt x="1661849" y="611188"/>
                  </a:cubicBezTo>
                  <a:cubicBezTo>
                    <a:pt x="1642269" y="601296"/>
                    <a:pt x="1642269" y="581514"/>
                    <a:pt x="1632480" y="571622"/>
                  </a:cubicBezTo>
                  <a:cubicBezTo>
                    <a:pt x="1622690" y="541948"/>
                    <a:pt x="1612900" y="502383"/>
                    <a:pt x="1642269" y="482600"/>
                  </a:cubicBezTo>
                  <a:close/>
                  <a:moveTo>
                    <a:pt x="1847624" y="463550"/>
                  </a:moveTo>
                  <a:cubicBezTo>
                    <a:pt x="1857376" y="473364"/>
                    <a:pt x="1857376" y="492991"/>
                    <a:pt x="1857376" y="512618"/>
                  </a:cubicBezTo>
                  <a:cubicBezTo>
                    <a:pt x="1847624" y="542059"/>
                    <a:pt x="1818369" y="561686"/>
                    <a:pt x="1789113" y="571500"/>
                  </a:cubicBezTo>
                  <a:cubicBezTo>
                    <a:pt x="1789113" y="571500"/>
                    <a:pt x="1789113" y="561686"/>
                    <a:pt x="1789113" y="561686"/>
                  </a:cubicBezTo>
                  <a:cubicBezTo>
                    <a:pt x="1789113" y="542059"/>
                    <a:pt x="1808617" y="542059"/>
                    <a:pt x="1828121" y="532245"/>
                  </a:cubicBezTo>
                  <a:cubicBezTo>
                    <a:pt x="1847624" y="512618"/>
                    <a:pt x="1818369" y="483177"/>
                    <a:pt x="1847624" y="463550"/>
                  </a:cubicBezTo>
                  <a:close/>
                  <a:moveTo>
                    <a:pt x="859518" y="459856"/>
                  </a:moveTo>
                  <a:cubicBezTo>
                    <a:pt x="864507" y="462328"/>
                    <a:pt x="869496" y="467274"/>
                    <a:pt x="874485" y="472220"/>
                  </a:cubicBezTo>
                  <a:cubicBezTo>
                    <a:pt x="884464" y="472220"/>
                    <a:pt x="894443" y="482111"/>
                    <a:pt x="894443" y="492002"/>
                  </a:cubicBezTo>
                  <a:cubicBezTo>
                    <a:pt x="904421" y="521677"/>
                    <a:pt x="904421" y="521677"/>
                    <a:pt x="904421" y="521677"/>
                  </a:cubicBezTo>
                  <a:cubicBezTo>
                    <a:pt x="914400" y="541459"/>
                    <a:pt x="914400" y="561242"/>
                    <a:pt x="904421" y="581025"/>
                  </a:cubicBezTo>
                  <a:cubicBezTo>
                    <a:pt x="874485" y="571133"/>
                    <a:pt x="904421" y="541459"/>
                    <a:pt x="884464" y="511785"/>
                  </a:cubicBezTo>
                  <a:cubicBezTo>
                    <a:pt x="874485" y="511785"/>
                    <a:pt x="874485" y="501894"/>
                    <a:pt x="864507" y="492002"/>
                  </a:cubicBezTo>
                  <a:cubicBezTo>
                    <a:pt x="844550" y="462328"/>
                    <a:pt x="844550" y="462328"/>
                    <a:pt x="844550" y="462328"/>
                  </a:cubicBezTo>
                  <a:cubicBezTo>
                    <a:pt x="849539" y="457383"/>
                    <a:pt x="854528" y="457383"/>
                    <a:pt x="859518" y="459856"/>
                  </a:cubicBezTo>
                  <a:close/>
                  <a:moveTo>
                    <a:pt x="1376363" y="442912"/>
                  </a:moveTo>
                  <a:cubicBezTo>
                    <a:pt x="1376363" y="452754"/>
                    <a:pt x="1376363" y="452754"/>
                    <a:pt x="1376363" y="462597"/>
                  </a:cubicBezTo>
                  <a:cubicBezTo>
                    <a:pt x="1376363" y="492124"/>
                    <a:pt x="1356783" y="511809"/>
                    <a:pt x="1346994" y="531494"/>
                  </a:cubicBezTo>
                  <a:cubicBezTo>
                    <a:pt x="1337204" y="531494"/>
                    <a:pt x="1337204" y="541337"/>
                    <a:pt x="1327414" y="541337"/>
                  </a:cubicBezTo>
                  <a:cubicBezTo>
                    <a:pt x="1317625" y="511809"/>
                    <a:pt x="1366573" y="501967"/>
                    <a:pt x="1366573" y="472439"/>
                  </a:cubicBezTo>
                  <a:cubicBezTo>
                    <a:pt x="1366573" y="462597"/>
                    <a:pt x="1356783" y="452754"/>
                    <a:pt x="1376363" y="442912"/>
                  </a:cubicBezTo>
                  <a:close/>
                  <a:moveTo>
                    <a:pt x="1218407" y="442912"/>
                  </a:moveTo>
                  <a:cubicBezTo>
                    <a:pt x="1218407" y="442912"/>
                    <a:pt x="1228328" y="452754"/>
                    <a:pt x="1228328" y="452754"/>
                  </a:cubicBezTo>
                  <a:cubicBezTo>
                    <a:pt x="1218407" y="492124"/>
                    <a:pt x="1277938" y="501967"/>
                    <a:pt x="1268016" y="541337"/>
                  </a:cubicBezTo>
                  <a:cubicBezTo>
                    <a:pt x="1258094" y="541337"/>
                    <a:pt x="1258094" y="541337"/>
                    <a:pt x="1258094" y="541337"/>
                  </a:cubicBezTo>
                  <a:cubicBezTo>
                    <a:pt x="1238250" y="511809"/>
                    <a:pt x="1198563" y="482282"/>
                    <a:pt x="1218407" y="442912"/>
                  </a:cubicBezTo>
                  <a:close/>
                  <a:moveTo>
                    <a:pt x="1159192" y="442912"/>
                  </a:moveTo>
                  <a:cubicBezTo>
                    <a:pt x="1169035" y="442912"/>
                    <a:pt x="1178877" y="452726"/>
                    <a:pt x="1188720" y="462539"/>
                  </a:cubicBezTo>
                  <a:cubicBezTo>
                    <a:pt x="1208405" y="462539"/>
                    <a:pt x="1198562" y="482166"/>
                    <a:pt x="1208405" y="491980"/>
                  </a:cubicBezTo>
                  <a:cubicBezTo>
                    <a:pt x="1218247" y="511607"/>
                    <a:pt x="1228090" y="531235"/>
                    <a:pt x="1247775" y="541048"/>
                  </a:cubicBezTo>
                  <a:cubicBezTo>
                    <a:pt x="1247775" y="550862"/>
                    <a:pt x="1237932" y="550862"/>
                    <a:pt x="1228090" y="550862"/>
                  </a:cubicBezTo>
                  <a:cubicBezTo>
                    <a:pt x="1198562" y="541048"/>
                    <a:pt x="1169035" y="531235"/>
                    <a:pt x="1159192" y="501794"/>
                  </a:cubicBezTo>
                  <a:cubicBezTo>
                    <a:pt x="1159192" y="482166"/>
                    <a:pt x="1149350" y="462539"/>
                    <a:pt x="1159192" y="442912"/>
                  </a:cubicBezTo>
                  <a:close/>
                  <a:moveTo>
                    <a:pt x="1425178" y="433387"/>
                  </a:moveTo>
                  <a:cubicBezTo>
                    <a:pt x="1435100" y="433387"/>
                    <a:pt x="1435100" y="443176"/>
                    <a:pt x="1435100" y="452966"/>
                  </a:cubicBezTo>
                  <a:cubicBezTo>
                    <a:pt x="1435100" y="472545"/>
                    <a:pt x="1415256" y="492124"/>
                    <a:pt x="1405335" y="511704"/>
                  </a:cubicBezTo>
                  <a:cubicBezTo>
                    <a:pt x="1395413" y="511704"/>
                    <a:pt x="1385491" y="521493"/>
                    <a:pt x="1385491" y="531283"/>
                  </a:cubicBezTo>
                  <a:cubicBezTo>
                    <a:pt x="1375569" y="531283"/>
                    <a:pt x="1365647" y="550862"/>
                    <a:pt x="1355725" y="541072"/>
                  </a:cubicBezTo>
                  <a:cubicBezTo>
                    <a:pt x="1375569" y="511704"/>
                    <a:pt x="1395413" y="492124"/>
                    <a:pt x="1395413" y="462756"/>
                  </a:cubicBezTo>
                  <a:cubicBezTo>
                    <a:pt x="1425178" y="433387"/>
                    <a:pt x="1425178" y="433387"/>
                    <a:pt x="1425178" y="433387"/>
                  </a:cubicBezTo>
                  <a:close/>
                  <a:moveTo>
                    <a:pt x="786448" y="433387"/>
                  </a:moveTo>
                  <a:cubicBezTo>
                    <a:pt x="806133" y="433387"/>
                    <a:pt x="825818" y="453117"/>
                    <a:pt x="835660" y="472848"/>
                  </a:cubicBezTo>
                  <a:cubicBezTo>
                    <a:pt x="855345" y="502443"/>
                    <a:pt x="865188" y="532039"/>
                    <a:pt x="865188" y="561635"/>
                  </a:cubicBezTo>
                  <a:cubicBezTo>
                    <a:pt x="855345" y="541904"/>
                    <a:pt x="845503" y="502443"/>
                    <a:pt x="825818" y="482713"/>
                  </a:cubicBezTo>
                  <a:cubicBezTo>
                    <a:pt x="815975" y="482713"/>
                    <a:pt x="806133" y="492578"/>
                    <a:pt x="806133" y="492578"/>
                  </a:cubicBezTo>
                  <a:cubicBezTo>
                    <a:pt x="806133" y="512309"/>
                    <a:pt x="815975" y="512309"/>
                    <a:pt x="815975" y="522174"/>
                  </a:cubicBezTo>
                  <a:cubicBezTo>
                    <a:pt x="825818" y="541904"/>
                    <a:pt x="845503" y="551769"/>
                    <a:pt x="855345" y="571500"/>
                  </a:cubicBezTo>
                  <a:cubicBezTo>
                    <a:pt x="835660" y="561635"/>
                    <a:pt x="815975" y="551769"/>
                    <a:pt x="806133" y="532039"/>
                  </a:cubicBezTo>
                  <a:cubicBezTo>
                    <a:pt x="796290" y="502443"/>
                    <a:pt x="766763" y="482713"/>
                    <a:pt x="766763" y="453117"/>
                  </a:cubicBezTo>
                  <a:cubicBezTo>
                    <a:pt x="776605" y="443252"/>
                    <a:pt x="786448" y="443252"/>
                    <a:pt x="786448" y="433387"/>
                  </a:cubicBezTo>
                  <a:close/>
                  <a:moveTo>
                    <a:pt x="678440" y="433387"/>
                  </a:moveTo>
                  <a:cubicBezTo>
                    <a:pt x="698067" y="433387"/>
                    <a:pt x="698067" y="443201"/>
                    <a:pt x="707881" y="453014"/>
                  </a:cubicBezTo>
                  <a:cubicBezTo>
                    <a:pt x="727508" y="472641"/>
                    <a:pt x="737322" y="472641"/>
                    <a:pt x="756949" y="482455"/>
                  </a:cubicBezTo>
                  <a:cubicBezTo>
                    <a:pt x="766763" y="482455"/>
                    <a:pt x="766763" y="482455"/>
                    <a:pt x="766763" y="482455"/>
                  </a:cubicBezTo>
                  <a:cubicBezTo>
                    <a:pt x="747135" y="502082"/>
                    <a:pt x="747135" y="521710"/>
                    <a:pt x="747135" y="541337"/>
                  </a:cubicBezTo>
                  <a:cubicBezTo>
                    <a:pt x="707881" y="541337"/>
                    <a:pt x="678440" y="531523"/>
                    <a:pt x="658813" y="502082"/>
                  </a:cubicBezTo>
                  <a:cubicBezTo>
                    <a:pt x="658813" y="492269"/>
                    <a:pt x="658813" y="482455"/>
                    <a:pt x="658813" y="462828"/>
                  </a:cubicBezTo>
                  <a:cubicBezTo>
                    <a:pt x="668626" y="453014"/>
                    <a:pt x="668626" y="443201"/>
                    <a:pt x="678440" y="433387"/>
                  </a:cubicBezTo>
                  <a:close/>
                  <a:moveTo>
                    <a:pt x="1292887" y="429980"/>
                  </a:moveTo>
                  <a:cubicBezTo>
                    <a:pt x="1297782" y="428757"/>
                    <a:pt x="1302677" y="428757"/>
                    <a:pt x="1307571" y="433651"/>
                  </a:cubicBezTo>
                  <a:cubicBezTo>
                    <a:pt x="1317361" y="433651"/>
                    <a:pt x="1317361" y="443441"/>
                    <a:pt x="1317361" y="453231"/>
                  </a:cubicBezTo>
                  <a:cubicBezTo>
                    <a:pt x="1327151" y="482599"/>
                    <a:pt x="1327151" y="511968"/>
                    <a:pt x="1307571" y="541337"/>
                  </a:cubicBezTo>
                  <a:cubicBezTo>
                    <a:pt x="1297782" y="541337"/>
                    <a:pt x="1297782" y="541337"/>
                    <a:pt x="1287992" y="541337"/>
                  </a:cubicBezTo>
                  <a:cubicBezTo>
                    <a:pt x="1278202" y="541337"/>
                    <a:pt x="1278202" y="531547"/>
                    <a:pt x="1278202" y="521758"/>
                  </a:cubicBezTo>
                  <a:cubicBezTo>
                    <a:pt x="1278202" y="492389"/>
                    <a:pt x="1268413" y="463020"/>
                    <a:pt x="1278202" y="433651"/>
                  </a:cubicBezTo>
                  <a:cubicBezTo>
                    <a:pt x="1283097" y="433651"/>
                    <a:pt x="1287992" y="431204"/>
                    <a:pt x="1292887" y="429980"/>
                  </a:cubicBezTo>
                  <a:close/>
                  <a:moveTo>
                    <a:pt x="1741375" y="422870"/>
                  </a:moveTo>
                  <a:cubicBezTo>
                    <a:pt x="1750106" y="419213"/>
                    <a:pt x="1760085" y="419213"/>
                    <a:pt x="1770063" y="424089"/>
                  </a:cubicBezTo>
                  <a:cubicBezTo>
                    <a:pt x="1770063" y="433840"/>
                    <a:pt x="1760085" y="443592"/>
                    <a:pt x="1760085" y="453344"/>
                  </a:cubicBezTo>
                  <a:cubicBezTo>
                    <a:pt x="1740128" y="463096"/>
                    <a:pt x="1730149" y="463096"/>
                    <a:pt x="1730149" y="482599"/>
                  </a:cubicBezTo>
                  <a:cubicBezTo>
                    <a:pt x="1730149" y="492351"/>
                    <a:pt x="1730149" y="511855"/>
                    <a:pt x="1730149" y="531358"/>
                  </a:cubicBezTo>
                  <a:cubicBezTo>
                    <a:pt x="1730149" y="541110"/>
                    <a:pt x="1720170" y="550862"/>
                    <a:pt x="1710192" y="550862"/>
                  </a:cubicBezTo>
                  <a:cubicBezTo>
                    <a:pt x="1700213" y="511855"/>
                    <a:pt x="1700213" y="472848"/>
                    <a:pt x="1720170" y="443592"/>
                  </a:cubicBezTo>
                  <a:cubicBezTo>
                    <a:pt x="1725159" y="433840"/>
                    <a:pt x="1732643" y="426527"/>
                    <a:pt x="1741375" y="422870"/>
                  </a:cubicBezTo>
                  <a:close/>
                  <a:moveTo>
                    <a:pt x="1808339" y="403225"/>
                  </a:moveTo>
                  <a:cubicBezTo>
                    <a:pt x="1828095" y="403225"/>
                    <a:pt x="1837972" y="413116"/>
                    <a:pt x="1837972" y="423008"/>
                  </a:cubicBezTo>
                  <a:cubicBezTo>
                    <a:pt x="1847850" y="462573"/>
                    <a:pt x="1808339" y="492247"/>
                    <a:pt x="1788584" y="521921"/>
                  </a:cubicBezTo>
                  <a:cubicBezTo>
                    <a:pt x="1788584" y="521921"/>
                    <a:pt x="1778706" y="531813"/>
                    <a:pt x="1778706" y="531813"/>
                  </a:cubicBezTo>
                  <a:cubicBezTo>
                    <a:pt x="1788584" y="512030"/>
                    <a:pt x="1808339" y="492247"/>
                    <a:pt x="1808339" y="462573"/>
                  </a:cubicBezTo>
                  <a:cubicBezTo>
                    <a:pt x="1808339" y="462573"/>
                    <a:pt x="1808339" y="452682"/>
                    <a:pt x="1798461" y="452682"/>
                  </a:cubicBezTo>
                  <a:cubicBezTo>
                    <a:pt x="1778706" y="462573"/>
                    <a:pt x="1768828" y="492247"/>
                    <a:pt x="1758950" y="521921"/>
                  </a:cubicBezTo>
                  <a:cubicBezTo>
                    <a:pt x="1758950" y="472465"/>
                    <a:pt x="1768828" y="423008"/>
                    <a:pt x="1808339" y="403225"/>
                  </a:cubicBezTo>
                  <a:close/>
                  <a:moveTo>
                    <a:pt x="913607" y="403225"/>
                  </a:moveTo>
                  <a:cubicBezTo>
                    <a:pt x="933450" y="403225"/>
                    <a:pt x="953294" y="423008"/>
                    <a:pt x="963216" y="442790"/>
                  </a:cubicBezTo>
                  <a:cubicBezTo>
                    <a:pt x="973138" y="472465"/>
                    <a:pt x="963216" y="502139"/>
                    <a:pt x="953294" y="531813"/>
                  </a:cubicBezTo>
                  <a:cubicBezTo>
                    <a:pt x="933450" y="521921"/>
                    <a:pt x="923528" y="512030"/>
                    <a:pt x="913607" y="512030"/>
                  </a:cubicBezTo>
                  <a:cubicBezTo>
                    <a:pt x="913607" y="492247"/>
                    <a:pt x="903685" y="482356"/>
                    <a:pt x="893763" y="462573"/>
                  </a:cubicBezTo>
                  <a:cubicBezTo>
                    <a:pt x="903685" y="442790"/>
                    <a:pt x="903685" y="423008"/>
                    <a:pt x="913607" y="403225"/>
                  </a:cubicBezTo>
                  <a:close/>
                  <a:moveTo>
                    <a:pt x="1690235" y="384175"/>
                  </a:moveTo>
                  <a:cubicBezTo>
                    <a:pt x="1690235" y="403754"/>
                    <a:pt x="1699986" y="423333"/>
                    <a:pt x="1709738" y="442912"/>
                  </a:cubicBezTo>
                  <a:cubicBezTo>
                    <a:pt x="1690235" y="482071"/>
                    <a:pt x="1690235" y="482071"/>
                    <a:pt x="1690235" y="482071"/>
                  </a:cubicBezTo>
                  <a:cubicBezTo>
                    <a:pt x="1680483" y="482071"/>
                    <a:pt x="1670731" y="501650"/>
                    <a:pt x="1660979" y="491860"/>
                  </a:cubicBezTo>
                  <a:cubicBezTo>
                    <a:pt x="1660979" y="472281"/>
                    <a:pt x="1641475" y="452702"/>
                    <a:pt x="1651227" y="423333"/>
                  </a:cubicBezTo>
                  <a:cubicBezTo>
                    <a:pt x="1660979" y="413544"/>
                    <a:pt x="1670731" y="384175"/>
                    <a:pt x="1690235" y="384175"/>
                  </a:cubicBezTo>
                  <a:close/>
                  <a:moveTo>
                    <a:pt x="1916748" y="365125"/>
                  </a:moveTo>
                  <a:cubicBezTo>
                    <a:pt x="1936433" y="384663"/>
                    <a:pt x="1946275" y="413971"/>
                    <a:pt x="1946275" y="433509"/>
                  </a:cubicBezTo>
                  <a:cubicBezTo>
                    <a:pt x="1946275" y="453048"/>
                    <a:pt x="1926590" y="462817"/>
                    <a:pt x="1916748" y="482356"/>
                  </a:cubicBezTo>
                  <a:cubicBezTo>
                    <a:pt x="1906905" y="482356"/>
                    <a:pt x="1887220" y="492125"/>
                    <a:pt x="1877378" y="492125"/>
                  </a:cubicBezTo>
                  <a:cubicBezTo>
                    <a:pt x="1867535" y="492125"/>
                    <a:pt x="1877378" y="482356"/>
                    <a:pt x="1867535" y="482356"/>
                  </a:cubicBezTo>
                  <a:cubicBezTo>
                    <a:pt x="1867535" y="462817"/>
                    <a:pt x="1857693" y="462817"/>
                    <a:pt x="1857693" y="453048"/>
                  </a:cubicBezTo>
                  <a:cubicBezTo>
                    <a:pt x="1847850" y="423740"/>
                    <a:pt x="1877378" y="423740"/>
                    <a:pt x="1887220" y="404202"/>
                  </a:cubicBezTo>
                  <a:cubicBezTo>
                    <a:pt x="1897063" y="394433"/>
                    <a:pt x="1906905" y="374894"/>
                    <a:pt x="1916748" y="365125"/>
                  </a:cubicBezTo>
                  <a:close/>
                  <a:moveTo>
                    <a:pt x="845790" y="352083"/>
                  </a:moveTo>
                  <a:cubicBezTo>
                    <a:pt x="863947" y="354409"/>
                    <a:pt x="876657" y="369292"/>
                    <a:pt x="883920" y="384175"/>
                  </a:cubicBezTo>
                  <a:cubicBezTo>
                    <a:pt x="903288" y="413940"/>
                    <a:pt x="893604" y="433784"/>
                    <a:pt x="883920" y="453628"/>
                  </a:cubicBezTo>
                  <a:cubicBezTo>
                    <a:pt x="874236" y="463550"/>
                    <a:pt x="864553" y="443706"/>
                    <a:pt x="845185" y="443706"/>
                  </a:cubicBezTo>
                  <a:cubicBezTo>
                    <a:pt x="835501" y="453628"/>
                    <a:pt x="825817" y="443706"/>
                    <a:pt x="816134" y="433784"/>
                  </a:cubicBezTo>
                  <a:cubicBezTo>
                    <a:pt x="816134" y="404018"/>
                    <a:pt x="816134" y="384175"/>
                    <a:pt x="806450" y="364331"/>
                  </a:cubicBezTo>
                  <a:cubicBezTo>
                    <a:pt x="806450" y="354409"/>
                    <a:pt x="816134" y="354409"/>
                    <a:pt x="825817" y="354409"/>
                  </a:cubicBezTo>
                  <a:cubicBezTo>
                    <a:pt x="833080" y="351928"/>
                    <a:pt x="839738" y="351308"/>
                    <a:pt x="845790" y="352083"/>
                  </a:cubicBezTo>
                  <a:close/>
                  <a:moveTo>
                    <a:pt x="2124473" y="350639"/>
                  </a:moveTo>
                  <a:cubicBezTo>
                    <a:pt x="2133134" y="351869"/>
                    <a:pt x="2143032" y="354329"/>
                    <a:pt x="2152931" y="354329"/>
                  </a:cubicBezTo>
                  <a:cubicBezTo>
                    <a:pt x="2172728" y="364172"/>
                    <a:pt x="2202424" y="374014"/>
                    <a:pt x="2222221" y="374014"/>
                  </a:cubicBezTo>
                  <a:cubicBezTo>
                    <a:pt x="2232119" y="383857"/>
                    <a:pt x="2232119" y="393700"/>
                    <a:pt x="2232119" y="403542"/>
                  </a:cubicBezTo>
                  <a:cubicBezTo>
                    <a:pt x="2242018" y="423227"/>
                    <a:pt x="2271713" y="452755"/>
                    <a:pt x="2261815" y="492125"/>
                  </a:cubicBezTo>
                  <a:cubicBezTo>
                    <a:pt x="2232119" y="492125"/>
                    <a:pt x="2212322" y="482282"/>
                    <a:pt x="2192525" y="482282"/>
                  </a:cubicBezTo>
                  <a:cubicBezTo>
                    <a:pt x="2192525" y="462597"/>
                    <a:pt x="2182626" y="442912"/>
                    <a:pt x="2162829" y="433070"/>
                  </a:cubicBezTo>
                  <a:cubicBezTo>
                    <a:pt x="2152931" y="423227"/>
                    <a:pt x="2133134" y="413385"/>
                    <a:pt x="2113337" y="413385"/>
                  </a:cubicBezTo>
                  <a:cubicBezTo>
                    <a:pt x="2113337" y="393700"/>
                    <a:pt x="2113337" y="374014"/>
                    <a:pt x="2103438" y="354329"/>
                  </a:cubicBezTo>
                  <a:cubicBezTo>
                    <a:pt x="2108388" y="349408"/>
                    <a:pt x="2115811" y="349408"/>
                    <a:pt x="2124473" y="350639"/>
                  </a:cubicBezTo>
                  <a:close/>
                  <a:moveTo>
                    <a:pt x="727075" y="344487"/>
                  </a:moveTo>
                  <a:cubicBezTo>
                    <a:pt x="756841" y="344487"/>
                    <a:pt x="786607" y="354409"/>
                    <a:pt x="796529" y="374253"/>
                  </a:cubicBezTo>
                  <a:cubicBezTo>
                    <a:pt x="796529" y="384175"/>
                    <a:pt x="806451" y="404018"/>
                    <a:pt x="806451" y="423862"/>
                  </a:cubicBezTo>
                  <a:cubicBezTo>
                    <a:pt x="806451" y="423862"/>
                    <a:pt x="786607" y="423862"/>
                    <a:pt x="786607" y="423862"/>
                  </a:cubicBezTo>
                  <a:cubicBezTo>
                    <a:pt x="766763" y="433784"/>
                    <a:pt x="756841" y="433784"/>
                    <a:pt x="756841" y="453628"/>
                  </a:cubicBezTo>
                  <a:cubicBezTo>
                    <a:pt x="756841" y="463550"/>
                    <a:pt x="756841" y="463550"/>
                    <a:pt x="756841" y="463550"/>
                  </a:cubicBezTo>
                  <a:cubicBezTo>
                    <a:pt x="727075" y="463550"/>
                    <a:pt x="697310" y="433784"/>
                    <a:pt x="687388" y="413940"/>
                  </a:cubicBezTo>
                  <a:cubicBezTo>
                    <a:pt x="687388" y="394096"/>
                    <a:pt x="687388" y="374253"/>
                    <a:pt x="697310" y="364331"/>
                  </a:cubicBezTo>
                  <a:cubicBezTo>
                    <a:pt x="707232" y="354409"/>
                    <a:pt x="717154" y="344487"/>
                    <a:pt x="727075" y="344487"/>
                  </a:cubicBezTo>
                  <a:close/>
                  <a:moveTo>
                    <a:pt x="1337204" y="334962"/>
                  </a:moveTo>
                  <a:cubicBezTo>
                    <a:pt x="1356783" y="334962"/>
                    <a:pt x="1366573" y="354745"/>
                    <a:pt x="1366573" y="374527"/>
                  </a:cubicBezTo>
                  <a:cubicBezTo>
                    <a:pt x="1376363" y="404202"/>
                    <a:pt x="1366573" y="443767"/>
                    <a:pt x="1337204" y="463550"/>
                  </a:cubicBezTo>
                  <a:cubicBezTo>
                    <a:pt x="1337204" y="453658"/>
                    <a:pt x="1317625" y="433876"/>
                    <a:pt x="1337204" y="414093"/>
                  </a:cubicBezTo>
                  <a:cubicBezTo>
                    <a:pt x="1337204" y="404202"/>
                    <a:pt x="1346994" y="394310"/>
                    <a:pt x="1337204" y="374527"/>
                  </a:cubicBezTo>
                  <a:cubicBezTo>
                    <a:pt x="1317625" y="364636"/>
                    <a:pt x="1337204" y="344853"/>
                    <a:pt x="1337204" y="334962"/>
                  </a:cubicBezTo>
                  <a:close/>
                  <a:moveTo>
                    <a:pt x="2103756" y="325437"/>
                  </a:moveTo>
                  <a:cubicBezTo>
                    <a:pt x="2152968" y="325437"/>
                    <a:pt x="2192338" y="354806"/>
                    <a:pt x="2231708" y="354806"/>
                  </a:cubicBezTo>
                  <a:cubicBezTo>
                    <a:pt x="2271078" y="345016"/>
                    <a:pt x="2251393" y="384175"/>
                    <a:pt x="2261236" y="403754"/>
                  </a:cubicBezTo>
                  <a:cubicBezTo>
                    <a:pt x="2280921" y="423333"/>
                    <a:pt x="2280921" y="442912"/>
                    <a:pt x="2290763" y="462491"/>
                  </a:cubicBezTo>
                  <a:cubicBezTo>
                    <a:pt x="2290763" y="482071"/>
                    <a:pt x="2290763" y="491860"/>
                    <a:pt x="2280921" y="491860"/>
                  </a:cubicBezTo>
                  <a:cubicBezTo>
                    <a:pt x="2280921" y="501650"/>
                    <a:pt x="2280921" y="501650"/>
                    <a:pt x="2271078" y="491860"/>
                  </a:cubicBezTo>
                  <a:cubicBezTo>
                    <a:pt x="2271078" y="482071"/>
                    <a:pt x="2271078" y="472281"/>
                    <a:pt x="2271078" y="462491"/>
                  </a:cubicBezTo>
                  <a:cubicBezTo>
                    <a:pt x="2271078" y="433123"/>
                    <a:pt x="2241551" y="403754"/>
                    <a:pt x="2241551" y="364595"/>
                  </a:cubicBezTo>
                  <a:cubicBezTo>
                    <a:pt x="2231708" y="354806"/>
                    <a:pt x="2221866" y="364595"/>
                    <a:pt x="2212023" y="364595"/>
                  </a:cubicBezTo>
                  <a:cubicBezTo>
                    <a:pt x="2172653" y="354806"/>
                    <a:pt x="2143126" y="325437"/>
                    <a:pt x="2103756" y="345016"/>
                  </a:cubicBezTo>
                  <a:cubicBezTo>
                    <a:pt x="2103756" y="345016"/>
                    <a:pt x="2093913" y="335226"/>
                    <a:pt x="2093913" y="335226"/>
                  </a:cubicBezTo>
                  <a:cubicBezTo>
                    <a:pt x="2093913" y="325437"/>
                    <a:pt x="2103756" y="325437"/>
                    <a:pt x="2103756" y="325437"/>
                  </a:cubicBezTo>
                  <a:close/>
                  <a:moveTo>
                    <a:pt x="1248456" y="325437"/>
                  </a:moveTo>
                  <a:cubicBezTo>
                    <a:pt x="1248456" y="335302"/>
                    <a:pt x="1248456" y="335302"/>
                    <a:pt x="1248456" y="335302"/>
                  </a:cubicBezTo>
                  <a:cubicBezTo>
                    <a:pt x="1248456" y="355033"/>
                    <a:pt x="1248456" y="364898"/>
                    <a:pt x="1238477" y="384628"/>
                  </a:cubicBezTo>
                  <a:cubicBezTo>
                    <a:pt x="1238477" y="404359"/>
                    <a:pt x="1248456" y="424089"/>
                    <a:pt x="1258434" y="443819"/>
                  </a:cubicBezTo>
                  <a:cubicBezTo>
                    <a:pt x="1268413" y="443819"/>
                    <a:pt x="1258434" y="453685"/>
                    <a:pt x="1258434" y="463550"/>
                  </a:cubicBezTo>
                  <a:cubicBezTo>
                    <a:pt x="1228498" y="443819"/>
                    <a:pt x="1198563" y="404359"/>
                    <a:pt x="1208541" y="364898"/>
                  </a:cubicBezTo>
                  <a:cubicBezTo>
                    <a:pt x="1208541" y="345167"/>
                    <a:pt x="1228498" y="325437"/>
                    <a:pt x="1248456" y="325437"/>
                  </a:cubicBezTo>
                  <a:close/>
                  <a:moveTo>
                    <a:pt x="1159669" y="325437"/>
                  </a:moveTo>
                  <a:cubicBezTo>
                    <a:pt x="1169590" y="335226"/>
                    <a:pt x="1179512" y="354806"/>
                    <a:pt x="1199356" y="364595"/>
                  </a:cubicBezTo>
                  <a:cubicBezTo>
                    <a:pt x="1189434" y="393964"/>
                    <a:pt x="1219200" y="423333"/>
                    <a:pt x="1199356" y="442912"/>
                  </a:cubicBezTo>
                  <a:cubicBezTo>
                    <a:pt x="1169590" y="442912"/>
                    <a:pt x="1149747" y="413543"/>
                    <a:pt x="1139825" y="393964"/>
                  </a:cubicBezTo>
                  <a:cubicBezTo>
                    <a:pt x="1139825" y="364595"/>
                    <a:pt x="1139825" y="345016"/>
                    <a:pt x="1159669" y="325437"/>
                  </a:cubicBezTo>
                  <a:close/>
                  <a:moveTo>
                    <a:pt x="1769358" y="315912"/>
                  </a:moveTo>
                  <a:cubicBezTo>
                    <a:pt x="1769358" y="315912"/>
                    <a:pt x="1779235" y="315912"/>
                    <a:pt x="1789113" y="325726"/>
                  </a:cubicBezTo>
                  <a:cubicBezTo>
                    <a:pt x="1769358" y="345353"/>
                    <a:pt x="1779235" y="384607"/>
                    <a:pt x="1769358" y="404235"/>
                  </a:cubicBezTo>
                  <a:cubicBezTo>
                    <a:pt x="1749602" y="404235"/>
                    <a:pt x="1729847" y="414048"/>
                    <a:pt x="1719969" y="423862"/>
                  </a:cubicBezTo>
                  <a:cubicBezTo>
                    <a:pt x="1710091" y="423862"/>
                    <a:pt x="1710091" y="423862"/>
                    <a:pt x="1710091" y="423862"/>
                  </a:cubicBezTo>
                  <a:cubicBezTo>
                    <a:pt x="1700213" y="394421"/>
                    <a:pt x="1700213" y="364980"/>
                    <a:pt x="1719969" y="345353"/>
                  </a:cubicBezTo>
                  <a:cubicBezTo>
                    <a:pt x="1729847" y="325726"/>
                    <a:pt x="1749602" y="315912"/>
                    <a:pt x="1769358" y="315912"/>
                  </a:cubicBezTo>
                  <a:close/>
                  <a:moveTo>
                    <a:pt x="1415371" y="315912"/>
                  </a:moveTo>
                  <a:cubicBezTo>
                    <a:pt x="1415371" y="315912"/>
                    <a:pt x="1425123" y="315912"/>
                    <a:pt x="1425123" y="315912"/>
                  </a:cubicBezTo>
                  <a:cubicBezTo>
                    <a:pt x="1434874" y="325681"/>
                    <a:pt x="1434874" y="345220"/>
                    <a:pt x="1444626" y="364758"/>
                  </a:cubicBezTo>
                  <a:cubicBezTo>
                    <a:pt x="1444626" y="394066"/>
                    <a:pt x="1425123" y="433143"/>
                    <a:pt x="1395867" y="442912"/>
                  </a:cubicBezTo>
                  <a:cubicBezTo>
                    <a:pt x="1376363" y="423373"/>
                    <a:pt x="1376363" y="423373"/>
                    <a:pt x="1376363" y="423373"/>
                  </a:cubicBezTo>
                  <a:cubicBezTo>
                    <a:pt x="1386115" y="413604"/>
                    <a:pt x="1386115" y="384296"/>
                    <a:pt x="1386115" y="364758"/>
                  </a:cubicBezTo>
                  <a:cubicBezTo>
                    <a:pt x="1395867" y="354989"/>
                    <a:pt x="1405619" y="335450"/>
                    <a:pt x="1415371" y="315912"/>
                  </a:cubicBezTo>
                  <a:close/>
                  <a:moveTo>
                    <a:pt x="1852746" y="300236"/>
                  </a:moveTo>
                  <a:cubicBezTo>
                    <a:pt x="1864982" y="300236"/>
                    <a:pt x="1877220" y="305197"/>
                    <a:pt x="1887009" y="315119"/>
                  </a:cubicBezTo>
                  <a:cubicBezTo>
                    <a:pt x="1896799" y="334963"/>
                    <a:pt x="1906588" y="354806"/>
                    <a:pt x="1896799" y="374650"/>
                  </a:cubicBezTo>
                  <a:cubicBezTo>
                    <a:pt x="1887009" y="384572"/>
                    <a:pt x="1877219" y="414338"/>
                    <a:pt x="1847851" y="414338"/>
                  </a:cubicBezTo>
                  <a:cubicBezTo>
                    <a:pt x="1847851" y="404416"/>
                    <a:pt x="1828272" y="384572"/>
                    <a:pt x="1818482" y="394494"/>
                  </a:cubicBezTo>
                  <a:cubicBezTo>
                    <a:pt x="1808692" y="394494"/>
                    <a:pt x="1798903" y="404416"/>
                    <a:pt x="1789113" y="404416"/>
                  </a:cubicBezTo>
                  <a:cubicBezTo>
                    <a:pt x="1789113" y="364728"/>
                    <a:pt x="1789113" y="334963"/>
                    <a:pt x="1818482" y="315119"/>
                  </a:cubicBezTo>
                  <a:cubicBezTo>
                    <a:pt x="1828272" y="305197"/>
                    <a:pt x="1840509" y="300236"/>
                    <a:pt x="1852746" y="300236"/>
                  </a:cubicBezTo>
                  <a:close/>
                  <a:moveTo>
                    <a:pt x="1287462" y="295275"/>
                  </a:moveTo>
                  <a:cubicBezTo>
                    <a:pt x="1297384" y="295275"/>
                    <a:pt x="1307306" y="295275"/>
                    <a:pt x="1307306" y="305166"/>
                  </a:cubicBezTo>
                  <a:cubicBezTo>
                    <a:pt x="1327150" y="344732"/>
                    <a:pt x="1317228" y="384297"/>
                    <a:pt x="1307306" y="413971"/>
                  </a:cubicBezTo>
                  <a:cubicBezTo>
                    <a:pt x="1297384" y="394189"/>
                    <a:pt x="1317228" y="354623"/>
                    <a:pt x="1297384" y="344732"/>
                  </a:cubicBezTo>
                  <a:cubicBezTo>
                    <a:pt x="1287462" y="334840"/>
                    <a:pt x="1277540" y="354623"/>
                    <a:pt x="1277540" y="354623"/>
                  </a:cubicBezTo>
                  <a:cubicBezTo>
                    <a:pt x="1267619" y="374406"/>
                    <a:pt x="1287462" y="394189"/>
                    <a:pt x="1287462" y="423863"/>
                  </a:cubicBezTo>
                  <a:cubicBezTo>
                    <a:pt x="1277540" y="423863"/>
                    <a:pt x="1277540" y="404080"/>
                    <a:pt x="1267619" y="394189"/>
                  </a:cubicBezTo>
                  <a:cubicBezTo>
                    <a:pt x="1267619" y="364515"/>
                    <a:pt x="1247775" y="315058"/>
                    <a:pt x="1287462" y="295275"/>
                  </a:cubicBezTo>
                  <a:close/>
                  <a:moveTo>
                    <a:pt x="1199357" y="227012"/>
                  </a:moveTo>
                  <a:cubicBezTo>
                    <a:pt x="1209080" y="227012"/>
                    <a:pt x="1209080" y="227012"/>
                    <a:pt x="1218804" y="227012"/>
                  </a:cubicBezTo>
                  <a:cubicBezTo>
                    <a:pt x="1218804" y="256320"/>
                    <a:pt x="1228527" y="285627"/>
                    <a:pt x="1238251" y="314935"/>
                  </a:cubicBezTo>
                  <a:cubicBezTo>
                    <a:pt x="1238251" y="314935"/>
                    <a:pt x="1228527" y="314935"/>
                    <a:pt x="1218804" y="324704"/>
                  </a:cubicBezTo>
                  <a:cubicBezTo>
                    <a:pt x="1209080" y="324704"/>
                    <a:pt x="1209080" y="354012"/>
                    <a:pt x="1189633" y="344243"/>
                  </a:cubicBezTo>
                  <a:cubicBezTo>
                    <a:pt x="1170186" y="324704"/>
                    <a:pt x="1160463" y="305166"/>
                    <a:pt x="1160463" y="275858"/>
                  </a:cubicBezTo>
                  <a:cubicBezTo>
                    <a:pt x="1170186" y="256320"/>
                    <a:pt x="1179910" y="227012"/>
                    <a:pt x="1199357" y="227012"/>
                  </a:cubicBezTo>
                  <a:close/>
                  <a:moveTo>
                    <a:pt x="1371600" y="224801"/>
                  </a:moveTo>
                  <a:cubicBezTo>
                    <a:pt x="1379009" y="227239"/>
                    <a:pt x="1386417" y="232115"/>
                    <a:pt x="1396295" y="236990"/>
                  </a:cubicBezTo>
                  <a:cubicBezTo>
                    <a:pt x="1416050" y="275998"/>
                    <a:pt x="1406172" y="315005"/>
                    <a:pt x="1386417" y="344260"/>
                  </a:cubicBezTo>
                  <a:cubicBezTo>
                    <a:pt x="1376539" y="344260"/>
                    <a:pt x="1376539" y="354012"/>
                    <a:pt x="1376539" y="354012"/>
                  </a:cubicBezTo>
                  <a:cubicBezTo>
                    <a:pt x="1366661" y="344260"/>
                    <a:pt x="1366661" y="334508"/>
                    <a:pt x="1356783" y="334508"/>
                  </a:cubicBezTo>
                  <a:cubicBezTo>
                    <a:pt x="1346905" y="324757"/>
                    <a:pt x="1337028" y="324757"/>
                    <a:pt x="1327150" y="315005"/>
                  </a:cubicBezTo>
                  <a:cubicBezTo>
                    <a:pt x="1346905" y="285749"/>
                    <a:pt x="1346905" y="256494"/>
                    <a:pt x="1346905" y="227239"/>
                  </a:cubicBezTo>
                  <a:cubicBezTo>
                    <a:pt x="1356783" y="222363"/>
                    <a:pt x="1364191" y="222363"/>
                    <a:pt x="1371600" y="224801"/>
                  </a:cubicBezTo>
                  <a:close/>
                  <a:moveTo>
                    <a:pt x="815373" y="217487"/>
                  </a:moveTo>
                  <a:cubicBezTo>
                    <a:pt x="844933" y="217487"/>
                    <a:pt x="884347" y="217487"/>
                    <a:pt x="904054" y="227324"/>
                  </a:cubicBezTo>
                  <a:cubicBezTo>
                    <a:pt x="943468" y="246997"/>
                    <a:pt x="963175" y="276508"/>
                    <a:pt x="982882" y="315855"/>
                  </a:cubicBezTo>
                  <a:cubicBezTo>
                    <a:pt x="1012442" y="404387"/>
                    <a:pt x="1042002" y="492918"/>
                    <a:pt x="1071563" y="581450"/>
                  </a:cubicBezTo>
                  <a:cubicBezTo>
                    <a:pt x="1071563" y="581450"/>
                    <a:pt x="1071563" y="591287"/>
                    <a:pt x="1061709" y="591287"/>
                  </a:cubicBezTo>
                  <a:cubicBezTo>
                    <a:pt x="1061709" y="601124"/>
                    <a:pt x="1051856" y="591287"/>
                    <a:pt x="1051856" y="581450"/>
                  </a:cubicBezTo>
                  <a:cubicBezTo>
                    <a:pt x="1022296" y="522429"/>
                    <a:pt x="1002589" y="453571"/>
                    <a:pt x="982882" y="394550"/>
                  </a:cubicBezTo>
                  <a:cubicBezTo>
                    <a:pt x="963175" y="365039"/>
                    <a:pt x="943468" y="345366"/>
                    <a:pt x="913908" y="325692"/>
                  </a:cubicBezTo>
                  <a:cubicBezTo>
                    <a:pt x="844933" y="296182"/>
                    <a:pt x="766106" y="315855"/>
                    <a:pt x="697132" y="306018"/>
                  </a:cubicBezTo>
                  <a:cubicBezTo>
                    <a:pt x="697132" y="306018"/>
                    <a:pt x="687278" y="296182"/>
                    <a:pt x="677425" y="306018"/>
                  </a:cubicBezTo>
                  <a:cubicBezTo>
                    <a:pt x="677425" y="355203"/>
                    <a:pt x="647864" y="404387"/>
                    <a:pt x="628158" y="463408"/>
                  </a:cubicBezTo>
                  <a:cubicBezTo>
                    <a:pt x="618304" y="492918"/>
                    <a:pt x="608451" y="532266"/>
                    <a:pt x="628158" y="561776"/>
                  </a:cubicBezTo>
                  <a:cubicBezTo>
                    <a:pt x="638011" y="601124"/>
                    <a:pt x="677425" y="630634"/>
                    <a:pt x="706985" y="660145"/>
                  </a:cubicBezTo>
                  <a:cubicBezTo>
                    <a:pt x="726692" y="689655"/>
                    <a:pt x="756252" y="719166"/>
                    <a:pt x="795666" y="748676"/>
                  </a:cubicBezTo>
                  <a:cubicBezTo>
                    <a:pt x="795666" y="758513"/>
                    <a:pt x="785813" y="768350"/>
                    <a:pt x="775959" y="768350"/>
                  </a:cubicBezTo>
                  <a:cubicBezTo>
                    <a:pt x="756252" y="768350"/>
                    <a:pt x="756252" y="748676"/>
                    <a:pt x="736546" y="738839"/>
                  </a:cubicBezTo>
                  <a:cubicBezTo>
                    <a:pt x="608451" y="620797"/>
                    <a:pt x="608451" y="620797"/>
                    <a:pt x="608451" y="620797"/>
                  </a:cubicBezTo>
                  <a:cubicBezTo>
                    <a:pt x="578890" y="591287"/>
                    <a:pt x="549330" y="551939"/>
                    <a:pt x="539477" y="512592"/>
                  </a:cubicBezTo>
                  <a:cubicBezTo>
                    <a:pt x="500063" y="453571"/>
                    <a:pt x="549330" y="384713"/>
                    <a:pt x="578890" y="335529"/>
                  </a:cubicBezTo>
                  <a:cubicBezTo>
                    <a:pt x="598597" y="306018"/>
                    <a:pt x="618304" y="276508"/>
                    <a:pt x="638011" y="237161"/>
                  </a:cubicBezTo>
                  <a:cubicBezTo>
                    <a:pt x="697132" y="237161"/>
                    <a:pt x="766106" y="237161"/>
                    <a:pt x="815373" y="217487"/>
                  </a:cubicBezTo>
                  <a:close/>
                  <a:moveTo>
                    <a:pt x="834794" y="187325"/>
                  </a:moveTo>
                  <a:cubicBezTo>
                    <a:pt x="893829" y="187325"/>
                    <a:pt x="952864" y="216862"/>
                    <a:pt x="992221" y="275936"/>
                  </a:cubicBezTo>
                  <a:cubicBezTo>
                    <a:pt x="1002060" y="295628"/>
                    <a:pt x="1002060" y="295628"/>
                    <a:pt x="1002060" y="295628"/>
                  </a:cubicBezTo>
                  <a:cubicBezTo>
                    <a:pt x="1031578" y="354702"/>
                    <a:pt x="1041417" y="423622"/>
                    <a:pt x="1070934" y="492542"/>
                  </a:cubicBezTo>
                  <a:cubicBezTo>
                    <a:pt x="1070934" y="522079"/>
                    <a:pt x="1090613" y="551616"/>
                    <a:pt x="1090613" y="581153"/>
                  </a:cubicBezTo>
                  <a:cubicBezTo>
                    <a:pt x="1090613" y="581153"/>
                    <a:pt x="1080774" y="581153"/>
                    <a:pt x="1080774" y="581153"/>
                  </a:cubicBezTo>
                  <a:cubicBezTo>
                    <a:pt x="1070934" y="541770"/>
                    <a:pt x="1061095" y="502387"/>
                    <a:pt x="1041417" y="463005"/>
                  </a:cubicBezTo>
                  <a:cubicBezTo>
                    <a:pt x="1031578" y="413776"/>
                    <a:pt x="1011899" y="364548"/>
                    <a:pt x="1002060" y="315319"/>
                  </a:cubicBezTo>
                  <a:cubicBezTo>
                    <a:pt x="982382" y="285782"/>
                    <a:pt x="962703" y="256245"/>
                    <a:pt x="933186" y="236553"/>
                  </a:cubicBezTo>
                  <a:cubicBezTo>
                    <a:pt x="913507" y="216862"/>
                    <a:pt x="893829" y="207016"/>
                    <a:pt x="864311" y="207016"/>
                  </a:cubicBezTo>
                  <a:cubicBezTo>
                    <a:pt x="795437" y="197171"/>
                    <a:pt x="736402" y="236553"/>
                    <a:pt x="667527" y="226708"/>
                  </a:cubicBezTo>
                  <a:cubicBezTo>
                    <a:pt x="657688" y="226708"/>
                    <a:pt x="647849" y="226708"/>
                    <a:pt x="638010" y="216862"/>
                  </a:cubicBezTo>
                  <a:cubicBezTo>
                    <a:pt x="618331" y="236553"/>
                    <a:pt x="608492" y="266091"/>
                    <a:pt x="598653" y="285782"/>
                  </a:cubicBezTo>
                  <a:cubicBezTo>
                    <a:pt x="559296" y="335010"/>
                    <a:pt x="539618" y="384239"/>
                    <a:pt x="510100" y="443313"/>
                  </a:cubicBezTo>
                  <a:cubicBezTo>
                    <a:pt x="510100" y="492542"/>
                    <a:pt x="529778" y="531925"/>
                    <a:pt x="549457" y="571307"/>
                  </a:cubicBezTo>
                  <a:cubicBezTo>
                    <a:pt x="578974" y="610690"/>
                    <a:pt x="608492" y="640227"/>
                    <a:pt x="647849" y="669765"/>
                  </a:cubicBezTo>
                  <a:cubicBezTo>
                    <a:pt x="687206" y="709147"/>
                    <a:pt x="726562" y="748530"/>
                    <a:pt x="765919" y="787913"/>
                  </a:cubicBezTo>
                  <a:cubicBezTo>
                    <a:pt x="756080" y="787913"/>
                    <a:pt x="736402" y="778067"/>
                    <a:pt x="726562" y="768222"/>
                  </a:cubicBezTo>
                  <a:cubicBezTo>
                    <a:pt x="687206" y="728839"/>
                    <a:pt x="628170" y="679610"/>
                    <a:pt x="578974" y="640227"/>
                  </a:cubicBezTo>
                  <a:cubicBezTo>
                    <a:pt x="549457" y="600845"/>
                    <a:pt x="519939" y="561462"/>
                    <a:pt x="510100" y="522079"/>
                  </a:cubicBezTo>
                  <a:cubicBezTo>
                    <a:pt x="500261" y="522079"/>
                    <a:pt x="510100" y="512233"/>
                    <a:pt x="510100" y="512233"/>
                  </a:cubicBezTo>
                  <a:cubicBezTo>
                    <a:pt x="500261" y="492542"/>
                    <a:pt x="500261" y="482696"/>
                    <a:pt x="500261" y="463005"/>
                  </a:cubicBezTo>
                  <a:cubicBezTo>
                    <a:pt x="490422" y="463005"/>
                    <a:pt x="490422" y="472850"/>
                    <a:pt x="490422" y="472850"/>
                  </a:cubicBezTo>
                  <a:cubicBezTo>
                    <a:pt x="490422" y="492542"/>
                    <a:pt x="490422" y="502387"/>
                    <a:pt x="500261" y="512233"/>
                  </a:cubicBezTo>
                  <a:cubicBezTo>
                    <a:pt x="500261" y="522079"/>
                    <a:pt x="480582" y="522079"/>
                    <a:pt x="480582" y="531925"/>
                  </a:cubicBezTo>
                  <a:cubicBezTo>
                    <a:pt x="470743" y="541770"/>
                    <a:pt x="451065" y="551616"/>
                    <a:pt x="460904" y="561462"/>
                  </a:cubicBezTo>
                  <a:cubicBezTo>
                    <a:pt x="460904" y="571307"/>
                    <a:pt x="460904" y="571307"/>
                    <a:pt x="460904" y="581153"/>
                  </a:cubicBezTo>
                  <a:cubicBezTo>
                    <a:pt x="490422" y="581153"/>
                    <a:pt x="500261" y="590999"/>
                    <a:pt x="519939" y="600845"/>
                  </a:cubicBezTo>
                  <a:cubicBezTo>
                    <a:pt x="539618" y="610690"/>
                    <a:pt x="539618" y="610690"/>
                    <a:pt x="539618" y="610690"/>
                  </a:cubicBezTo>
                  <a:cubicBezTo>
                    <a:pt x="608492" y="669765"/>
                    <a:pt x="677366" y="738684"/>
                    <a:pt x="746241" y="797759"/>
                  </a:cubicBezTo>
                  <a:cubicBezTo>
                    <a:pt x="746241" y="797759"/>
                    <a:pt x="746241" y="807604"/>
                    <a:pt x="746241" y="807604"/>
                  </a:cubicBezTo>
                  <a:cubicBezTo>
                    <a:pt x="726562" y="797759"/>
                    <a:pt x="726562" y="797759"/>
                    <a:pt x="726562" y="797759"/>
                  </a:cubicBezTo>
                  <a:cubicBezTo>
                    <a:pt x="677366" y="748530"/>
                    <a:pt x="608492" y="699302"/>
                    <a:pt x="559296" y="650073"/>
                  </a:cubicBezTo>
                  <a:cubicBezTo>
                    <a:pt x="529778" y="620536"/>
                    <a:pt x="500261" y="600845"/>
                    <a:pt x="460904" y="590999"/>
                  </a:cubicBezTo>
                  <a:cubicBezTo>
                    <a:pt x="431387" y="590999"/>
                    <a:pt x="401869" y="590999"/>
                    <a:pt x="372351" y="590999"/>
                  </a:cubicBezTo>
                  <a:cubicBezTo>
                    <a:pt x="323155" y="590999"/>
                    <a:pt x="293638" y="630382"/>
                    <a:pt x="254281" y="659919"/>
                  </a:cubicBezTo>
                  <a:cubicBezTo>
                    <a:pt x="224763" y="679610"/>
                    <a:pt x="195246" y="709147"/>
                    <a:pt x="165728" y="728839"/>
                  </a:cubicBezTo>
                  <a:cubicBezTo>
                    <a:pt x="155889" y="738684"/>
                    <a:pt x="165728" y="748530"/>
                    <a:pt x="165728" y="748530"/>
                  </a:cubicBezTo>
                  <a:cubicBezTo>
                    <a:pt x="165728" y="807604"/>
                    <a:pt x="155889" y="866679"/>
                    <a:pt x="165728" y="915907"/>
                  </a:cubicBezTo>
                  <a:cubicBezTo>
                    <a:pt x="165728" y="984827"/>
                    <a:pt x="205085" y="1034056"/>
                    <a:pt x="264120" y="1063593"/>
                  </a:cubicBezTo>
                  <a:cubicBezTo>
                    <a:pt x="352673" y="1112821"/>
                    <a:pt x="460904" y="1122667"/>
                    <a:pt x="559296" y="1152204"/>
                  </a:cubicBezTo>
                  <a:cubicBezTo>
                    <a:pt x="559296" y="1162050"/>
                    <a:pt x="549457" y="1162050"/>
                    <a:pt x="549457" y="1162050"/>
                  </a:cubicBezTo>
                  <a:cubicBezTo>
                    <a:pt x="451065" y="1132513"/>
                    <a:pt x="352673" y="1112821"/>
                    <a:pt x="254281" y="1073438"/>
                  </a:cubicBezTo>
                  <a:cubicBezTo>
                    <a:pt x="214924" y="1053747"/>
                    <a:pt x="175567" y="1024210"/>
                    <a:pt x="165728" y="974981"/>
                  </a:cubicBezTo>
                  <a:cubicBezTo>
                    <a:pt x="155889" y="955290"/>
                    <a:pt x="146050" y="925753"/>
                    <a:pt x="146050" y="896216"/>
                  </a:cubicBezTo>
                  <a:cubicBezTo>
                    <a:pt x="146050" y="876524"/>
                    <a:pt x="146050" y="846987"/>
                    <a:pt x="146050" y="827296"/>
                  </a:cubicBezTo>
                  <a:cubicBezTo>
                    <a:pt x="146050" y="807604"/>
                    <a:pt x="146050" y="778067"/>
                    <a:pt x="146050" y="758376"/>
                  </a:cubicBezTo>
                  <a:cubicBezTo>
                    <a:pt x="146050" y="748530"/>
                    <a:pt x="146050" y="728839"/>
                    <a:pt x="146050" y="718993"/>
                  </a:cubicBezTo>
                  <a:cubicBezTo>
                    <a:pt x="165728" y="709147"/>
                    <a:pt x="195246" y="689456"/>
                    <a:pt x="214924" y="679610"/>
                  </a:cubicBezTo>
                  <a:cubicBezTo>
                    <a:pt x="254281" y="640227"/>
                    <a:pt x="293638" y="600845"/>
                    <a:pt x="342834" y="581153"/>
                  </a:cubicBezTo>
                  <a:cubicBezTo>
                    <a:pt x="352673" y="571307"/>
                    <a:pt x="342834" y="571307"/>
                    <a:pt x="352673" y="561462"/>
                  </a:cubicBezTo>
                  <a:cubicBezTo>
                    <a:pt x="342834" y="522079"/>
                    <a:pt x="372351" y="492542"/>
                    <a:pt x="372351" y="453159"/>
                  </a:cubicBezTo>
                  <a:cubicBezTo>
                    <a:pt x="421547" y="443313"/>
                    <a:pt x="421547" y="443313"/>
                    <a:pt x="421547" y="443313"/>
                  </a:cubicBezTo>
                  <a:cubicBezTo>
                    <a:pt x="441226" y="433468"/>
                    <a:pt x="470743" y="423622"/>
                    <a:pt x="500261" y="423622"/>
                  </a:cubicBezTo>
                  <a:cubicBezTo>
                    <a:pt x="510100" y="423622"/>
                    <a:pt x="510100" y="403930"/>
                    <a:pt x="510100" y="403930"/>
                  </a:cubicBezTo>
                  <a:cubicBezTo>
                    <a:pt x="529778" y="364548"/>
                    <a:pt x="549457" y="325165"/>
                    <a:pt x="578974" y="295628"/>
                  </a:cubicBezTo>
                  <a:cubicBezTo>
                    <a:pt x="588814" y="266091"/>
                    <a:pt x="618331" y="236553"/>
                    <a:pt x="618331" y="207016"/>
                  </a:cubicBezTo>
                  <a:cubicBezTo>
                    <a:pt x="628170" y="197171"/>
                    <a:pt x="647849" y="207016"/>
                    <a:pt x="667527" y="207016"/>
                  </a:cubicBezTo>
                  <a:cubicBezTo>
                    <a:pt x="716723" y="216862"/>
                    <a:pt x="775758" y="197171"/>
                    <a:pt x="834794" y="187325"/>
                  </a:cubicBezTo>
                  <a:close/>
                  <a:moveTo>
                    <a:pt x="1749743" y="177800"/>
                  </a:moveTo>
                  <a:cubicBezTo>
                    <a:pt x="1808798" y="177800"/>
                    <a:pt x="1877696" y="197474"/>
                    <a:pt x="1936751" y="177800"/>
                  </a:cubicBezTo>
                  <a:cubicBezTo>
                    <a:pt x="1946593" y="187637"/>
                    <a:pt x="1946593" y="197474"/>
                    <a:pt x="1956436" y="207310"/>
                  </a:cubicBezTo>
                  <a:cubicBezTo>
                    <a:pt x="1985963" y="256495"/>
                    <a:pt x="2035176" y="295842"/>
                    <a:pt x="2064703" y="354863"/>
                  </a:cubicBezTo>
                  <a:cubicBezTo>
                    <a:pt x="2084388" y="413884"/>
                    <a:pt x="2074546" y="482742"/>
                    <a:pt x="2035176" y="531926"/>
                  </a:cubicBezTo>
                  <a:cubicBezTo>
                    <a:pt x="1995806" y="581110"/>
                    <a:pt x="1946593" y="630294"/>
                    <a:pt x="1907223" y="679479"/>
                  </a:cubicBezTo>
                  <a:cubicBezTo>
                    <a:pt x="1897381" y="699152"/>
                    <a:pt x="1877696" y="718826"/>
                    <a:pt x="1858011" y="728663"/>
                  </a:cubicBezTo>
                  <a:cubicBezTo>
                    <a:pt x="1848168" y="728663"/>
                    <a:pt x="1848168" y="728663"/>
                    <a:pt x="1838326" y="718826"/>
                  </a:cubicBezTo>
                  <a:cubicBezTo>
                    <a:pt x="1838326" y="708989"/>
                    <a:pt x="1838326" y="708989"/>
                    <a:pt x="1838326" y="708989"/>
                  </a:cubicBezTo>
                  <a:cubicBezTo>
                    <a:pt x="1887538" y="659805"/>
                    <a:pt x="1917066" y="610621"/>
                    <a:pt x="1966278" y="561437"/>
                  </a:cubicBezTo>
                  <a:cubicBezTo>
                    <a:pt x="1976121" y="531926"/>
                    <a:pt x="1995806" y="502416"/>
                    <a:pt x="1985963" y="472905"/>
                  </a:cubicBezTo>
                  <a:cubicBezTo>
                    <a:pt x="1995806" y="404047"/>
                    <a:pt x="1956436" y="345026"/>
                    <a:pt x="1926908" y="295842"/>
                  </a:cubicBezTo>
                  <a:cubicBezTo>
                    <a:pt x="1917066" y="286005"/>
                    <a:pt x="1907223" y="276168"/>
                    <a:pt x="1907223" y="256495"/>
                  </a:cubicBezTo>
                  <a:cubicBezTo>
                    <a:pt x="1897381" y="246658"/>
                    <a:pt x="1887538" y="266331"/>
                    <a:pt x="1867853" y="266331"/>
                  </a:cubicBezTo>
                  <a:cubicBezTo>
                    <a:pt x="1808798" y="266331"/>
                    <a:pt x="1759585" y="266331"/>
                    <a:pt x="1710373" y="286005"/>
                  </a:cubicBezTo>
                  <a:cubicBezTo>
                    <a:pt x="1680845" y="295842"/>
                    <a:pt x="1661160" y="315516"/>
                    <a:pt x="1641475" y="335189"/>
                  </a:cubicBezTo>
                  <a:cubicBezTo>
                    <a:pt x="1621790" y="364700"/>
                    <a:pt x="1621790" y="394210"/>
                    <a:pt x="1602105" y="433558"/>
                  </a:cubicBezTo>
                  <a:cubicBezTo>
                    <a:pt x="1602105" y="482742"/>
                    <a:pt x="1572578" y="522089"/>
                    <a:pt x="1572578" y="571273"/>
                  </a:cubicBezTo>
                  <a:cubicBezTo>
                    <a:pt x="1562735" y="581110"/>
                    <a:pt x="1552893" y="571273"/>
                    <a:pt x="1543050" y="571273"/>
                  </a:cubicBezTo>
                  <a:cubicBezTo>
                    <a:pt x="1543050" y="561437"/>
                    <a:pt x="1543050" y="561437"/>
                    <a:pt x="1543050" y="561437"/>
                  </a:cubicBezTo>
                  <a:cubicBezTo>
                    <a:pt x="1562735" y="472905"/>
                    <a:pt x="1562735" y="472905"/>
                    <a:pt x="1562735" y="472905"/>
                  </a:cubicBezTo>
                  <a:cubicBezTo>
                    <a:pt x="1572578" y="413884"/>
                    <a:pt x="1582420" y="364700"/>
                    <a:pt x="1592263" y="315516"/>
                  </a:cubicBezTo>
                  <a:cubicBezTo>
                    <a:pt x="1621790" y="256495"/>
                    <a:pt x="1671003" y="187637"/>
                    <a:pt x="1749743" y="177800"/>
                  </a:cubicBezTo>
                  <a:close/>
                  <a:moveTo>
                    <a:pt x="1277937" y="177800"/>
                  </a:moveTo>
                  <a:cubicBezTo>
                    <a:pt x="1297516" y="177800"/>
                    <a:pt x="1317096" y="187569"/>
                    <a:pt x="1326885" y="207108"/>
                  </a:cubicBezTo>
                  <a:cubicBezTo>
                    <a:pt x="1336675" y="226646"/>
                    <a:pt x="1336675" y="265723"/>
                    <a:pt x="1326885" y="295031"/>
                  </a:cubicBezTo>
                  <a:cubicBezTo>
                    <a:pt x="1317096" y="295031"/>
                    <a:pt x="1307306" y="285261"/>
                    <a:pt x="1297516" y="285261"/>
                  </a:cubicBezTo>
                  <a:cubicBezTo>
                    <a:pt x="1277937" y="275492"/>
                    <a:pt x="1268148" y="295031"/>
                    <a:pt x="1258358" y="304800"/>
                  </a:cubicBezTo>
                  <a:cubicBezTo>
                    <a:pt x="1238779" y="275492"/>
                    <a:pt x="1219200" y="246184"/>
                    <a:pt x="1228989" y="207108"/>
                  </a:cubicBezTo>
                  <a:cubicBezTo>
                    <a:pt x="1248569" y="197338"/>
                    <a:pt x="1258358" y="177800"/>
                    <a:pt x="1277937" y="177800"/>
                  </a:cubicBezTo>
                  <a:close/>
                  <a:moveTo>
                    <a:pt x="1956123" y="147637"/>
                  </a:moveTo>
                  <a:cubicBezTo>
                    <a:pt x="1965944" y="177149"/>
                    <a:pt x="1995407" y="216498"/>
                    <a:pt x="2015049" y="246010"/>
                  </a:cubicBezTo>
                  <a:cubicBezTo>
                    <a:pt x="2044512" y="275522"/>
                    <a:pt x="2083796" y="305034"/>
                    <a:pt x="2093617" y="354220"/>
                  </a:cubicBezTo>
                  <a:cubicBezTo>
                    <a:pt x="2093617" y="383732"/>
                    <a:pt x="2103438" y="413244"/>
                    <a:pt x="2093617" y="442756"/>
                  </a:cubicBezTo>
                  <a:cubicBezTo>
                    <a:pt x="2083796" y="472268"/>
                    <a:pt x="2083796" y="501779"/>
                    <a:pt x="2064154" y="531291"/>
                  </a:cubicBezTo>
                  <a:cubicBezTo>
                    <a:pt x="2054333" y="531291"/>
                    <a:pt x="2054333" y="541129"/>
                    <a:pt x="2054333" y="541129"/>
                  </a:cubicBezTo>
                  <a:cubicBezTo>
                    <a:pt x="2054333" y="550966"/>
                    <a:pt x="2034691" y="570641"/>
                    <a:pt x="2024870" y="580478"/>
                  </a:cubicBezTo>
                  <a:cubicBezTo>
                    <a:pt x="1975765" y="629664"/>
                    <a:pt x="1926661" y="688688"/>
                    <a:pt x="1877556" y="747712"/>
                  </a:cubicBezTo>
                  <a:cubicBezTo>
                    <a:pt x="1867735" y="747712"/>
                    <a:pt x="1867735" y="747712"/>
                    <a:pt x="1867735" y="737875"/>
                  </a:cubicBezTo>
                  <a:cubicBezTo>
                    <a:pt x="1877556" y="728037"/>
                    <a:pt x="1887377" y="718200"/>
                    <a:pt x="1907019" y="698525"/>
                  </a:cubicBezTo>
                  <a:cubicBezTo>
                    <a:pt x="1946303" y="639502"/>
                    <a:pt x="2005228" y="590315"/>
                    <a:pt x="2054333" y="531291"/>
                  </a:cubicBezTo>
                  <a:cubicBezTo>
                    <a:pt x="2073975" y="491942"/>
                    <a:pt x="2083796" y="442756"/>
                    <a:pt x="2083796" y="403407"/>
                  </a:cubicBezTo>
                  <a:cubicBezTo>
                    <a:pt x="2093617" y="344383"/>
                    <a:pt x="2044512" y="295196"/>
                    <a:pt x="2005228" y="246010"/>
                  </a:cubicBezTo>
                  <a:cubicBezTo>
                    <a:pt x="1985586" y="226335"/>
                    <a:pt x="1956123" y="196823"/>
                    <a:pt x="1956123" y="167311"/>
                  </a:cubicBezTo>
                  <a:cubicBezTo>
                    <a:pt x="1946303" y="157474"/>
                    <a:pt x="1936482" y="167311"/>
                    <a:pt x="1936482" y="167311"/>
                  </a:cubicBezTo>
                  <a:cubicBezTo>
                    <a:pt x="1877556" y="186986"/>
                    <a:pt x="1818630" y="167311"/>
                    <a:pt x="1769525" y="167311"/>
                  </a:cubicBezTo>
                  <a:cubicBezTo>
                    <a:pt x="1730241" y="167311"/>
                    <a:pt x="1681136" y="177149"/>
                    <a:pt x="1651673" y="206661"/>
                  </a:cubicBezTo>
                  <a:cubicBezTo>
                    <a:pt x="1612389" y="246010"/>
                    <a:pt x="1592747" y="295196"/>
                    <a:pt x="1582926" y="344383"/>
                  </a:cubicBezTo>
                  <a:cubicBezTo>
                    <a:pt x="1563284" y="423081"/>
                    <a:pt x="1543642" y="491942"/>
                    <a:pt x="1524000" y="560803"/>
                  </a:cubicBezTo>
                  <a:cubicBezTo>
                    <a:pt x="1524000" y="511617"/>
                    <a:pt x="1533821" y="472268"/>
                    <a:pt x="1543642" y="432918"/>
                  </a:cubicBezTo>
                  <a:cubicBezTo>
                    <a:pt x="1553463" y="393569"/>
                    <a:pt x="1553463" y="354220"/>
                    <a:pt x="1573105" y="314871"/>
                  </a:cubicBezTo>
                  <a:cubicBezTo>
                    <a:pt x="1573105" y="275522"/>
                    <a:pt x="1602568" y="246010"/>
                    <a:pt x="1622210" y="216498"/>
                  </a:cubicBezTo>
                  <a:cubicBezTo>
                    <a:pt x="1651673" y="177149"/>
                    <a:pt x="1700778" y="157474"/>
                    <a:pt x="1749883" y="157474"/>
                  </a:cubicBezTo>
                  <a:cubicBezTo>
                    <a:pt x="1818630" y="157474"/>
                    <a:pt x="1897198" y="167311"/>
                    <a:pt x="1956123" y="147637"/>
                  </a:cubicBezTo>
                  <a:close/>
                  <a:moveTo>
                    <a:pt x="952874" y="98425"/>
                  </a:moveTo>
                  <a:cubicBezTo>
                    <a:pt x="982290" y="108267"/>
                    <a:pt x="1021510" y="108267"/>
                    <a:pt x="1050926" y="118110"/>
                  </a:cubicBezTo>
                  <a:cubicBezTo>
                    <a:pt x="1041121" y="137795"/>
                    <a:pt x="1031315" y="157480"/>
                    <a:pt x="1021510" y="167322"/>
                  </a:cubicBezTo>
                  <a:cubicBezTo>
                    <a:pt x="1011705" y="177165"/>
                    <a:pt x="1001900" y="167322"/>
                    <a:pt x="992095" y="167322"/>
                  </a:cubicBezTo>
                  <a:cubicBezTo>
                    <a:pt x="972484" y="177165"/>
                    <a:pt x="952874" y="177165"/>
                    <a:pt x="933264" y="196850"/>
                  </a:cubicBezTo>
                  <a:cubicBezTo>
                    <a:pt x="913653" y="196850"/>
                    <a:pt x="903848" y="187007"/>
                    <a:pt x="884238" y="177165"/>
                  </a:cubicBezTo>
                  <a:cubicBezTo>
                    <a:pt x="884238" y="167322"/>
                    <a:pt x="894043" y="157480"/>
                    <a:pt x="903848" y="157480"/>
                  </a:cubicBezTo>
                  <a:cubicBezTo>
                    <a:pt x="923458" y="137795"/>
                    <a:pt x="943069" y="127952"/>
                    <a:pt x="952874" y="98425"/>
                  </a:cubicBezTo>
                  <a:close/>
                  <a:moveTo>
                    <a:pt x="1611631" y="79375"/>
                  </a:moveTo>
                  <a:cubicBezTo>
                    <a:pt x="1631316" y="89253"/>
                    <a:pt x="1651001" y="99130"/>
                    <a:pt x="1670686" y="109008"/>
                  </a:cubicBezTo>
                  <a:cubicBezTo>
                    <a:pt x="1680528" y="118886"/>
                    <a:pt x="1700213" y="128764"/>
                    <a:pt x="1700213" y="148519"/>
                  </a:cubicBezTo>
                  <a:cubicBezTo>
                    <a:pt x="1690371" y="158397"/>
                    <a:pt x="1670686" y="158397"/>
                    <a:pt x="1660843" y="168275"/>
                  </a:cubicBezTo>
                  <a:cubicBezTo>
                    <a:pt x="1641158" y="168275"/>
                    <a:pt x="1641158" y="158397"/>
                    <a:pt x="1631316" y="158397"/>
                  </a:cubicBezTo>
                  <a:cubicBezTo>
                    <a:pt x="1611631" y="148519"/>
                    <a:pt x="1572261" y="138642"/>
                    <a:pt x="1552576" y="148519"/>
                  </a:cubicBezTo>
                  <a:cubicBezTo>
                    <a:pt x="1532891" y="148519"/>
                    <a:pt x="1532891" y="128764"/>
                    <a:pt x="1523048" y="128764"/>
                  </a:cubicBezTo>
                  <a:cubicBezTo>
                    <a:pt x="1503363" y="109008"/>
                    <a:pt x="1503363" y="109008"/>
                    <a:pt x="1503363" y="109008"/>
                  </a:cubicBezTo>
                  <a:cubicBezTo>
                    <a:pt x="1532891" y="79375"/>
                    <a:pt x="1582103" y="89253"/>
                    <a:pt x="1611631" y="79375"/>
                  </a:cubicBezTo>
                  <a:close/>
                  <a:moveTo>
                    <a:pt x="943251" y="69850"/>
                  </a:moveTo>
                  <a:cubicBezTo>
                    <a:pt x="982732" y="79664"/>
                    <a:pt x="1022212" y="79664"/>
                    <a:pt x="1051822" y="89477"/>
                  </a:cubicBezTo>
                  <a:cubicBezTo>
                    <a:pt x="1061693" y="89477"/>
                    <a:pt x="1071563" y="89477"/>
                    <a:pt x="1071563" y="99291"/>
                  </a:cubicBezTo>
                  <a:cubicBezTo>
                    <a:pt x="1061693" y="118918"/>
                    <a:pt x="1041952" y="89477"/>
                    <a:pt x="1032082" y="99291"/>
                  </a:cubicBezTo>
                  <a:cubicBezTo>
                    <a:pt x="1002472" y="89477"/>
                    <a:pt x="972861" y="89477"/>
                    <a:pt x="953121" y="79664"/>
                  </a:cubicBezTo>
                  <a:cubicBezTo>
                    <a:pt x="943251" y="89477"/>
                    <a:pt x="933381" y="109104"/>
                    <a:pt x="923511" y="109104"/>
                  </a:cubicBezTo>
                  <a:cubicBezTo>
                    <a:pt x="903771" y="128732"/>
                    <a:pt x="884030" y="148359"/>
                    <a:pt x="864290" y="177800"/>
                  </a:cubicBezTo>
                  <a:cubicBezTo>
                    <a:pt x="864290" y="177800"/>
                    <a:pt x="854420" y="177800"/>
                    <a:pt x="854420" y="177800"/>
                  </a:cubicBezTo>
                  <a:cubicBezTo>
                    <a:pt x="844550" y="167986"/>
                    <a:pt x="854420" y="167986"/>
                    <a:pt x="854420" y="158173"/>
                  </a:cubicBezTo>
                  <a:cubicBezTo>
                    <a:pt x="884030" y="138545"/>
                    <a:pt x="903771" y="118918"/>
                    <a:pt x="923511" y="89477"/>
                  </a:cubicBezTo>
                  <a:cubicBezTo>
                    <a:pt x="913641" y="89477"/>
                    <a:pt x="933381" y="89477"/>
                    <a:pt x="933381" y="79664"/>
                  </a:cubicBezTo>
                  <a:cubicBezTo>
                    <a:pt x="943251" y="69850"/>
                    <a:pt x="943251" y="69850"/>
                    <a:pt x="943251" y="69850"/>
                  </a:cubicBezTo>
                  <a:close/>
                  <a:moveTo>
                    <a:pt x="1277620" y="49212"/>
                  </a:moveTo>
                  <a:cubicBezTo>
                    <a:pt x="1287462" y="49212"/>
                    <a:pt x="1297305" y="59066"/>
                    <a:pt x="1316990" y="68921"/>
                  </a:cubicBezTo>
                  <a:cubicBezTo>
                    <a:pt x="1356360" y="78775"/>
                    <a:pt x="1395730" y="88630"/>
                    <a:pt x="1435100" y="118193"/>
                  </a:cubicBezTo>
                  <a:cubicBezTo>
                    <a:pt x="1474470" y="128048"/>
                    <a:pt x="1513840" y="157611"/>
                    <a:pt x="1523683" y="197029"/>
                  </a:cubicBezTo>
                  <a:cubicBezTo>
                    <a:pt x="1533525" y="226593"/>
                    <a:pt x="1533525" y="246302"/>
                    <a:pt x="1533525" y="275865"/>
                  </a:cubicBezTo>
                  <a:cubicBezTo>
                    <a:pt x="1533525" y="305429"/>
                    <a:pt x="1533525" y="305429"/>
                    <a:pt x="1533525" y="305429"/>
                  </a:cubicBezTo>
                  <a:cubicBezTo>
                    <a:pt x="1523683" y="384265"/>
                    <a:pt x="1503998" y="472955"/>
                    <a:pt x="1484313" y="551791"/>
                  </a:cubicBezTo>
                  <a:cubicBezTo>
                    <a:pt x="1474470" y="561645"/>
                    <a:pt x="1464628" y="551791"/>
                    <a:pt x="1454785" y="551791"/>
                  </a:cubicBezTo>
                  <a:cubicBezTo>
                    <a:pt x="1454785" y="532082"/>
                    <a:pt x="1454785" y="522227"/>
                    <a:pt x="1464628" y="512373"/>
                  </a:cubicBezTo>
                  <a:cubicBezTo>
                    <a:pt x="1454785" y="492664"/>
                    <a:pt x="1464628" y="463100"/>
                    <a:pt x="1474470" y="443391"/>
                  </a:cubicBezTo>
                  <a:cubicBezTo>
                    <a:pt x="1474470" y="394119"/>
                    <a:pt x="1494155" y="344847"/>
                    <a:pt x="1484313" y="305429"/>
                  </a:cubicBezTo>
                  <a:cubicBezTo>
                    <a:pt x="1474470" y="275865"/>
                    <a:pt x="1474470" y="256156"/>
                    <a:pt x="1454785" y="236447"/>
                  </a:cubicBezTo>
                  <a:cubicBezTo>
                    <a:pt x="1435100" y="216738"/>
                    <a:pt x="1415415" y="197029"/>
                    <a:pt x="1385888" y="187175"/>
                  </a:cubicBezTo>
                  <a:cubicBezTo>
                    <a:pt x="1366202" y="167466"/>
                    <a:pt x="1336675" y="147757"/>
                    <a:pt x="1307147" y="137902"/>
                  </a:cubicBezTo>
                  <a:cubicBezTo>
                    <a:pt x="1297305" y="128048"/>
                    <a:pt x="1297305" y="118193"/>
                    <a:pt x="1287462" y="118193"/>
                  </a:cubicBezTo>
                  <a:cubicBezTo>
                    <a:pt x="1277620" y="128048"/>
                    <a:pt x="1277620" y="128048"/>
                    <a:pt x="1267777" y="137902"/>
                  </a:cubicBezTo>
                  <a:cubicBezTo>
                    <a:pt x="1208722" y="167466"/>
                    <a:pt x="1139825" y="206884"/>
                    <a:pt x="1120140" y="275865"/>
                  </a:cubicBezTo>
                  <a:cubicBezTo>
                    <a:pt x="1090612" y="344847"/>
                    <a:pt x="1100455" y="413828"/>
                    <a:pt x="1120140" y="482809"/>
                  </a:cubicBezTo>
                  <a:cubicBezTo>
                    <a:pt x="1120140" y="502518"/>
                    <a:pt x="1139825" y="522227"/>
                    <a:pt x="1139825" y="551791"/>
                  </a:cubicBezTo>
                  <a:cubicBezTo>
                    <a:pt x="1139825" y="551791"/>
                    <a:pt x="1149667" y="561645"/>
                    <a:pt x="1139825" y="561645"/>
                  </a:cubicBezTo>
                  <a:cubicBezTo>
                    <a:pt x="1139825" y="571500"/>
                    <a:pt x="1129982" y="571500"/>
                    <a:pt x="1120140" y="571500"/>
                  </a:cubicBezTo>
                  <a:cubicBezTo>
                    <a:pt x="1100455" y="472955"/>
                    <a:pt x="1061085" y="384265"/>
                    <a:pt x="1041400" y="285720"/>
                  </a:cubicBezTo>
                  <a:cubicBezTo>
                    <a:pt x="1041400" y="216738"/>
                    <a:pt x="1070927" y="147757"/>
                    <a:pt x="1129982" y="108339"/>
                  </a:cubicBezTo>
                  <a:cubicBezTo>
                    <a:pt x="1179195" y="88630"/>
                    <a:pt x="1238250" y="78775"/>
                    <a:pt x="1277620" y="49212"/>
                  </a:cubicBezTo>
                  <a:close/>
                  <a:moveTo>
                    <a:pt x="1622109" y="39687"/>
                  </a:moveTo>
                  <a:cubicBezTo>
                    <a:pt x="1641794" y="59314"/>
                    <a:pt x="1641794" y="59314"/>
                    <a:pt x="1641794" y="59314"/>
                  </a:cubicBezTo>
                  <a:cubicBezTo>
                    <a:pt x="1661479" y="88755"/>
                    <a:pt x="1710691" y="88755"/>
                    <a:pt x="1730376" y="137823"/>
                  </a:cubicBezTo>
                  <a:cubicBezTo>
                    <a:pt x="1710691" y="147637"/>
                    <a:pt x="1710691" y="128010"/>
                    <a:pt x="1710691" y="118196"/>
                  </a:cubicBezTo>
                  <a:cubicBezTo>
                    <a:pt x="1681164" y="88755"/>
                    <a:pt x="1651636" y="88755"/>
                    <a:pt x="1622109" y="59314"/>
                  </a:cubicBezTo>
                  <a:cubicBezTo>
                    <a:pt x="1612266" y="59314"/>
                    <a:pt x="1602423" y="69128"/>
                    <a:pt x="1592581" y="69128"/>
                  </a:cubicBezTo>
                  <a:cubicBezTo>
                    <a:pt x="1553211" y="78941"/>
                    <a:pt x="1523683" y="78941"/>
                    <a:pt x="1494156" y="88755"/>
                  </a:cubicBezTo>
                  <a:cubicBezTo>
                    <a:pt x="1484313" y="88755"/>
                    <a:pt x="1484313" y="88755"/>
                    <a:pt x="1484313" y="88755"/>
                  </a:cubicBezTo>
                  <a:cubicBezTo>
                    <a:pt x="1494156" y="69128"/>
                    <a:pt x="1533526" y="69128"/>
                    <a:pt x="1553211" y="59314"/>
                  </a:cubicBezTo>
                  <a:cubicBezTo>
                    <a:pt x="1563053" y="69128"/>
                    <a:pt x="1572896" y="59314"/>
                    <a:pt x="1582738" y="59314"/>
                  </a:cubicBezTo>
                  <a:cubicBezTo>
                    <a:pt x="1602423" y="59314"/>
                    <a:pt x="1612266" y="39687"/>
                    <a:pt x="1622109" y="39687"/>
                  </a:cubicBezTo>
                  <a:close/>
                  <a:moveTo>
                    <a:pt x="1278272" y="0"/>
                  </a:moveTo>
                  <a:cubicBezTo>
                    <a:pt x="1297934" y="19696"/>
                    <a:pt x="1317597" y="39391"/>
                    <a:pt x="1337260" y="49239"/>
                  </a:cubicBezTo>
                  <a:cubicBezTo>
                    <a:pt x="1396249" y="59087"/>
                    <a:pt x="1445405" y="78783"/>
                    <a:pt x="1494562" y="108327"/>
                  </a:cubicBezTo>
                  <a:cubicBezTo>
                    <a:pt x="1553550" y="147718"/>
                    <a:pt x="1573213" y="226501"/>
                    <a:pt x="1563382" y="305284"/>
                  </a:cubicBezTo>
                  <a:cubicBezTo>
                    <a:pt x="1543719" y="384067"/>
                    <a:pt x="1524056" y="472698"/>
                    <a:pt x="1504394" y="551481"/>
                  </a:cubicBezTo>
                  <a:cubicBezTo>
                    <a:pt x="1504394" y="551481"/>
                    <a:pt x="1504394" y="561329"/>
                    <a:pt x="1504394" y="561329"/>
                  </a:cubicBezTo>
                  <a:cubicBezTo>
                    <a:pt x="1494562" y="561329"/>
                    <a:pt x="1494562" y="551481"/>
                    <a:pt x="1494562" y="551481"/>
                  </a:cubicBezTo>
                  <a:cubicBezTo>
                    <a:pt x="1514225" y="472698"/>
                    <a:pt x="1524056" y="393915"/>
                    <a:pt x="1543719" y="315132"/>
                  </a:cubicBezTo>
                  <a:cubicBezTo>
                    <a:pt x="1553550" y="265893"/>
                    <a:pt x="1553550" y="206805"/>
                    <a:pt x="1524056" y="157566"/>
                  </a:cubicBezTo>
                  <a:cubicBezTo>
                    <a:pt x="1494562" y="118174"/>
                    <a:pt x="1435574" y="98479"/>
                    <a:pt x="1386417" y="78783"/>
                  </a:cubicBezTo>
                  <a:cubicBezTo>
                    <a:pt x="1356923" y="68935"/>
                    <a:pt x="1307766" y="59087"/>
                    <a:pt x="1278272" y="29544"/>
                  </a:cubicBezTo>
                  <a:cubicBezTo>
                    <a:pt x="1268440" y="39391"/>
                    <a:pt x="1258609" y="49239"/>
                    <a:pt x="1248778" y="49239"/>
                  </a:cubicBezTo>
                  <a:cubicBezTo>
                    <a:pt x="1209452" y="78783"/>
                    <a:pt x="1160295" y="78783"/>
                    <a:pt x="1111138" y="108327"/>
                  </a:cubicBezTo>
                  <a:cubicBezTo>
                    <a:pt x="1101307" y="118174"/>
                    <a:pt x="1091476" y="118174"/>
                    <a:pt x="1081644" y="128022"/>
                  </a:cubicBezTo>
                  <a:cubicBezTo>
                    <a:pt x="1032487" y="196957"/>
                    <a:pt x="1012825" y="295436"/>
                    <a:pt x="1052150" y="364371"/>
                  </a:cubicBezTo>
                  <a:cubicBezTo>
                    <a:pt x="1071813" y="413611"/>
                    <a:pt x="1071813" y="453002"/>
                    <a:pt x="1091476" y="492394"/>
                  </a:cubicBezTo>
                  <a:cubicBezTo>
                    <a:pt x="1101307" y="521938"/>
                    <a:pt x="1101307" y="551481"/>
                    <a:pt x="1111138" y="571177"/>
                  </a:cubicBezTo>
                  <a:cubicBezTo>
                    <a:pt x="1101307" y="541633"/>
                    <a:pt x="1091476" y="521938"/>
                    <a:pt x="1081644" y="482546"/>
                  </a:cubicBezTo>
                  <a:cubicBezTo>
                    <a:pt x="1061982" y="443155"/>
                    <a:pt x="1052150" y="393915"/>
                    <a:pt x="1032487" y="354524"/>
                  </a:cubicBezTo>
                  <a:cubicBezTo>
                    <a:pt x="1022656" y="315132"/>
                    <a:pt x="1012825" y="275741"/>
                    <a:pt x="1022656" y="226501"/>
                  </a:cubicBezTo>
                  <a:cubicBezTo>
                    <a:pt x="1022656" y="167414"/>
                    <a:pt x="1071813" y="108327"/>
                    <a:pt x="1130801" y="78783"/>
                  </a:cubicBezTo>
                  <a:cubicBezTo>
                    <a:pt x="1179958" y="59087"/>
                    <a:pt x="1238946" y="49239"/>
                    <a:pt x="127827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t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10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肆</a:t>
              </a:r>
            </a:p>
          </p:txBody>
        </p:sp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1668852" y="2221987"/>
              <a:ext cx="4602480" cy="160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600" b="1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词的重叠运用</a:t>
              </a: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</a:rPr>
                <a:t>：</a:t>
              </a: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有时在同一行诗中，如“悠长，悠长”；有时在两行诗的隔开处，如“哀怨，哀怨又彷徨”；有时在诗节的分开处，如二、三节间的“彷徨”。</a:t>
              </a:r>
              <a:endParaRPr lang="zh-CN" altLang="en-US" sz="160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600"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词的重叠把时值相同的停顿复沓化了，从而形成</a:t>
              </a:r>
              <a:r>
                <a:rPr lang="zh-CN" altLang="en-US" sz="160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了舒缓悠扬的节奏。</a:t>
              </a:r>
              <a:endParaRPr lang="zh-CN" altLang="en-US" sz="1600">
                <a:latin typeface="宋体" panose="02010600030101010101" pitchFamily="2" charset="-122"/>
              </a:endParaRPr>
            </a:p>
          </p:txBody>
        </p:sp>
      </p:grpSp>
      <p:sp>
        <p:nvSpPr>
          <p:cNvPr id="56" name="TextBox 16"/>
          <p:cNvSpPr txBox="1"/>
          <p:nvPr/>
        </p:nvSpPr>
        <p:spPr>
          <a:xfrm>
            <a:off x="714375" y="457200"/>
            <a:ext cx="2645410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感悟雨巷，合作探究</a:t>
            </a:r>
          </a:p>
        </p:txBody>
      </p:sp>
    </p:spTree>
    <p:extLst>
      <p:ext uri="{BB962C8B-B14F-4D97-AF65-F5344CB8AC3E}">
        <p14:creationId xmlns:p14="http://schemas.microsoft.com/office/powerpoint/2010/main" val="1979564139"/>
      </p:ext>
    </p:extLst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078690" y="1275670"/>
            <a:ext cx="7343775" cy="3234858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4768" y="1428191"/>
            <a:ext cx="2919752" cy="291433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716488" y="1506738"/>
            <a:ext cx="3385835" cy="2846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1600"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        </a:t>
            </a:r>
            <a:r>
              <a:rPr lang="zh-CN" altLang="en-US" sz="1600"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无论怎样理解姑娘的形象，我们看到诗人最终都没有放弃对姑娘的期望，</a:t>
            </a:r>
            <a:r>
              <a:rPr lang="zh-CN" altLang="en-US" sz="160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没有放弃对美与理想的孜孜追求</a:t>
            </a:r>
            <a:r>
              <a:rPr lang="zh-CN" altLang="en-US" sz="1600"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，尽管在诗人求索的过程中有惆怅、迷茫、失落和感伤。</a:t>
            </a:r>
            <a:endParaRPr lang="zh-CN" altLang="en-US" sz="1600">
              <a:latin typeface="华文新魏" panose="02010800040101010101" pitchFamily="2" charset="-122"/>
              <a:ea typeface="华文新魏" panose="02010800040101010101" pitchFamily="2" charset="-122"/>
              <a:cs typeface="华文新魏" panose="02010800040101010101" pitchFamily="2" charset="-122"/>
            </a:endParaRPr>
          </a:p>
          <a:p>
            <a:pPr eaLnBrk="0" hangingPunct="0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600"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       都说</a:t>
            </a:r>
            <a:r>
              <a:rPr lang="en-US" altLang="zh-CN" sz="1600"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《</a:t>
            </a:r>
            <a:r>
              <a:rPr lang="zh-CN" altLang="en-US" sz="1600"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雨巷</a:t>
            </a:r>
            <a:r>
              <a:rPr lang="en-US" altLang="zh-CN" sz="1600"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》</a:t>
            </a:r>
            <a:r>
              <a:rPr lang="zh-CN" altLang="en-US" sz="1600"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这首诗美，音节美、意象美、意境美，其实，它的作者戴望舒本身就是一种美，在它身上体现着</a:t>
            </a:r>
            <a:r>
              <a:rPr lang="zh-CN" altLang="en-US" sz="160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一种略带着一丝忧怨的，苦苦追梦的执著美</a:t>
            </a:r>
            <a:r>
              <a:rPr lang="zh-CN" altLang="en-US" sz="1600"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  <a:sym typeface="+mn-ea"/>
              </a:rPr>
              <a:t>。</a:t>
            </a:r>
            <a:endParaRPr lang="zh-CN" altLang="en-US" sz="1600">
              <a:latin typeface="华文新魏" panose="02010800040101010101" pitchFamily="2" charset="-122"/>
              <a:ea typeface="华文新魏" panose="02010800040101010101" pitchFamily="2" charset="-122"/>
              <a:cs typeface="华文新魏" panose="0201080004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53854" y="1551241"/>
            <a:ext cx="493395" cy="493395"/>
            <a:chOff x="1679" y="4579"/>
            <a:chExt cx="1036" cy="1036"/>
          </a:xfrm>
        </p:grpSpPr>
        <p:sp>
          <p:nvSpPr>
            <p:cNvPr id="22" name="椭圆 21"/>
            <p:cNvSpPr/>
            <p:nvPr/>
          </p:nvSpPr>
          <p:spPr>
            <a:xfrm>
              <a:off x="1679" y="4579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853" y="4785"/>
              <a:ext cx="784" cy="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诗</a:t>
              </a:r>
              <a:endParaRPr lang="zh-CN" altLang="zh-CN" sz="150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3854" y="2269136"/>
            <a:ext cx="493395" cy="493395"/>
            <a:chOff x="3046" y="4579"/>
            <a:chExt cx="1036" cy="1036"/>
          </a:xfrm>
        </p:grpSpPr>
        <p:sp>
          <p:nvSpPr>
            <p:cNvPr id="25" name="椭圆 24"/>
            <p:cNvSpPr/>
            <p:nvPr/>
          </p:nvSpPr>
          <p:spPr>
            <a:xfrm>
              <a:off x="3046" y="4579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196" y="4785"/>
              <a:ext cx="784" cy="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15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词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53854" y="2987030"/>
            <a:ext cx="493395" cy="493395"/>
            <a:chOff x="4755" y="4593"/>
            <a:chExt cx="1036" cy="1036"/>
          </a:xfrm>
        </p:grpSpPr>
        <p:sp>
          <p:nvSpPr>
            <p:cNvPr id="28" name="椭圆 27"/>
            <p:cNvSpPr/>
            <p:nvPr/>
          </p:nvSpPr>
          <p:spPr>
            <a:xfrm>
              <a:off x="4755" y="4593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05" y="4809"/>
              <a:ext cx="784" cy="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15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总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3854" y="3704925"/>
            <a:ext cx="493395" cy="493395"/>
            <a:chOff x="4755" y="4593"/>
            <a:chExt cx="1036" cy="1036"/>
          </a:xfrm>
        </p:grpSpPr>
        <p:sp>
          <p:nvSpPr>
            <p:cNvPr id="31" name="椭圆 30"/>
            <p:cNvSpPr/>
            <p:nvPr/>
          </p:nvSpPr>
          <p:spPr>
            <a:xfrm>
              <a:off x="4755" y="4593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905" y="4809"/>
              <a:ext cx="784" cy="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15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结</a:t>
              </a:r>
            </a:p>
          </p:txBody>
        </p:sp>
      </p:grpSp>
      <p:sp>
        <p:nvSpPr>
          <p:cNvPr id="3" name="TextBox 16"/>
          <p:cNvSpPr txBox="1"/>
          <p:nvPr/>
        </p:nvSpPr>
        <p:spPr>
          <a:xfrm>
            <a:off x="714348" y="457128"/>
            <a:ext cx="1643074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诗词总结</a:t>
            </a:r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摄图网_401022647.png"/>
          <p:cNvPicPr>
            <a:picLocks noChangeAspect="1"/>
          </p:cNvPicPr>
          <p:nvPr/>
        </p:nvPicPr>
        <p:blipFill>
          <a:blip r:embed="rId2"/>
          <a:srcRect t="24484"/>
          <a:stretch>
            <a:fillRect/>
          </a:stretch>
        </p:blipFill>
        <p:spPr>
          <a:xfrm>
            <a:off x="5860758" y="2611629"/>
            <a:ext cx="3068960" cy="2317575"/>
          </a:xfrm>
          <a:prstGeom prst="rect">
            <a:avLst/>
          </a:prstGeom>
        </p:spPr>
      </p:pic>
      <p:sp>
        <p:nvSpPr>
          <p:cNvPr id="26" name="TextBox 7"/>
          <p:cNvSpPr txBox="1"/>
          <p:nvPr/>
        </p:nvSpPr>
        <p:spPr>
          <a:xfrm>
            <a:off x="4714876" y="1103176"/>
            <a:ext cx="642942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第肆部分</a:t>
            </a:r>
            <a:endParaRPr lang="en-US" altLang="zh-CN" sz="3600" b="1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3623191" y="2071684"/>
            <a:ext cx="675005" cy="23574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诗外拓展交流</a:t>
            </a:r>
            <a:endParaRPr lang="en-US" altLang="zh-CN" sz="1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1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6" name="雷锋PPT网www.lfppt.com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485" y="2067560"/>
            <a:ext cx="5144135" cy="2893695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/>
        </p:nvGrpSpPr>
        <p:grpSpPr>
          <a:xfrm>
            <a:off x="1200150" y="1353910"/>
            <a:ext cx="1000125" cy="1000125"/>
            <a:chOff x="2419350" y="2343150"/>
            <a:chExt cx="1333500" cy="1333500"/>
          </a:xfrm>
        </p:grpSpPr>
        <p:sp>
          <p:nvSpPr>
            <p:cNvPr id="4" name="矩形 3"/>
            <p:cNvSpPr/>
            <p:nvPr/>
          </p:nvSpPr>
          <p:spPr>
            <a:xfrm>
              <a:off x="2419350" y="2343150"/>
              <a:ext cx="1333500" cy="13335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" name="矩形 5"/>
            <p:cNvSpPr/>
            <p:nvPr/>
          </p:nvSpPr>
          <p:spPr>
            <a:xfrm>
              <a:off x="2685991" y="2594402"/>
              <a:ext cx="853440" cy="86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拓</a:t>
              </a:r>
              <a:endParaRPr lang="zh-CN" altLang="en-US" sz="360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87843" y="1353910"/>
            <a:ext cx="1000125" cy="1000125"/>
            <a:chOff x="2419350" y="2343150"/>
            <a:chExt cx="1333500" cy="1333500"/>
          </a:xfrm>
        </p:grpSpPr>
        <p:sp>
          <p:nvSpPr>
            <p:cNvPr id="9" name="矩形 8"/>
            <p:cNvSpPr/>
            <p:nvPr/>
          </p:nvSpPr>
          <p:spPr>
            <a:xfrm>
              <a:off x="2419350" y="2343150"/>
              <a:ext cx="1333500" cy="13335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矩形 9"/>
            <p:cNvSpPr/>
            <p:nvPr/>
          </p:nvSpPr>
          <p:spPr>
            <a:xfrm>
              <a:off x="2685991" y="2594402"/>
              <a:ext cx="853440" cy="86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>
                  <a:ea typeface="隶书" panose="02010509060101010101" pitchFamily="49" charset="-122"/>
                </a:rPr>
                <a:t>交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152139" y="1353910"/>
            <a:ext cx="1000125" cy="1000125"/>
            <a:chOff x="2419350" y="2343150"/>
            <a:chExt cx="1333500" cy="1333500"/>
          </a:xfrm>
        </p:grpSpPr>
        <p:sp>
          <p:nvSpPr>
            <p:cNvPr id="12" name="矩形 11"/>
            <p:cNvSpPr/>
            <p:nvPr/>
          </p:nvSpPr>
          <p:spPr>
            <a:xfrm>
              <a:off x="2419350" y="2343150"/>
              <a:ext cx="1333500" cy="13335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矩形 12"/>
            <p:cNvSpPr/>
            <p:nvPr/>
          </p:nvSpPr>
          <p:spPr>
            <a:xfrm>
              <a:off x="2685991" y="2594402"/>
              <a:ext cx="853440" cy="86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>
                  <a:solidFill>
                    <a:srgbClr val="C00000"/>
                  </a:solidFill>
                  <a:ea typeface="隶书" panose="02010509060101010101" pitchFamily="49" charset="-122"/>
                </a:rPr>
                <a:t>展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39832" y="1353911"/>
            <a:ext cx="1000125" cy="1000125"/>
            <a:chOff x="2419350" y="2343150"/>
            <a:chExt cx="1333500" cy="1333500"/>
          </a:xfrm>
        </p:grpSpPr>
        <p:sp>
          <p:nvSpPr>
            <p:cNvPr id="15" name="矩形 14"/>
            <p:cNvSpPr/>
            <p:nvPr/>
          </p:nvSpPr>
          <p:spPr>
            <a:xfrm>
              <a:off x="2419350" y="2343150"/>
              <a:ext cx="1333500" cy="13335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矩形 15"/>
            <p:cNvSpPr/>
            <p:nvPr/>
          </p:nvSpPr>
          <p:spPr>
            <a:xfrm>
              <a:off x="2685991" y="2594402"/>
              <a:ext cx="853440" cy="86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>
                  <a:ea typeface="隶书" panose="02010509060101010101" pitchFamily="49" charset="-122"/>
                </a:rPr>
                <a:t>流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751840" y="2542540"/>
            <a:ext cx="76034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调动联想和想象</a:t>
            </a:r>
            <a:r>
              <a:rPr lang="en-US" altLang="zh-CN" sz="16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,</a:t>
            </a:r>
            <a:r>
              <a:rPr lang="zh-CN" altLang="en-US" sz="16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假如我们是诗歌中的主人公</a:t>
            </a:r>
            <a:r>
              <a:rPr lang="en-US" altLang="zh-CN" sz="16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,</a:t>
            </a:r>
            <a:r>
              <a:rPr lang="zh-CN" altLang="en-US" sz="16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结合诗中意象</a:t>
            </a:r>
            <a:r>
              <a:rPr lang="en-US" altLang="zh-CN" sz="16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,</a:t>
            </a:r>
            <a:r>
              <a:rPr lang="zh-CN" altLang="en-US" sz="16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写一段你想象中的那个雨巷邂逅的场面</a:t>
            </a:r>
            <a:r>
              <a:rPr lang="en-US" altLang="zh-CN" sz="16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,</a:t>
            </a:r>
            <a:r>
              <a:rPr lang="zh-CN" altLang="en-US" sz="16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用自己的笔描绘出雨巷的独特意境</a:t>
            </a:r>
            <a:r>
              <a:rPr lang="en-US" altLang="zh-CN" sz="16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,</a:t>
            </a:r>
            <a:r>
              <a:rPr lang="zh-CN" altLang="en-US" sz="16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展示给大家。</a:t>
            </a:r>
            <a:endParaRPr lang="zh-CN" altLang="en-US" sz="16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lnSpc>
                <a:spcPct val="200000"/>
              </a:lnSpc>
            </a:pPr>
            <a:endParaRPr lang="zh-CN" altLang="en-US" sz="16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0185" y="3769360"/>
            <a:ext cx="8703945" cy="8077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5" name="矩形 24"/>
          <p:cNvSpPr/>
          <p:nvPr/>
        </p:nvSpPr>
        <p:spPr>
          <a:xfrm>
            <a:off x="853854" y="3769660"/>
            <a:ext cx="7886561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青春不是人生的一段时期，而是心灵的一种状态。除了青春的靓丽，更多是青春的无奈、青春的沼泽、青春的雨巷；然而即使是沼泽、雨巷，青春一样是芬芳且美丽的。</a:t>
            </a:r>
          </a:p>
        </p:txBody>
      </p:sp>
      <p:sp>
        <p:nvSpPr>
          <p:cNvPr id="2" name="TextBox 16"/>
          <p:cNvSpPr txBox="1"/>
          <p:nvPr/>
        </p:nvSpPr>
        <p:spPr>
          <a:xfrm>
            <a:off x="714375" y="457200"/>
            <a:ext cx="1650365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拓展交流</a:t>
            </a:r>
          </a:p>
        </p:txBody>
      </p:sp>
      <p:sp>
        <p:nvSpPr>
          <p:cNvPr id="5" name="椭圆 4"/>
          <p:cNvSpPr/>
          <p:nvPr/>
        </p:nvSpPr>
        <p:spPr>
          <a:xfrm>
            <a:off x="1200150" y="1353820"/>
            <a:ext cx="1000125" cy="9747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152140" y="1353820"/>
            <a:ext cx="1000125" cy="9747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107305" y="1379220"/>
            <a:ext cx="1000125" cy="9747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039610" y="1353820"/>
            <a:ext cx="1000125" cy="9747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4504" b="27265"/>
          <a:stretch>
            <a:fillRect/>
          </a:stretch>
        </p:blipFill>
        <p:spPr>
          <a:xfrm flipH="1">
            <a:off x="-38728" y="-19060"/>
            <a:ext cx="9221453" cy="517495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14348" y="357172"/>
            <a:ext cx="7929618" cy="442915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044" y="-1"/>
            <a:ext cx="1053143" cy="1053143"/>
          </a:xfrm>
          <a:prstGeom prst="rect">
            <a:avLst/>
          </a:prstGeom>
        </p:spPr>
      </p:pic>
      <p:sp>
        <p:nvSpPr>
          <p:cNvPr id="4" name="TextBox 16"/>
          <p:cNvSpPr txBox="1"/>
          <p:nvPr/>
        </p:nvSpPr>
        <p:spPr>
          <a:xfrm>
            <a:off x="786130" y="457200"/>
            <a:ext cx="1650365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拓展交流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9160" y="986790"/>
            <a:ext cx="7533005" cy="3415030"/>
          </a:xfrm>
          <a:prstGeom prst="rect">
            <a:avLst/>
          </a:prstGeom>
          <a:noFill/>
          <a:ln>
            <a:solidFill>
              <a:srgbClr val="286A7C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1800" b="1"/>
              <a:t>        </a:t>
            </a:r>
            <a:r>
              <a:rPr lang="zh-CN" altLang="en-US" sz="1800" b="1"/>
              <a:t>戴望舒的三段感情经历</a:t>
            </a:r>
            <a:endParaRPr lang="en-US" altLang="zh-CN" sz="1800" b="1"/>
          </a:p>
          <a:p>
            <a:pPr>
              <a:lnSpc>
                <a:spcPct val="100000"/>
              </a:lnSpc>
            </a:pPr>
            <a:r>
              <a:rPr lang="zh-CN" altLang="en-US" sz="1800"/>
              <a:t>        戴望舒一生与三位女性有不解之缘，他的初恋是施蛰存的妹妹施绛平、而他的第一任妻子是穆时英的妹妹穆丽娟，第二任夫人是杨静。</a:t>
            </a:r>
          </a:p>
          <a:p>
            <a:pPr>
              <a:lnSpc>
                <a:spcPct val="100000"/>
              </a:lnSpc>
            </a:pPr>
            <a:r>
              <a:rPr lang="zh-CN" altLang="en-US" sz="1800" b="1">
                <a:solidFill>
                  <a:srgbClr val="C00000"/>
                </a:solidFill>
              </a:rPr>
              <a:t>第一个丁香姑娘：初恋</a:t>
            </a:r>
            <a:r>
              <a:rPr lang="zh-CN" altLang="en-US" b="1">
                <a:solidFill>
                  <a:srgbClr val="C00000"/>
                </a:solidFill>
                <a:sym typeface="+mn-ea"/>
              </a:rPr>
              <a:t>施绛平。</a:t>
            </a: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rgbClr val="C00000"/>
                </a:solidFill>
                <a:sym typeface="+mn-ea"/>
              </a:rPr>
              <a:t> </a:t>
            </a:r>
            <a:r>
              <a:rPr lang="en-US" altLang="zh-CN" b="1">
                <a:solidFill>
                  <a:srgbClr val="C00000"/>
                </a:solidFill>
                <a:sym typeface="+mn-ea"/>
              </a:rPr>
              <a:t>      </a:t>
            </a:r>
            <a:r>
              <a:rPr lang="zh-CN" altLang="en-US" sz="1800"/>
              <a:t>1928年，戴望舒忧郁而强烈的感情世界里，深深地爱上了施蛰存的妹妹施绛平。时年18岁的施绛平活泼可爱，与戴望舒忧郁的性格形成强烈的对比。   戴望舒当时寄居在上海施蛰存处，虽与施绛平日日相见，但他对爱情羞于启口，借诗表白，而施绛平偏偏笑而不答。戴望舒身材高大但面部黝黑，面容不雅，使施绛平不悦。对施绛平一往情深的戴望舒遭到冷遇后，他最终以跳楼相挟，施绛平勉强答应。戴望舒兴奋之际，赶紧要父母从杭州赶到上海，向施的父母提亲。施绛平父母起初是不同意这桩婚姻的，现在迫于这种情状，并在施蛰存的努力下，也勉强同意。   1931年春夏之</a:t>
            </a: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4504" b="27265"/>
          <a:stretch>
            <a:fillRect/>
          </a:stretch>
        </p:blipFill>
        <p:spPr>
          <a:xfrm flipH="1">
            <a:off x="-38728" y="-19060"/>
            <a:ext cx="9221453" cy="517495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14348" y="357172"/>
            <a:ext cx="7929618" cy="442915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044" y="-1"/>
            <a:ext cx="1053143" cy="1053143"/>
          </a:xfrm>
          <a:prstGeom prst="rect">
            <a:avLst/>
          </a:prstGeom>
        </p:spPr>
      </p:pic>
      <p:sp>
        <p:nvSpPr>
          <p:cNvPr id="4" name="TextBox 16"/>
          <p:cNvSpPr txBox="1"/>
          <p:nvPr/>
        </p:nvSpPr>
        <p:spPr>
          <a:xfrm>
            <a:off x="786130" y="457200"/>
            <a:ext cx="1650365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拓展交流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9160" y="986790"/>
            <a:ext cx="7533005" cy="3415030"/>
          </a:xfrm>
          <a:prstGeom prst="rect">
            <a:avLst/>
          </a:prstGeom>
          <a:noFill/>
          <a:ln>
            <a:solidFill>
              <a:srgbClr val="286A7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>
                <a:sym typeface="+mn-ea"/>
              </a:rPr>
              <a:t>际，戴望舒与施绛平举行订婚仪式，声势很大。但施绛平提出了条件：戴望舒出国留学取得学业回来有稳定的收入后，方可完婚。</a:t>
            </a:r>
            <a:endParaRPr lang="zh-CN" altLang="en-US"/>
          </a:p>
          <a:p>
            <a:pPr>
              <a:lnSpc>
                <a:spcPct val="100000"/>
              </a:lnSpc>
            </a:pPr>
            <a:r>
              <a:rPr lang="en-US" altLang="zh-CN" sz="1800"/>
              <a:t>       </a:t>
            </a:r>
            <a:r>
              <a:rPr lang="zh-CN" altLang="en-US" sz="1800"/>
              <a:t>这时，戴望舒又一次陷入感情的低谷。因为他太爱施绛平，面对施绛平提出的条件，他只有义无反顾。   1932年10月8日，戴望舒在经济非常困难的情况下，为了兑现爱情的预约，他乘坐达特安号邮船离沪赴法留学。   在法国的3年中，戴望舒过着极其贫困的生活，由于自费留学的资金不够，他只得靠译稿来挣钱。1933年8月，戴望舒终耐不住贫困，他写信告诉父亲准备回国。父亲焦急中连忙写信告知施蛰存，施蛰存迅速电告戴望舒，请他慎重考虑回国一事。接着为其筹款寄去，又电告他不要回国。 1935年5月戴望舒回到上海，一个不相信的传闻终于得到证实，施绛平已确实恋上她原本就喜欢的那个人，戴望舒愤怒之下当众打了施绛平一记耳光，长达8年的恋爱终于结束。</a:t>
            </a: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4504" b="27265"/>
          <a:stretch>
            <a:fillRect/>
          </a:stretch>
        </p:blipFill>
        <p:spPr>
          <a:xfrm flipH="1">
            <a:off x="-38728" y="-19060"/>
            <a:ext cx="9221453" cy="517495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14348" y="357172"/>
            <a:ext cx="7929618" cy="442915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044" y="-1"/>
            <a:ext cx="1053143" cy="1053143"/>
          </a:xfrm>
          <a:prstGeom prst="rect">
            <a:avLst/>
          </a:prstGeom>
        </p:spPr>
      </p:pic>
      <p:sp>
        <p:nvSpPr>
          <p:cNvPr id="4" name="TextBox 16"/>
          <p:cNvSpPr txBox="1"/>
          <p:nvPr/>
        </p:nvSpPr>
        <p:spPr>
          <a:xfrm>
            <a:off x="786130" y="457200"/>
            <a:ext cx="1650365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拓展交流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9160" y="1058545"/>
            <a:ext cx="7533005" cy="3138170"/>
          </a:xfrm>
          <a:prstGeom prst="rect">
            <a:avLst/>
          </a:prstGeom>
          <a:noFill/>
          <a:ln>
            <a:solidFill>
              <a:srgbClr val="286A7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800" b="1">
                <a:solidFill>
                  <a:srgbClr val="C00000"/>
                </a:solidFill>
              </a:rPr>
              <a:t>第二个丁香姑娘：第一任妻子穆丽娟。</a:t>
            </a:r>
          </a:p>
          <a:p>
            <a:pPr>
              <a:lnSpc>
                <a:spcPct val="100000"/>
              </a:lnSpc>
            </a:pPr>
            <a:r>
              <a:rPr lang="en-US" altLang="zh-CN" sz="1800">
                <a:solidFill>
                  <a:schemeClr val="tx1"/>
                </a:solidFill>
              </a:rPr>
              <a:t>        </a:t>
            </a:r>
            <a:r>
              <a:rPr lang="zh-CN" altLang="en-US" sz="1800">
                <a:solidFill>
                  <a:schemeClr val="tx1"/>
                </a:solidFill>
              </a:rPr>
              <a:t>沉浸在失恋伤痛中的戴望舒，当时住在刘呐鸥的江湾公园的公寓，与穆时英一家挨得很近，为了抚慰戴望舒与穆丽娟爱情的伤口，穆时英将自己的妹妹穆丽娟介绍给戴望舒。小他12岁的穆丽娟的清纯、秀丽一下就迷住了戴望舒，使他很快从感情的困厄中挣脱出来，并于第二年结婚。但1938年5月，戴望舒全家由上海乘船到香港后，两人间的感情逐渐有了分歧，他们常常因一点小事而大动干戈。   据穆丽娟忆起当年生活时说："他对我没有什么感情，他的感情给施绛平了。"1940年冬，穆丽娟回到上海决定离婚，戴望舒得知消息后，给穆丽娟发出"绝命书"："从我们有理由必须结婚的那一天起，我就预见这个婚姻会给我们带来没完的烦恼。但是我一直在想，或许你将来会爱我的。现在幻想毁灭了，我选择了死，离婚</a:t>
            </a: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4504" b="27265"/>
          <a:stretch>
            <a:fillRect/>
          </a:stretch>
        </p:blipFill>
        <p:spPr>
          <a:xfrm flipH="1">
            <a:off x="-38728" y="-20965"/>
            <a:ext cx="9221453" cy="517495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14348" y="357172"/>
            <a:ext cx="7929618" cy="442915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044" y="-1"/>
            <a:ext cx="1053143" cy="1053143"/>
          </a:xfrm>
          <a:prstGeom prst="rect">
            <a:avLst/>
          </a:prstGeom>
        </p:spPr>
      </p:pic>
      <p:sp>
        <p:nvSpPr>
          <p:cNvPr id="4" name="TextBox 16"/>
          <p:cNvSpPr txBox="1"/>
          <p:nvPr/>
        </p:nvSpPr>
        <p:spPr>
          <a:xfrm>
            <a:off x="786130" y="457200"/>
            <a:ext cx="1650365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拓展交流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9160" y="986790"/>
            <a:ext cx="7533005" cy="3692525"/>
          </a:xfrm>
          <a:prstGeom prst="rect">
            <a:avLst/>
          </a:prstGeom>
          <a:noFill/>
          <a:ln>
            <a:solidFill>
              <a:srgbClr val="286A7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800">
                <a:solidFill>
                  <a:schemeClr val="tx1"/>
                </a:solidFill>
              </a:rPr>
              <a:t>的要求我拒绝，因为朵朵(大女儿戴咏素)已经5岁了，我们不能让孩子苦恼，因此我用死来解决我们间的问题，它和离婚一样，使你得到解放?   尽管这封"绝命书"写得如此伤感，还是未能动摇穆丽娟离婚的决心。戴望舒只好在离婚协议上签字，根据协议，戴咏素归戴望舒抚养。</a:t>
            </a:r>
          </a:p>
          <a:p>
            <a:pPr>
              <a:lnSpc>
                <a:spcPct val="100000"/>
              </a:lnSpc>
            </a:pPr>
            <a:r>
              <a:rPr lang="zh-CN" altLang="en-US" sz="1800" b="1">
                <a:solidFill>
                  <a:srgbClr val="C00000"/>
                </a:solidFill>
              </a:rPr>
              <a:t>第三个丁香姑娘</a:t>
            </a:r>
            <a:r>
              <a:rPr lang="en-US" altLang="zh-CN" sz="1800" b="1">
                <a:solidFill>
                  <a:srgbClr val="C00000"/>
                </a:solidFill>
              </a:rPr>
              <a:t>:</a:t>
            </a:r>
            <a:r>
              <a:rPr lang="zh-CN" altLang="en-US" sz="1800" b="1">
                <a:solidFill>
                  <a:srgbClr val="C00000"/>
                </a:solidFill>
              </a:rPr>
              <a:t>第二任妻子杨静。</a:t>
            </a:r>
          </a:p>
          <a:p>
            <a:pPr>
              <a:lnSpc>
                <a:spcPct val="100000"/>
              </a:lnSpc>
            </a:pPr>
            <a:r>
              <a:rPr lang="en-US" altLang="zh-CN" sz="1800">
                <a:solidFill>
                  <a:schemeClr val="tx1"/>
                </a:solidFill>
              </a:rPr>
              <a:t>         </a:t>
            </a:r>
            <a:r>
              <a:rPr lang="zh-CN" altLang="en-US" sz="1800">
                <a:solidFill>
                  <a:schemeClr val="tx1"/>
                </a:solidFill>
              </a:rPr>
              <a:t>1942年，戴望舒与同在大同图书印务局的抄写员杨静相识，并很快进入热恋。尽管杨静的父母竭力反  戴望舒、杨静及子女</a:t>
            </a:r>
          </a:p>
          <a:p>
            <a:pPr>
              <a:lnSpc>
                <a:spcPct val="100000"/>
              </a:lnSpc>
            </a:pPr>
            <a:r>
              <a:rPr lang="zh-CN" altLang="en-US" sz="1800">
                <a:solidFill>
                  <a:schemeClr val="tx1"/>
                </a:solidFill>
              </a:rPr>
              <a:t>对，但杨静是个充满个性的女孩，她冲破种种阻力，毅然与大她21岁的戴望舒结了婚。杨静从小长在香港，娇小美丽，活泼好动，结婚时才16岁，由于彼此性格和年龄的差异，加之婚前缺乏深入了解，婚后不久便出现了感情上的裂痕，常常因生活上的琐事吵架。1948年末，杨静爱上了一位姓蔡的青年，并向戴望舒提出离婚，戴望舒做了种种努力都未能奏效，两人各带一个女儿，戴咏树归杨静，戴咏絮归戴望舒。</a:t>
            </a: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4504" b="27265"/>
          <a:stretch>
            <a:fillRect/>
          </a:stretch>
        </p:blipFill>
        <p:spPr>
          <a:xfrm flipH="1">
            <a:off x="-38728" y="-20965"/>
            <a:ext cx="9221453" cy="517495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14348" y="357172"/>
            <a:ext cx="7929618" cy="442915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044" y="-1"/>
            <a:ext cx="1053143" cy="1053143"/>
          </a:xfrm>
          <a:prstGeom prst="rect">
            <a:avLst/>
          </a:prstGeom>
        </p:spPr>
      </p:pic>
      <p:sp>
        <p:nvSpPr>
          <p:cNvPr id="4" name="TextBox 16"/>
          <p:cNvSpPr txBox="1"/>
          <p:nvPr/>
        </p:nvSpPr>
        <p:spPr>
          <a:xfrm>
            <a:off x="786130" y="457200"/>
            <a:ext cx="1650365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拓展交流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9160" y="986790"/>
            <a:ext cx="7533005" cy="3415030"/>
          </a:xfrm>
          <a:prstGeom prst="rect">
            <a:avLst/>
          </a:prstGeom>
          <a:noFill/>
          <a:ln>
            <a:solidFill>
              <a:srgbClr val="286A7C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sz="1800" b="1">
                <a:solidFill>
                  <a:schemeClr val="tx1"/>
                </a:solidFill>
              </a:rPr>
              <a:t>戴望舒辞世</a:t>
            </a:r>
            <a:endParaRPr lang="zh-CN" altLang="en-US" sz="1800" b="1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altLang="zh-CN" sz="1800">
                <a:solidFill>
                  <a:schemeClr val="tx1"/>
                </a:solidFill>
              </a:rPr>
              <a:t>     </a:t>
            </a:r>
            <a:r>
              <a:rPr lang="en-US" altLang="zh-CN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</a:t>
            </a:r>
            <a:r>
              <a:rPr lang="zh-CN" altLang="en-US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1949年初，人民解放军胜利的消息频传。曾经蒙受"附日"冤枉的戴望舒决定回到北方。这时，卞之琳从英国回国，路过香港，戴望舒决定与他结伴而行，他对挽留的朋友说："我不想再在香港呆下去了，一定要到北方去。就是死也要死得光荣一点。"   到北京不久，戴望舒被安排到国家新闻出版总署国际新闻局负责法文科工作，对于这项工作，他十分欣慰，曾向新闻出版总署的负责人胡乔木表示，"决心改变过去的生活和创作方向"。而这时，他的哮喘病已严重到上楼都要停下来休息一会儿。为了更好地工作，他听从医生建议动了手术，但病情并未好转，由于惦记《论人民民主专政》的法文翻译，他提前出院，并给自己打麻黄素针，在家治疗。1950年2月28日上午，他照例自己打麻黄素针，为了能早点治好，他加大剂量，注射后不久，心脏跳动剧烈，扑在床上就昏迷过去，等送到医院，</a:t>
            </a: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4504" b="27265"/>
          <a:stretch>
            <a:fillRect/>
          </a:stretch>
        </p:blipFill>
        <p:spPr>
          <a:xfrm flipH="1">
            <a:off x="-38728" y="-20965"/>
            <a:ext cx="9221453" cy="517495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14348" y="357172"/>
            <a:ext cx="7929618" cy="442915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044" y="-1"/>
            <a:ext cx="1053143" cy="1053143"/>
          </a:xfrm>
          <a:prstGeom prst="rect">
            <a:avLst/>
          </a:prstGeom>
        </p:spPr>
      </p:pic>
      <p:sp>
        <p:nvSpPr>
          <p:cNvPr id="4" name="TextBox 16"/>
          <p:cNvSpPr txBox="1"/>
          <p:nvPr/>
        </p:nvSpPr>
        <p:spPr>
          <a:xfrm>
            <a:off x="786130" y="457200"/>
            <a:ext cx="1650365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拓展交流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0915" y="1058545"/>
            <a:ext cx="7533005" cy="1753235"/>
          </a:xfrm>
          <a:prstGeom prst="rect">
            <a:avLst/>
          </a:prstGeom>
          <a:noFill/>
          <a:ln>
            <a:solidFill>
              <a:srgbClr val="286A7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>
                <a:solidFill>
                  <a:schemeClr val="tx1"/>
                </a:solidFill>
              </a:rPr>
              <a:t>       </a:t>
            </a:r>
            <a:r>
              <a:rPr lang="en-US" altLang="zh-CN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已经停止了呼吸。   命运多舛的戴望舒一直在曲折中行走，当曙光照耀他时又过早离世。卞之琳在悼念文章中说："望舒的忽然逝世最令我觉得悼惜的是：他在旧社会未能把他的才能好好施展。现在正要为新社会大大施展他的才能，却忽然来不及了。"</a:t>
            </a:r>
          </a:p>
          <a:p>
            <a:pPr>
              <a:lnSpc>
                <a:spcPct val="100000"/>
              </a:lnSpc>
            </a:pPr>
            <a:r>
              <a:rPr lang="en-US" altLang="zh-CN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戴望舒曾用诗，确切地说用心和美温暖过多少个孤独的灵魂。而诗人自己，却饱受爱的磨难，骤然辞世时仍是孑然一身…………</a:t>
            </a:r>
          </a:p>
        </p:txBody>
      </p:sp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Rectangle 9">
            <a:extLst>
              <a:ext uri="{FF2B5EF4-FFF2-40B4-BE49-F238E27FC236}">
                <a16:creationId xmlns:a16="http://schemas.microsoft.com/office/drawing/2014/main" id="{AACF9A33-8DE0-4B30-A15C-3D787FF1377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043608" y="951090"/>
            <a:ext cx="6560807" cy="3643659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抗战之后，戴望舒的诗风又有所变化，他自觉将诗歌的外部韵律纳入到内在的情绪节奏中，既克服了外在音韵规则的拘泥，又在音乐的节奏中增强了诗性的表现力与韵律美。</a:t>
            </a:r>
            <a:endParaRPr lang="ko-KR" altLang="en-US" sz="2400"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9545338"/>
      </p:ext>
    </p:ext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3"/>
          <a:srcRect l="6510" t="9573" r="1106" b="11129"/>
          <a:stretch>
            <a:fillRect/>
          </a:stretch>
        </p:blipFill>
        <p:spPr>
          <a:xfrm>
            <a:off x="300355" y="288925"/>
            <a:ext cx="8543290" cy="4587240"/>
          </a:xfrm>
          <a:prstGeom prst="rect">
            <a:avLst/>
          </a:prstGeom>
        </p:spPr>
      </p:pic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/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摄图网_401022647.png"/>
          <p:cNvPicPr>
            <a:picLocks noChangeAspect="1"/>
          </p:cNvPicPr>
          <p:nvPr/>
        </p:nvPicPr>
        <p:blipFill>
          <a:blip r:embed="rId2"/>
          <a:srcRect t="24484"/>
          <a:stretch>
            <a:fillRect/>
          </a:stretch>
        </p:blipFill>
        <p:spPr>
          <a:xfrm>
            <a:off x="5857884" y="2611629"/>
            <a:ext cx="3068960" cy="2317575"/>
          </a:xfrm>
          <a:prstGeom prst="rect">
            <a:avLst/>
          </a:prstGeom>
        </p:spPr>
      </p:pic>
      <p:sp>
        <p:nvSpPr>
          <p:cNvPr id="26" name="TextBox 7"/>
          <p:cNvSpPr txBox="1"/>
          <p:nvPr/>
        </p:nvSpPr>
        <p:spPr>
          <a:xfrm>
            <a:off x="4714876" y="1103176"/>
            <a:ext cx="6429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谢谢观看</a:t>
            </a:r>
            <a:endParaRPr lang="en-US" altLang="zh-CN" sz="3600" b="1">
              <a:solidFill>
                <a:schemeClr val="tx1">
                  <a:lumMod val="85000"/>
                  <a:lumOff val="1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6" name="雷锋PPT网www.lfppt.com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485" y="2067560"/>
            <a:ext cx="3493403" cy="2893695"/>
          </a:xfrm>
          <a:prstGeom prst="rect">
            <a:avLst/>
          </a:prstGeom>
        </p:spPr>
      </p:pic>
      <p:pic>
        <p:nvPicPr>
          <p:cNvPr id="27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1341100" y="11239500"/>
            <a:ext cx="330200" cy="241300"/>
          </a:xfrm>
          <a:prstGeom prst="cube">
            <a:avLst/>
          </a:prstGeom>
        </p:spPr>
      </p:pic>
    </p:spTree>
  </p:cSld>
  <p:clrMapOvr>
    <a:masterClrMapping/>
  </p:clrMapOvr>
  <p:transition spd="slow" advClick="0"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平面">
  <a:themeElements>
    <a:clrScheme name="平面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平面">
      <a:majorFont>
        <a:latin typeface="Trebuchet MS" panose="020b0603020202020204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平面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resentationFormat>On-screen Show (16:9)</PresentationFormat>
  <Paragraphs>259</Paragraphs>
  <Slides>40</Slides>
  <Notes>12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21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baseType="lpstr" size="62">
      <vt:lpstr>Arial</vt:lpstr>
      <vt:lpstr>Trebuchet MS</vt:lpstr>
      <vt:lpstr>Wingdings 3</vt:lpstr>
      <vt:lpstr>等线 Light</vt:lpstr>
      <vt:lpstr>等线</vt:lpstr>
      <vt:lpstr>Calibri</vt:lpstr>
      <vt:lpstr>Tahoma</vt:lpstr>
      <vt:lpstr>华文隶书</vt:lpstr>
      <vt:lpstr>宋体</vt:lpstr>
      <vt:lpstr>华文楷体</vt:lpstr>
      <vt:lpstr>华文行楷</vt:lpstr>
      <vt:lpstr>仿宋</vt:lpstr>
      <vt:lpstr>幼圆</vt:lpstr>
      <vt:lpstr>Times New Roman</vt:lpstr>
      <vt:lpstr>楷体_GB2312</vt:lpstr>
      <vt:lpstr>黑体</vt:lpstr>
      <vt:lpstr>方正姚体</vt:lpstr>
      <vt:lpstr>华文新魏</vt:lpstr>
      <vt:lpstr>微软雅黑</vt:lpstr>
      <vt:lpstr>方正清刻本悦宋简体</vt:lpstr>
      <vt:lpstr>隶书</vt:lpstr>
      <vt:lpstr>平面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2021-07-18T10:30:40.622</cp:lastPrinted>
  <dcterms:created xsi:type="dcterms:W3CDTF">2021-07-18T10:30:40Z</dcterms:created>
  <dcterms:modified xsi:type="dcterms:W3CDTF">2021-07-18T02:30:50Z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