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56" r:id="rId3"/>
    <p:sldId id="292" r:id="rId4"/>
    <p:sldId id="290" r:id="rId5"/>
    <p:sldId id="285" r:id="rId6"/>
    <p:sldId id="284" r:id="rId7"/>
    <p:sldId id="286" r:id="rId8"/>
    <p:sldId id="293" r:id="rId9"/>
    <p:sldId id="294" r:id="rId10"/>
    <p:sldId id="295" r:id="rId11"/>
    <p:sldId id="296" r:id="rId12"/>
    <p:sldId id="297" r:id="rId13"/>
    <p:sldId id="298" r:id="rId14"/>
    <p:sldId id="299" r:id="rId15"/>
    <p:sldId id="300" r:id="rId16"/>
    <p:sldId id="301" r:id="rId17"/>
    <p:sldId id="302" r:id="rId18"/>
    <p:sldId id="287" r:id="rId19"/>
    <p:sldId id="303" r:id="rId20"/>
    <p:sldId id="273" r:id="rId21"/>
  </p:sldIdLst>
  <p:sldSz cx="9144000" cy="6858000" type="screen4x3"/>
  <p:notesSz cx="6858000" cy="9144000"/>
  <p:custDataLst>
    <p:tags r:id="rId22"/>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594" y="7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9003E9F7-414E-4C73-87F1-F5019C61E5FB}" type="datetimeFigureOut">
              <a:rPr lang="zh-CN" altLang="en-US"/>
              <a:t>2021/6/13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E463E2DA-1BD8-422A-A15B-39A7E7A16F12}" type="slidenum">
              <a:rPr lang="zh-CN" altLang="en-US"/>
              <a:t>‹#›</a:t>
            </a:fld>
            <a:endParaRPr lang="zh-CN" altLang="en-US"/>
          </a:p>
        </p:txBody>
      </p:sp>
    </p:spTree>
    <p:extLst>
      <p:ext uri="{BB962C8B-B14F-4D97-AF65-F5344CB8AC3E}">
        <p14:creationId xmlns:p14="http://schemas.microsoft.com/office/powerpoint/2010/main" val="36956958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DDB83EC-FD6F-4507-B9F5-AD4C4BF438E2}" type="slidenum">
              <a:rPr lang="zh-CN" altLang="en-US"/>
              <a:t>1</a:t>
            </a:fld>
            <a:endParaRPr lang="zh-CN" altLang="en-US"/>
          </a:p>
        </p:txBody>
      </p:sp>
    </p:spTree>
    <p:extLst>
      <p:ext uri="{BB962C8B-B14F-4D97-AF65-F5344CB8AC3E}">
        <p14:creationId xmlns:p14="http://schemas.microsoft.com/office/powerpoint/2010/main" val="3074856852"/>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61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A29B273-FCB7-42A3-9EBD-661481843EB2}" type="slidenum">
              <a:rPr lang="zh-CN" altLang="en-US"/>
              <a:t>2</a:t>
            </a:fld>
            <a:endParaRPr lang="zh-CN" altLang="en-US"/>
          </a:p>
        </p:txBody>
      </p:sp>
    </p:spTree>
    <p:extLst>
      <p:ext uri="{BB962C8B-B14F-4D97-AF65-F5344CB8AC3E}">
        <p14:creationId xmlns:p14="http://schemas.microsoft.com/office/powerpoint/2010/main" val="3628090162"/>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81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8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58B2A6E-D72C-4C31-89FD-5F4939DC0879}" type="slidenum">
              <a:rPr lang="zh-CN" altLang="en-US"/>
              <a:t>3</a:t>
            </a:fld>
            <a:endParaRPr lang="zh-CN" altLang="en-US"/>
          </a:p>
        </p:txBody>
      </p:sp>
    </p:spTree>
    <p:extLst>
      <p:ext uri="{BB962C8B-B14F-4D97-AF65-F5344CB8AC3E}">
        <p14:creationId xmlns:p14="http://schemas.microsoft.com/office/powerpoint/2010/main" val="576734862"/>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02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32301A8-3228-4C11-813E-9345F4D835B4}" type="slidenum">
              <a:rPr lang="zh-CN" altLang="en-US"/>
              <a:t>4</a:t>
            </a:fld>
            <a:endParaRPr lang="zh-CN" altLang="en-US"/>
          </a:p>
        </p:txBody>
      </p:sp>
    </p:spTree>
    <p:extLst>
      <p:ext uri="{BB962C8B-B14F-4D97-AF65-F5344CB8AC3E}">
        <p14:creationId xmlns:p14="http://schemas.microsoft.com/office/powerpoint/2010/main" val="1864039734"/>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22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EE9D8CC-6701-4448-92FA-080649ED9E41}" type="slidenum">
              <a:rPr lang="zh-CN" altLang="en-US"/>
              <a:t>5</a:t>
            </a:fld>
            <a:endParaRPr lang="zh-CN" altLang="en-US"/>
          </a:p>
        </p:txBody>
      </p:sp>
    </p:spTree>
    <p:extLst>
      <p:ext uri="{BB962C8B-B14F-4D97-AF65-F5344CB8AC3E}">
        <p14:creationId xmlns:p14="http://schemas.microsoft.com/office/powerpoint/2010/main" val="443996552"/>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43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6F90F85A-1001-4E39-908B-EF7921CC8869}" type="slidenum">
              <a:rPr lang="zh-CN" altLang="en-US"/>
              <a:t>6</a:t>
            </a:fld>
            <a:endParaRPr lang="zh-CN" altLang="en-US"/>
          </a:p>
        </p:txBody>
      </p:sp>
    </p:spTree>
    <p:extLst>
      <p:ext uri="{BB962C8B-B14F-4D97-AF65-F5344CB8AC3E}">
        <p14:creationId xmlns:p14="http://schemas.microsoft.com/office/powerpoint/2010/main" val="3152291898"/>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E0F7367-3A40-4EA9-9259-F9AE6E86A260}" type="slidenum">
              <a:rPr lang="zh-CN" altLang="en-US"/>
              <a:t>7</a:t>
            </a:fld>
            <a:endParaRPr lang="zh-CN" altLang="en-US"/>
          </a:p>
        </p:txBody>
      </p:sp>
    </p:spTree>
    <p:extLst>
      <p:ext uri="{BB962C8B-B14F-4D97-AF65-F5344CB8AC3E}">
        <p14:creationId xmlns:p14="http://schemas.microsoft.com/office/powerpoint/2010/main" val="673012782"/>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84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F46E05C-E087-4C69-B363-F721E22C99B5}" type="slidenum">
              <a:rPr lang="zh-CN" altLang="en-US"/>
              <a:t>8</a:t>
            </a:fld>
            <a:endParaRPr lang="zh-CN" altLang="en-US"/>
          </a:p>
        </p:txBody>
      </p:sp>
    </p:spTree>
    <p:extLst>
      <p:ext uri="{BB962C8B-B14F-4D97-AF65-F5344CB8AC3E}">
        <p14:creationId xmlns:p14="http://schemas.microsoft.com/office/powerpoint/2010/main" val="1052507404"/>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04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04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3B70292-3C02-4FED-B363-1808E772E4AD}" type="slidenum">
              <a:rPr lang="zh-CN" altLang="en-US"/>
              <a:t>9</a:t>
            </a:fld>
            <a:endParaRPr lang="zh-CN" altLang="en-US"/>
          </a:p>
        </p:txBody>
      </p:sp>
    </p:spTree>
    <p:extLst>
      <p:ext uri="{BB962C8B-B14F-4D97-AF65-F5344CB8AC3E}">
        <p14:creationId xmlns:p14="http://schemas.microsoft.com/office/powerpoint/2010/main" val="3080821926"/>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25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7D6C36A-13A4-4879-ADD9-92C7CD2AFAE8}" type="slidenum">
              <a:rPr lang="zh-CN" altLang="en-US"/>
              <a:t>10</a:t>
            </a:fld>
            <a:endParaRPr lang="zh-CN" altLang="en-US"/>
          </a:p>
        </p:txBody>
      </p:sp>
    </p:spTree>
    <p:extLst>
      <p:ext uri="{BB962C8B-B14F-4D97-AF65-F5344CB8AC3E}">
        <p14:creationId xmlns:p14="http://schemas.microsoft.com/office/powerpoint/2010/main" val="1415552970"/>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45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EACF2E-DDD4-4C95-8A4D-30079DC6F5E0}" type="slidenum">
              <a:rPr lang="zh-CN" altLang="en-US"/>
              <a:t>11</a:t>
            </a:fld>
            <a:endParaRPr lang="zh-CN" altLang="en-US"/>
          </a:p>
        </p:txBody>
      </p:sp>
    </p:spTree>
    <p:extLst>
      <p:ext uri="{BB962C8B-B14F-4D97-AF65-F5344CB8AC3E}">
        <p14:creationId xmlns:p14="http://schemas.microsoft.com/office/powerpoint/2010/main" val="197397101"/>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66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AB33760-B110-490E-82E3-2C4BF5285783}" type="slidenum">
              <a:rPr lang="zh-CN" altLang="en-US"/>
              <a:t>12</a:t>
            </a:fld>
            <a:endParaRPr lang="zh-CN" altLang="en-US"/>
          </a:p>
        </p:txBody>
      </p:sp>
    </p:spTree>
    <p:extLst>
      <p:ext uri="{BB962C8B-B14F-4D97-AF65-F5344CB8AC3E}">
        <p14:creationId xmlns:p14="http://schemas.microsoft.com/office/powerpoint/2010/main" val="2734994147"/>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86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4C21420-D342-4DDC-A6A8-CD0CC400EAA6}" type="slidenum">
              <a:rPr lang="zh-CN" altLang="en-US"/>
              <a:t>13</a:t>
            </a:fld>
            <a:endParaRPr lang="zh-CN" altLang="en-US"/>
          </a:p>
        </p:txBody>
      </p:sp>
    </p:spTree>
    <p:extLst>
      <p:ext uri="{BB962C8B-B14F-4D97-AF65-F5344CB8AC3E}">
        <p14:creationId xmlns:p14="http://schemas.microsoft.com/office/powerpoint/2010/main" val="3409961990"/>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07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298A3B9-7442-4320-BE06-62D2705B44D7}" type="slidenum">
              <a:rPr lang="zh-CN" altLang="en-US"/>
              <a:t>14</a:t>
            </a:fld>
            <a:endParaRPr lang="zh-CN" altLang="en-US"/>
          </a:p>
        </p:txBody>
      </p:sp>
    </p:spTree>
    <p:extLst>
      <p:ext uri="{BB962C8B-B14F-4D97-AF65-F5344CB8AC3E}">
        <p14:creationId xmlns:p14="http://schemas.microsoft.com/office/powerpoint/2010/main" val="82323810"/>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27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3841D49-99CD-417C-8043-0ABA06AC3BEC}" type="slidenum">
              <a:rPr lang="zh-CN" altLang="en-US"/>
              <a:t>15</a:t>
            </a:fld>
            <a:endParaRPr lang="zh-CN" altLang="en-US"/>
          </a:p>
        </p:txBody>
      </p:sp>
    </p:spTree>
    <p:extLst>
      <p:ext uri="{BB962C8B-B14F-4D97-AF65-F5344CB8AC3E}">
        <p14:creationId xmlns:p14="http://schemas.microsoft.com/office/powerpoint/2010/main" val="670165834"/>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48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1122EDE-1DFD-4340-9FA7-04CBF966C9E0}" type="slidenum">
              <a:rPr lang="zh-CN" altLang="en-US"/>
              <a:t>16</a:t>
            </a:fld>
            <a:endParaRPr lang="zh-CN" altLang="en-US"/>
          </a:p>
        </p:txBody>
      </p:sp>
    </p:spTree>
    <p:extLst>
      <p:ext uri="{BB962C8B-B14F-4D97-AF65-F5344CB8AC3E}">
        <p14:creationId xmlns:p14="http://schemas.microsoft.com/office/powerpoint/2010/main" val="4052786478"/>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CDB72DC-9161-4248-9231-7742653C1B23}" type="slidenum">
              <a:rPr lang="zh-CN" altLang="en-US"/>
              <a:t>17</a:t>
            </a:fld>
            <a:endParaRPr lang="zh-CN" altLang="en-US"/>
          </a:p>
        </p:txBody>
      </p:sp>
    </p:spTree>
    <p:extLst>
      <p:ext uri="{BB962C8B-B14F-4D97-AF65-F5344CB8AC3E}">
        <p14:creationId xmlns:p14="http://schemas.microsoft.com/office/powerpoint/2010/main" val="3566129468"/>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7BFC2B4-D0EB-438B-92CF-B01DA70D69FE}" type="slidenum">
              <a:rPr lang="zh-CN" altLang="en-US"/>
              <a:t>18</a:t>
            </a:fld>
            <a:endParaRPr lang="zh-CN" altLang="en-US"/>
          </a:p>
        </p:txBody>
      </p:sp>
    </p:spTree>
    <p:extLst>
      <p:ext uri="{BB962C8B-B14F-4D97-AF65-F5344CB8AC3E}">
        <p14:creationId xmlns:p14="http://schemas.microsoft.com/office/powerpoint/2010/main" val="4068849154"/>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D4DF17F-B1C6-4506-A34B-2437CE02355F}" type="slidenum">
              <a:rPr lang="zh-CN" altLang="en-US"/>
              <a:t>19</a:t>
            </a:fld>
            <a:endParaRPr lang="zh-CN" altLang="en-US"/>
          </a:p>
        </p:txBody>
      </p:sp>
    </p:spTree>
    <p:extLst>
      <p:ext uri="{BB962C8B-B14F-4D97-AF65-F5344CB8AC3E}">
        <p14:creationId xmlns:p14="http://schemas.microsoft.com/office/powerpoint/2010/main" val="291467306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lvl1pPr>
              <a:defRPr/>
            </a:lvl1pPr>
          </a:lstStyle>
          <a:p>
            <a:pPr>
              <a:defRPr/>
            </a:pPr>
            <a:fld id="{7B490C13-6F3B-4A22-8BAC-D475C9B74DC7}" type="datetimeFigureOut">
              <a:rPr lang="zh-CN" altLang="en-US"/>
              <a:t>2021/6/13</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8862DE3-0A16-4877-8BEF-9C47BCCCA1D5}" type="slidenum">
              <a:rPr lang="zh-CN" altLang="en-US"/>
              <a:t>‹#›</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lvl1pPr>
              <a:defRPr/>
            </a:lvl1pPr>
          </a:lstStyle>
          <a:p>
            <a:pPr>
              <a:defRPr/>
            </a:pPr>
            <a:fld id="{AFDC9E09-836E-4BE1-BBF2-76CD410EE865}" type="datetimeFigureOut">
              <a:rPr lang="zh-CN" altLang="en-US"/>
              <a:t>2021/6/13</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2DBB1CB-2B68-4090-A11C-BAA7CF6AFE06}" type="slidenum">
              <a:rPr lang="zh-CN" altLang="en-US"/>
              <a:t>‹#›</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3"/>
          <p:cNvSpPr>
            <a:spLocks noGrp="1"/>
          </p:cNvSpPr>
          <p:nvPr>
            <p:ph type="dt" sz="half" idx="10"/>
          </p:nvPr>
        </p:nvSpPr>
        <p:spPr/>
        <p:txBody>
          <a:bodyPr/>
          <a:lstStyle>
            <a:lvl1pPr>
              <a:defRPr/>
            </a:lvl1pPr>
          </a:lstStyle>
          <a:p>
            <a:pPr>
              <a:defRPr/>
            </a:pPr>
            <a:fld id="{3B63D0B4-02AC-4820-9ED3-852370519882}" type="datetimeFigureOut">
              <a:rPr lang="zh-CN" altLang="en-US"/>
              <a:t>2021/6/13</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6A021A45-160F-4EB2-8CCD-F24F7D67C578}" type="slidenum">
              <a:rPr lang="zh-CN" altLang="en-US"/>
              <a:t>‹#›</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3"/>
          <p:cNvSpPr>
            <a:spLocks noGrp="1"/>
          </p:cNvSpPr>
          <p:nvPr>
            <p:ph type="dt" sz="half" idx="10"/>
          </p:nvPr>
        </p:nvSpPr>
        <p:spPr/>
        <p:txBody>
          <a:bodyPr/>
          <a:lstStyle>
            <a:lvl1pPr>
              <a:defRPr/>
            </a:lvl1pPr>
          </a:lstStyle>
          <a:p>
            <a:pPr>
              <a:defRPr/>
            </a:pPr>
            <a:fld id="{246B35B3-0901-4386-B5B6-E1278E837E9A}" type="datetimeFigureOut">
              <a:rPr lang="zh-CN" altLang="en-US"/>
              <a:t>2021/6/13</a:t>
            </a:fld>
            <a:endParaRPr lang="zh-CN" altLang="en-US"/>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5445B0BD-1E57-4837-AB2F-3B0EC5589954}" type="slidenum">
              <a:rPr lang="zh-CN" altLang="en-US"/>
              <a:t>‹#›</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Date Placeholder 3"/>
          <p:cNvSpPr>
            <a:spLocks noGrp="1"/>
          </p:cNvSpPr>
          <p:nvPr>
            <p:ph type="dt" sz="half" idx="10"/>
          </p:nvPr>
        </p:nvSpPr>
        <p:spPr/>
        <p:txBody>
          <a:bodyPr/>
          <a:lstStyle>
            <a:lvl1pPr>
              <a:defRPr/>
            </a:lvl1pPr>
          </a:lstStyle>
          <a:p>
            <a:pPr>
              <a:defRPr/>
            </a:pPr>
            <a:fld id="{78A53F67-6B86-41EF-AC85-31219249D610}" type="datetimeFigureOut">
              <a:rPr lang="zh-CN" altLang="en-US"/>
              <a:t>2021/6/13</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B0068FE3-CD04-4B74-8C66-3B3260756E57}" type="slidenum">
              <a:rPr lang="zh-CN" altLang="en-US"/>
              <a:t>‹#›</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E04512A0-918C-471B-9741-FCC187C7E554}" type="datetimeFigureOut">
              <a:rPr lang="zh-CN" altLang="en-US"/>
              <a:t>2021/6/13</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C3545946-5ED4-48E3-9C81-6990AD9DDD37}" type="slidenum">
              <a:rPr lang="zh-CN" altLang="en-US"/>
              <a:t>‹#›</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lvl1pPr>
              <a:defRPr/>
            </a:lvl1pPr>
          </a:lstStyle>
          <a:p>
            <a:pPr>
              <a:defRPr/>
            </a:pPr>
            <a:fld id="{EC11ED36-BDC7-4536-A942-5C3CA29AC487}" type="datetimeFigureOut">
              <a:rPr lang="zh-CN" altLang="en-US"/>
              <a:t>2021/6/13</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5851B249-3A59-4DBB-A2E2-1E1C5C329B2D}" type="slidenum">
              <a:rPr lang="zh-CN" altLang="en-US"/>
              <a:t>‹#›</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image" Target="../media/image1.png" /><Relationship Id="rId9"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0">
          <a:blip r:embed="rId8"/>
          <a:stretch>
            <a:fillRect/>
          </a:stretch>
        </a:blipFill>
        <a:effectLst/>
      </p:bgPr>
    </p:bg>
    <p:spTree>
      <p:nvGrpSpPr>
        <p:cNvPr id="1" name=""/>
        <p:cNvGrpSpPr/>
        <p:nvPr/>
      </p:nvGrpSpPr>
      <p:grpSpPr>
        <a:xfrm>
          <a:off x="0" y="0"/>
          <a: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smtClean="0">
                <a:solidFill>
                  <a:schemeClr val="tx1">
                    <a:tint val="75000"/>
                  </a:schemeClr>
                </a:solidFill>
                <a:ea typeface="微软雅黑" panose="020b0503020204020204" charset="-122"/>
              </a:defRPr>
            </a:lvl1pPr>
          </a:lstStyle>
          <a:p>
            <a:pPr>
              <a:defRPr/>
            </a:pPr>
            <a:fld id="{350BEFD5-B074-485F-A7C9-0E2BF976AA1F}" type="datetimeFigureOut">
              <a:rPr lang="zh-CN" altLang="en-US"/>
              <a:t>2021/6/13</a:t>
            </a:fld>
            <a:endParaRPr lang="zh-CN"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pPr>
              <a:defRPr/>
            </a:pPr>
            <a:endParaRPr lang="zh-CN"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smtClean="0">
                <a:solidFill>
                  <a:schemeClr val="tx1">
                    <a:tint val="75000"/>
                  </a:schemeClr>
                </a:solidFill>
                <a:ea typeface="微软雅黑" panose="020b0503020204020204" charset="-122"/>
              </a:defRPr>
            </a:lvl1pPr>
          </a:lstStyle>
          <a:p>
            <a:pPr>
              <a:defRPr/>
            </a:pPr>
            <a:fld id="{0DAE7824-F736-4391-9326-4379DD342D0C}"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timing/>
  <p:txStyles>
    <p:titleStyle>
      <a:lvl1pPr algn="l" rtl="0" fontAlgn="base">
        <a:lnSpc>
          <a:spcPct val="90000"/>
        </a:lnSpc>
        <a:spcBef>
          <a:spcPct val="0"/>
        </a:spcBef>
        <a:spcAft>
          <a:spcPct val="0"/>
        </a:spcAft>
        <a:defRPr sz="4400" kern="1200">
          <a:solidFill>
            <a:schemeClr val="tx1"/>
          </a:solidFill>
          <a:latin typeface="+mj-lt"/>
          <a:ea typeface="微软雅黑" panose="020b0503020204020204" charset="-122"/>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微软雅黑" panose="020b0503020204020204" charset="-122"/>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微软雅黑" panose="020b0503020204020204" charset="-122"/>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微软雅黑" panose="020b0503020204020204" charset="-122"/>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charset="-122"/>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xml"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xml" /><Relationship Id="rId3"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xml"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xml" /><Relationship Id="rId3"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7.xml" /><Relationship Id="rId3"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8.xml" /><Relationship Id="rId3"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9.xml" /><Relationship Id="rId3"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0.xml" /><Relationship Id="rId3" Type="http://schemas.openxmlformats.org/officeDocument/2006/relationships/image" Target="../media/image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1.xml" /><Relationship Id="rId3"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2.xml" /><Relationship Id="rId3" Type="http://schemas.openxmlformats.org/officeDocument/2006/relationships/image" Target="../media/image8.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3.xml" /><Relationship Id="rId3" Type="http://schemas.openxmlformats.org/officeDocument/2006/relationships/image" Target="../media/image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4.xml" /><Relationship Id="rId3" Type="http://schemas.openxmlformats.org/officeDocument/2006/relationships/image" Target="../media/image8.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5.xml" /><Relationship Id="rId3" Type="http://schemas.openxmlformats.org/officeDocument/2006/relationships/image" Target="../media/image8.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6.xml" /><Relationship Id="rId3" Type="http://schemas.openxmlformats.org/officeDocument/2006/relationships/image" Target="../media/image8.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7.xml" /><Relationship Id="rId3" Type="http://schemas.openxmlformats.org/officeDocument/2006/relationships/image" Target="../media/image9.png" /><Relationship Id="rId4" Type="http://schemas.openxmlformats.org/officeDocument/2006/relationships/image" Target="../media/image10.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8.xml" /><Relationship Id="rId3" Type="http://schemas.openxmlformats.org/officeDocument/2006/relationships/image" Target="../media/image9.png" /><Relationship Id="rId4" Type="http://schemas.openxmlformats.org/officeDocument/2006/relationships/image" Target="../media/image10.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image" Target="../media/image11.jpeg" /><Relationship Id="rId4" Type="http://schemas.openxmlformats.org/officeDocument/2006/relationships/image" Target="../media/image6.png" /><Relationship Id="rId5" Type="http://schemas.openxmlformats.org/officeDocument/2006/relationships/image" Target="../media/image12.png" /><Relationship Id="rId6"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1183640" y="2000885"/>
            <a:ext cx="6932930" cy="1753235"/>
          </a:xfrm>
          <a:prstGeom prst="rect">
            <a:avLst/>
          </a:prstGeom>
          <a:noFill/>
        </p:spPr>
        <p:txBody>
          <a:bodyPr wrap="square">
            <a:spAutoFit/>
          </a:bodyPr>
          <a:lstStyle/>
          <a:p>
            <a:pPr algn="ctr" eaLnBrk="1" fontAlgn="auto" hangingPunct="1">
              <a:spcBef>
                <a:spcPct val="0"/>
              </a:spcBef>
              <a:spcAft>
                <a:spcPct val="0"/>
              </a:spcAft>
              <a:defRPr/>
            </a:pPr>
            <a:r>
              <a:rPr lang="en-US" altLang="zh-CN" sz="5400" b="1" kern="100">
                <a:latin typeface="Times New Roman" panose="02020603050405020304" pitchFamily="18" charset="0"/>
                <a:ea typeface="+mn-ea"/>
                <a:cs typeface="Times New Roman" panose="02020603050405020304" pitchFamily="18" charset="0"/>
              </a:rPr>
              <a:t>Unit 5</a:t>
            </a:r>
          </a:p>
          <a:p>
            <a:pPr algn="ctr" eaLnBrk="1" fontAlgn="auto" hangingPunct="1">
              <a:spcBef>
                <a:spcPct val="0"/>
              </a:spcBef>
              <a:spcAft>
                <a:spcPct val="0"/>
              </a:spcAft>
              <a:defRPr/>
            </a:pPr>
            <a:r>
              <a:rPr lang="en-US" altLang="zh-CN" sz="5400" b="1" kern="100">
                <a:latin typeface="Times New Roman" panose="02020603050405020304" pitchFamily="18" charset="0"/>
                <a:ea typeface="+mn-ea"/>
                <a:cs typeface="Times New Roman" panose="02020603050405020304" pitchFamily="18" charset="0"/>
              </a:rPr>
              <a:t>First Aid</a:t>
            </a:r>
            <a:r>
              <a:rPr lang="en-US" altLang="zh-CN" sz="4000" b="1" kern="100">
                <a:latin typeface="Times New Roman" panose="02020603050405020304" pitchFamily="18" charset="0"/>
                <a:ea typeface="+mn-ea"/>
                <a:cs typeface="Times New Roman" panose="02020603050405020304" pitchFamily="18" charset="0"/>
              </a:rPr>
              <a:t> </a:t>
            </a:r>
            <a:endParaRPr lang="en-US" altLang="zh-CN" sz="3200" b="1">
              <a:latin typeface="Times New Roman" panose="02020603050405020304" pitchFamily="18" charset="0"/>
              <a:ea typeface="+mn-ea"/>
              <a:cs typeface="Times New Roman" panose="02020603050405020304" pitchFamily="18" charset="0"/>
            </a:endParaRPr>
          </a:p>
        </p:txBody>
      </p:sp>
    </p:spTree>
  </p:cSld>
  <p:clrMapOvr>
    <a:masterClrMapping/>
  </p:clrMapOvr>
  <p:transition spd="slow">
    <p:fad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122"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419100"/>
            <a:ext cx="9144000"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307975" y="2024063"/>
            <a:ext cx="6530975" cy="1447800"/>
          </a:xfrm>
          <a:prstGeom prst="rect">
            <a:avLst/>
          </a:prstGeom>
          <a:noFill/>
        </p:spPr>
        <p:txBody>
          <a:bodyPr>
            <a:spAutoFit/>
          </a:bodyPr>
          <a:lstStyle/>
          <a:p>
            <a:pPr algn="ctr" eaLnBrk="1" fontAlgn="auto" hangingPunct="1">
              <a:spcBef>
                <a:spcPct val="0"/>
              </a:spcBef>
              <a:spcAft>
                <a:spcPct val="0"/>
              </a:spcAft>
              <a:defRPr/>
            </a:pPr>
            <a:r>
              <a:rPr lang="en-US" altLang="zh-CN" sz="4400" b="1">
                <a:solidFill>
                  <a:schemeClr val="accent5"/>
                </a:solidFill>
                <a:latin typeface="Arial Unicode MS" panose="020b0604020202020204" pitchFamily="34" charset="-122"/>
                <a:ea typeface="Arial Unicode MS" panose="020b0604020202020204" pitchFamily="34" charset="-122"/>
                <a:cs typeface="Arial Unicode MS" panose="020b0604020202020204" pitchFamily="34" charset="-122"/>
              </a:rPr>
              <a:t>Section A</a:t>
            </a:r>
          </a:p>
          <a:p>
            <a:pPr eaLnBrk="1" fontAlgn="auto" hangingPunct="1">
              <a:spcBef>
                <a:spcPct val="0"/>
              </a:spcBef>
              <a:spcAft>
                <a:spcPct val="0"/>
              </a:spcAft>
              <a:defRPr/>
            </a:pPr>
            <a:r>
              <a:rPr lang="en-US" altLang="zh-CN" sz="4400" b="1">
                <a:solidFill>
                  <a:schemeClr val="accent5"/>
                </a:solidFill>
                <a:latin typeface="Arial Unicode MS" panose="020b0604020202020204" pitchFamily="34" charset="-122"/>
                <a:ea typeface="Arial Unicode MS" panose="020b0604020202020204" pitchFamily="34" charset="-122"/>
                <a:cs typeface="Arial Unicode MS" panose="020b0604020202020204" pitchFamily="34" charset="-122"/>
              </a:rPr>
              <a:t>Reading and Thinking</a:t>
            </a:r>
            <a:endParaRPr lang="zh-CN" altLang="en-US" sz="4400" b="1">
              <a:solidFill>
                <a:schemeClr val="accent5"/>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p:fad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7170" name="组合 1"/>
          <p:cNvGrpSpPr/>
          <p:nvPr/>
        </p:nvGrpSpPr>
        <p:grpSpPr>
          <a:xfrm>
            <a:off x="479425" y="1679575"/>
            <a:ext cx="2522538" cy="4117975"/>
            <a:chOff x="971549" y="1583055"/>
            <a:chExt cx="2743200" cy="4166235"/>
          </a:xfrm>
        </p:grpSpPr>
        <p:sp>
          <p:nvSpPr>
            <p:cNvPr id="3" name="矩形 2"/>
            <p:cNvSpPr/>
            <p:nvPr/>
          </p:nvSpPr>
          <p:spPr>
            <a:xfrm flipH="1">
              <a:off x="1213241" y="2069705"/>
              <a:ext cx="2099264" cy="1498495"/>
            </a:xfrm>
            <a:prstGeom prst="rect">
              <a:avLst/>
            </a:prstGeom>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ct val="0"/>
                </a:spcBef>
                <a:spcAft>
                  <a:spcPct val="0"/>
                </a:spcAft>
                <a:defRPr/>
              </a:pPr>
              <a:r>
                <a:rPr lang="en-US" altLang="zh-CN" sz="3200" kern="100" smtClean="0">
                  <a:solidFill>
                    <a:srgbClr val="0099FF"/>
                  </a:solidFill>
                  <a:latin typeface="Times New Roman" panose="02020603050405020304" pitchFamily="18" charset="0"/>
                  <a:cs typeface="Times New Roman" panose="02020603050405020304" pitchFamily="18" charset="0"/>
                </a:rPr>
                <a:t>Discuss questions</a:t>
              </a:r>
              <a:endParaRPr lang="zh-CN" altLang="en-US" sz="3200" kern="100">
                <a:solidFill>
                  <a:srgbClr val="0099FF"/>
                </a:solidFill>
                <a:latin typeface="Times New Roman" panose="02020603050405020304" pitchFamily="18" charset="0"/>
                <a:cs typeface="Times New Roman" panose="02020603050405020304" pitchFamily="18" charset="0"/>
              </a:endParaRPr>
            </a:p>
          </p:txBody>
        </p:sp>
        <p:sp>
          <p:nvSpPr>
            <p:cNvPr id="4" name="矩形 3"/>
            <p:cNvSpPr/>
            <p:nvPr/>
          </p:nvSpPr>
          <p:spPr>
            <a:xfrm>
              <a:off x="971549" y="1783819"/>
              <a:ext cx="2582647" cy="3474003"/>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pic>
          <p:nvPicPr>
            <p:cNvPr id="7187" name="图片 4"/>
            <p:cNvPicPr>
              <a:picLocks noChangeAspect="1"/>
            </p:cNvPicPr>
            <p:nvPr/>
          </p:nvPicPr>
          <p:blipFill>
            <a:blip r:embed="rId3">
              <a:extLst>
                <a:ext uri="{28A0092B-C50C-407E-A947-70E740481C1C}">
                  <a14:useLocalDpi xmlns:a14="http://schemas.microsoft.com/office/drawing/2010/main" val="0"/>
                </a:ext>
              </a:extLst>
            </a:blip>
            <a:srcRect l="45357" t="29842" b="8095"/>
            <a:stretch>
              <a:fillRect/>
            </a:stretch>
          </p:blipFill>
          <p:spPr bwMode="auto">
            <a:xfrm flipH="1">
              <a:off x="971549" y="3823535"/>
              <a:ext cx="2743200" cy="192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88" name="组合 5"/>
            <p:cNvGrpSpPr/>
            <p:nvPr/>
          </p:nvGrpSpPr>
          <p:grpSpPr>
            <a:xfrm>
              <a:off x="1548764" y="1583055"/>
              <a:ext cx="1588770" cy="419851"/>
              <a:chOff x="1828673" y="2270134"/>
              <a:chExt cx="1588770" cy="419851"/>
            </a:xfrm>
          </p:grpSpPr>
          <p:sp>
            <p:nvSpPr>
              <p:cNvPr id="7" name="矩形 6"/>
              <p:cNvSpPr/>
              <p:nvPr/>
            </p:nvSpPr>
            <p:spPr>
              <a:xfrm>
                <a:off x="1828065" y="2270134"/>
                <a:ext cx="1589986" cy="399920"/>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7190" name="矩形 7"/>
              <p:cNvSpPr>
                <a:spLocks noChangeArrowheads="1"/>
              </p:cNvSpPr>
              <p:nvPr/>
            </p:nvSpPr>
            <p:spPr bwMode="auto">
              <a:xfrm>
                <a:off x="1905627" y="2316270"/>
                <a:ext cx="1434861" cy="37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en-US" altLang="zh-CN" sz="1800" b="1">
                    <a:solidFill>
                      <a:schemeClr val="bg1"/>
                    </a:solidFill>
                    <a:latin typeface="Times New Roman" panose="02020603050405020304" pitchFamily="18" charset="0"/>
                    <a:ea typeface="方正清刻本悦宋简体"/>
                    <a:cs typeface="Times New Roman" panose="02020603050405020304" pitchFamily="18" charset="0"/>
                  </a:rPr>
                  <a:t>Leading in</a:t>
                </a:r>
                <a:endParaRPr lang="zh-CN" altLang="en-US" sz="1800" b="1">
                  <a:solidFill>
                    <a:schemeClr val="bg1"/>
                  </a:solidFill>
                  <a:latin typeface="Times New Roman" panose="02020603050405020304" pitchFamily="18" charset="0"/>
                  <a:ea typeface="方正清刻本悦宋简体"/>
                  <a:cs typeface="Times New Roman" panose="02020603050405020304" pitchFamily="18" charset="0"/>
                </a:endParaRPr>
              </a:p>
            </p:txBody>
          </p:sp>
        </p:grpSp>
      </p:grpSp>
      <p:grpSp>
        <p:nvGrpSpPr>
          <p:cNvPr id="7171" name="组合 8"/>
          <p:cNvGrpSpPr/>
          <p:nvPr/>
        </p:nvGrpSpPr>
        <p:grpSpPr>
          <a:xfrm>
            <a:off x="3617913" y="1679575"/>
            <a:ext cx="2687637" cy="3959225"/>
            <a:chOff x="971549" y="1583055"/>
            <a:chExt cx="2743200" cy="4166235"/>
          </a:xfrm>
        </p:grpSpPr>
        <p:pic>
          <p:nvPicPr>
            <p:cNvPr id="7179" name="图片 11"/>
            <p:cNvPicPr>
              <a:picLocks noChangeAspect="1"/>
            </p:cNvPicPr>
            <p:nvPr/>
          </p:nvPicPr>
          <p:blipFill>
            <a:blip r:embed="rId4">
              <a:extLst>
                <a:ext uri="{28A0092B-C50C-407E-A947-70E740481C1C}">
                  <a14:useLocalDpi xmlns:a14="http://schemas.microsoft.com/office/drawing/2010/main" val="0"/>
                </a:ext>
              </a:extLst>
            </a:blip>
            <a:srcRect l="45357" t="29842" b="8095"/>
            <a:stretch>
              <a:fillRect/>
            </a:stretch>
          </p:blipFill>
          <p:spPr bwMode="auto">
            <a:xfrm flipH="1">
              <a:off x="971549" y="3823535"/>
              <a:ext cx="2743200" cy="192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flipH="1">
              <a:off x="1212976" y="2069172"/>
              <a:ext cx="2501773" cy="3108806"/>
            </a:xfrm>
            <a:prstGeom prst="rect">
              <a:avLst/>
            </a:prstGeom>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solidFill>
                    <a:srgbClr val="0099FF"/>
                  </a:solidFill>
                  <a:latin typeface="Times New Roman" panose="02020603050405020304" pitchFamily="18" charset="0"/>
                  <a:cs typeface="Times New Roman" panose="02020603050405020304" pitchFamily="18" charset="0"/>
                </a:rPr>
                <a:t>Fast reading</a:t>
              </a:r>
            </a:p>
            <a:p>
              <a:pPr eaLnBrk="1" hangingPunct="1">
                <a:lnSpc>
                  <a:spcPct val="150000"/>
                </a:lnSpc>
                <a:spcBef>
                  <a:spcPct val="0"/>
                </a:spcBef>
                <a:buFontTx/>
                <a:buNone/>
              </a:pPr>
              <a:r>
                <a:rPr lang="en-US" altLang="zh-CN" sz="2400">
                  <a:solidFill>
                    <a:srgbClr val="0099FF"/>
                  </a:solidFill>
                  <a:latin typeface="微软雅黑" panose="020b0503020204020204" charset="-122"/>
                  <a:ea typeface="方正苏新诗柳楷简体-yolan"/>
                  <a:cs typeface="方正苏新诗柳楷简体-yolan"/>
                </a:rPr>
                <a:t>Careful reading</a:t>
              </a:r>
            </a:p>
            <a:p>
              <a:pPr eaLnBrk="1" hangingPunct="1">
                <a:lnSpc>
                  <a:spcPct val="150000"/>
                </a:lnSpc>
                <a:spcBef>
                  <a:spcPct val="0"/>
                </a:spcBef>
                <a:buFontTx/>
                <a:buNone/>
              </a:pPr>
              <a:r>
                <a:rPr lang="en-US" altLang="zh-CN" sz="2000">
                  <a:latin typeface="Times New Roman" panose="02020603050405020304" pitchFamily="18" charset="0"/>
                  <a:ea typeface="宋体" panose="02010600030101010101" pitchFamily="2" charset="-122"/>
                  <a:cs typeface="Times New Roman" panose="02020603050405020304" pitchFamily="18" charset="0"/>
                </a:rPr>
                <a:t>  I. key words</a:t>
              </a:r>
            </a:p>
            <a:p>
              <a:pPr eaLnBrk="1" hangingPunct="1">
                <a:lnSpc>
                  <a:spcPct val="150000"/>
                </a:lnSpc>
                <a:spcBef>
                  <a:spcPct val="0"/>
                </a:spcBef>
                <a:buFontTx/>
                <a:buNone/>
              </a:pPr>
              <a:r>
                <a:rPr lang="en-US" altLang="zh-CN" sz="2000">
                  <a:latin typeface="Times New Roman" panose="02020603050405020304" pitchFamily="18" charset="0"/>
                  <a:ea typeface="宋体" panose="02010600030101010101" pitchFamily="2" charset="-122"/>
                  <a:cs typeface="Times New Roman" panose="02020603050405020304" pitchFamily="18" charset="0"/>
                </a:rPr>
                <a:t>  II. details</a:t>
              </a:r>
            </a:p>
            <a:p>
              <a:pPr eaLnBrk="1" hangingPunct="1">
                <a:lnSpc>
                  <a:spcPct val="150000"/>
                </a:lnSpc>
                <a:spcBef>
                  <a:spcPct val="0"/>
                </a:spcBef>
                <a:buFontTx/>
                <a:buNone/>
              </a:pPr>
              <a:r>
                <a:rPr lang="en-US" altLang="zh-CN" sz="2000">
                  <a:latin typeface="Times New Roman" panose="02020603050405020304" pitchFamily="18" charset="0"/>
                  <a:ea typeface="宋体" panose="02010600030101010101" pitchFamily="2" charset="-122"/>
                  <a:cs typeface="Times New Roman" panose="02020603050405020304" pitchFamily="18" charset="0"/>
                </a:rPr>
                <a:t>  III. practice</a:t>
              </a:r>
            </a:p>
            <a:p>
              <a:pPr eaLnBrk="1" hangingPunct="1">
                <a:lnSpc>
                  <a:spcPct val="150000"/>
                </a:lnSpc>
                <a:spcBef>
                  <a:spcPct val="0"/>
                </a:spcBef>
                <a:buFontTx/>
                <a:buNone/>
              </a:pPr>
              <a:r>
                <a:rPr lang="en-US" altLang="zh-CN" sz="1200">
                  <a:solidFill>
                    <a:srgbClr val="5B6D76"/>
                  </a:solidFill>
                  <a:latin typeface="微软雅黑" panose="020b0503020204020204" charset="-122"/>
                  <a:ea typeface="方正苏新诗柳楷简体-yolan"/>
                  <a:cs typeface="方正苏新诗柳楷简体-yolan"/>
                </a:rPr>
                <a:t>  </a:t>
              </a:r>
              <a:endParaRPr lang="zh-CN" altLang="en-US" sz="1200">
                <a:solidFill>
                  <a:srgbClr val="5B6D76"/>
                </a:solidFill>
                <a:latin typeface="微软雅黑" panose="020b0503020204020204" charset="-122"/>
                <a:ea typeface="方正苏新诗柳楷简体-yolan"/>
                <a:cs typeface="方正苏新诗柳楷简体-yolan"/>
              </a:endParaRPr>
            </a:p>
          </p:txBody>
        </p:sp>
        <p:sp>
          <p:nvSpPr>
            <p:cNvPr id="11" name="矩形 10"/>
            <p:cNvSpPr/>
            <p:nvPr/>
          </p:nvSpPr>
          <p:spPr>
            <a:xfrm>
              <a:off x="971549" y="1783515"/>
              <a:ext cx="2582789" cy="3474647"/>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grpSp>
          <p:nvGrpSpPr>
            <p:cNvPr id="7182" name="组合 12"/>
            <p:cNvGrpSpPr/>
            <p:nvPr/>
          </p:nvGrpSpPr>
          <p:grpSpPr>
            <a:xfrm>
              <a:off x="1548764" y="1583055"/>
              <a:ext cx="1588770" cy="434789"/>
              <a:chOff x="1828673" y="2270134"/>
              <a:chExt cx="1588770" cy="434789"/>
            </a:xfrm>
          </p:grpSpPr>
          <p:sp>
            <p:nvSpPr>
              <p:cNvPr id="14" name="矩形 13"/>
              <p:cNvSpPr/>
              <p:nvPr/>
            </p:nvSpPr>
            <p:spPr>
              <a:xfrm>
                <a:off x="1828291" y="2270134"/>
                <a:ext cx="1589532" cy="399251"/>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7184" name="矩形 14"/>
              <p:cNvSpPr>
                <a:spLocks noChangeArrowheads="1"/>
              </p:cNvSpPr>
              <p:nvPr/>
            </p:nvSpPr>
            <p:spPr bwMode="auto">
              <a:xfrm>
                <a:off x="1905627" y="2316271"/>
                <a:ext cx="1434861" cy="38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en-US" altLang="zh-CN" sz="1800" b="1">
                    <a:solidFill>
                      <a:schemeClr val="bg1"/>
                    </a:solidFill>
                    <a:latin typeface="Times New Roman" panose="02020603050405020304" pitchFamily="18" charset="0"/>
                    <a:ea typeface="方正清刻本悦宋简体"/>
                    <a:cs typeface="Times New Roman" panose="02020603050405020304" pitchFamily="18" charset="0"/>
                  </a:rPr>
                  <a:t>Reading</a:t>
                </a:r>
                <a:endParaRPr lang="zh-CN" altLang="en-US" sz="1800" b="1">
                  <a:solidFill>
                    <a:schemeClr val="bg1"/>
                  </a:solidFill>
                  <a:latin typeface="Times New Roman" panose="02020603050405020304" pitchFamily="18" charset="0"/>
                  <a:ea typeface="方正清刻本悦宋简体"/>
                  <a:cs typeface="Times New Roman" panose="02020603050405020304" pitchFamily="18" charset="0"/>
                </a:endParaRPr>
              </a:p>
            </p:txBody>
          </p:sp>
        </p:grpSp>
      </p:grpSp>
      <p:grpSp>
        <p:nvGrpSpPr>
          <p:cNvPr id="7172" name="组合 15"/>
          <p:cNvGrpSpPr/>
          <p:nvPr/>
        </p:nvGrpSpPr>
        <p:grpSpPr>
          <a:xfrm>
            <a:off x="6677025" y="1666875"/>
            <a:ext cx="2435225" cy="3967163"/>
            <a:chOff x="971549" y="1583055"/>
            <a:chExt cx="2743200" cy="4166235"/>
          </a:xfrm>
        </p:grpSpPr>
        <p:sp>
          <p:nvSpPr>
            <p:cNvPr id="17" name="矩形 16"/>
            <p:cNvSpPr/>
            <p:nvPr/>
          </p:nvSpPr>
          <p:spPr>
            <a:xfrm flipH="1">
              <a:off x="1212965" y="2069866"/>
              <a:ext cx="2101212" cy="1453764"/>
            </a:xfrm>
            <a:prstGeom prst="rect">
              <a:avLst/>
            </a:prstGeom>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ct val="0"/>
                </a:spcBef>
                <a:spcAft>
                  <a:spcPct val="0"/>
                </a:spcAft>
                <a:defRPr/>
              </a:pPr>
              <a:r>
                <a:rPr lang="en-US" altLang="zh-CN" sz="2800" kern="100">
                  <a:solidFill>
                    <a:srgbClr val="0099FF"/>
                  </a:solidFill>
                  <a:latin typeface="Times New Roman" panose="02020603050405020304" pitchFamily="18" charset="0"/>
                  <a:ea typeface="微软雅黑" panose="020b0503020204020204" charset="-122"/>
                  <a:cs typeface="Times New Roman" panose="02020603050405020304" pitchFamily="18" charset="0"/>
                </a:rPr>
                <a:t>C</a:t>
              </a:r>
              <a:r>
                <a:rPr lang="en-US" altLang="zh-CN" sz="2800" kern="100" smtClean="0">
                  <a:solidFill>
                    <a:srgbClr val="0099FF"/>
                  </a:solidFill>
                  <a:latin typeface="Times New Roman" panose="02020603050405020304" pitchFamily="18" charset="0"/>
                  <a:ea typeface="微软雅黑" panose="020b0503020204020204" charset="-122"/>
                  <a:cs typeface="Times New Roman" panose="02020603050405020304" pitchFamily="18" charset="0"/>
                </a:rPr>
                <a:t>onclusion</a:t>
              </a:r>
            </a:p>
            <a:p>
              <a:pPr algn="ctr" fontAlgn="auto">
                <a:lnSpc>
                  <a:spcPct val="150000"/>
                </a:lnSpc>
                <a:spcBef>
                  <a:spcPct val="0"/>
                </a:spcBef>
                <a:spcAft>
                  <a:spcPct val="0"/>
                </a:spcAft>
                <a:defRPr/>
              </a:pPr>
              <a:r>
                <a:rPr lang="en-US" altLang="zh-CN" sz="2800" kern="100" smtClean="0">
                  <a:solidFill>
                    <a:srgbClr val="0099FF"/>
                  </a:solidFill>
                  <a:latin typeface="Times New Roman" panose="02020603050405020304" pitchFamily="18" charset="0"/>
                  <a:ea typeface="微软雅黑" panose="020b0503020204020204" charset="-122"/>
                  <a:cs typeface="Times New Roman" panose="02020603050405020304" pitchFamily="18" charset="0"/>
                </a:rPr>
                <a:t>Brainstorm</a:t>
              </a:r>
              <a:endParaRPr lang="zh-CN" altLang="en-US" sz="2800" kern="100">
                <a:solidFill>
                  <a:srgbClr val="0099FF"/>
                </a:solidFill>
                <a:latin typeface="Times New Roman" panose="02020603050405020304" pitchFamily="18" charset="0"/>
                <a:ea typeface="微软雅黑" panose="020b0503020204020204" charset="-122"/>
                <a:cs typeface="Times New Roman" panose="02020603050405020304" pitchFamily="18" charset="0"/>
              </a:endParaRPr>
            </a:p>
          </p:txBody>
        </p:sp>
        <p:sp>
          <p:nvSpPr>
            <p:cNvPr id="18" name="矩形 17"/>
            <p:cNvSpPr/>
            <p:nvPr/>
          </p:nvSpPr>
          <p:spPr>
            <a:xfrm>
              <a:off x="971549" y="1783114"/>
              <a:ext cx="2584045" cy="3474363"/>
            </a:xfrm>
            <a:prstGeom prst="rect">
              <a:avLst/>
            </a:prstGeom>
            <a:noFill/>
            <a:ln>
              <a:solidFill>
                <a:srgbClr val="F587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pic>
          <p:nvPicPr>
            <p:cNvPr id="7175" name="图片 18"/>
            <p:cNvPicPr>
              <a:picLocks noChangeAspect="1"/>
            </p:cNvPicPr>
            <p:nvPr/>
          </p:nvPicPr>
          <p:blipFill>
            <a:blip r:embed="rId5">
              <a:extLst>
                <a:ext uri="{28A0092B-C50C-407E-A947-70E740481C1C}">
                  <a14:useLocalDpi xmlns:a14="http://schemas.microsoft.com/office/drawing/2010/main" val="0"/>
                </a:ext>
              </a:extLst>
            </a:blip>
            <a:srcRect l="45357" t="29842" b="8095"/>
            <a:stretch>
              <a:fillRect/>
            </a:stretch>
          </p:blipFill>
          <p:spPr bwMode="auto">
            <a:xfrm flipH="1">
              <a:off x="971549" y="3823535"/>
              <a:ext cx="2743200" cy="192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6" name="组合 19"/>
            <p:cNvGrpSpPr/>
            <p:nvPr/>
          </p:nvGrpSpPr>
          <p:grpSpPr>
            <a:xfrm>
              <a:off x="1548764" y="1583055"/>
              <a:ext cx="1764549" cy="401764"/>
              <a:chOff x="1828673" y="2270134"/>
              <a:chExt cx="1764549" cy="401764"/>
            </a:xfrm>
          </p:grpSpPr>
          <p:sp>
            <p:nvSpPr>
              <p:cNvPr id="21" name="矩形 20"/>
              <p:cNvSpPr/>
              <p:nvPr/>
            </p:nvSpPr>
            <p:spPr>
              <a:xfrm>
                <a:off x="1829068" y="2270134"/>
                <a:ext cx="1589768" cy="400118"/>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7178" name="矩形 21"/>
              <p:cNvSpPr>
                <a:spLocks noChangeArrowheads="1"/>
              </p:cNvSpPr>
              <p:nvPr/>
            </p:nvSpPr>
            <p:spPr bwMode="auto">
              <a:xfrm>
                <a:off x="1905627" y="2316270"/>
                <a:ext cx="1687595" cy="35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0"/>
                  </a:spcBef>
                  <a:buFontTx/>
                  <a:buNone/>
                </a:pPr>
                <a:r>
                  <a:rPr lang="en-US" altLang="zh-CN" sz="1600" b="1">
                    <a:solidFill>
                      <a:schemeClr val="bg1"/>
                    </a:solidFill>
                    <a:latin typeface="Times New Roman" panose="02020603050405020304" pitchFamily="18" charset="0"/>
                    <a:ea typeface="方正清刻本悦宋简体"/>
                    <a:cs typeface="Times New Roman" panose="02020603050405020304" pitchFamily="18" charset="0"/>
                  </a:rPr>
                  <a:t>After reading</a:t>
                </a:r>
                <a:endParaRPr lang="zh-CN" altLang="en-US" sz="1600" b="1">
                  <a:solidFill>
                    <a:schemeClr val="bg1"/>
                  </a:solidFill>
                  <a:latin typeface="Times New Roman" panose="02020603050405020304" pitchFamily="18" charset="0"/>
                  <a:ea typeface="方正清刻本悦宋简体"/>
                  <a:cs typeface="Times New Roman" panose="02020603050405020304" pitchFamily="18" charset="0"/>
                </a:endParaRPr>
              </a:p>
            </p:txBody>
          </p:sp>
        </p:grpSp>
      </p:grpSp>
    </p:spTree>
  </p:cSld>
  <p:clrMapOvr>
    <a:masterClrMapping/>
  </p:clrMapOvr>
  <p:transition spd="slow">
    <p:fade/>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218" name="图片 1"/>
          <p:cNvPicPr>
            <a:picLocks noChangeAspect="1"/>
          </p:cNvPicPr>
          <p:nvPr/>
        </p:nvPicPr>
        <p:blipFill>
          <a:blip r:embed="rId3">
            <a:extLst>
              <a:ext uri="{28A0092B-C50C-407E-A947-70E740481C1C}">
                <a14:useLocalDpi xmlns:a14="http://schemas.microsoft.com/office/drawing/2010/main" val="0"/>
              </a:ext>
            </a:extLst>
          </a:blip>
          <a:srcRect l="62051" t="30794" r="21162" b="33333"/>
          <a:stretch>
            <a:fillRect/>
          </a:stretch>
        </p:blipFill>
        <p:spPr bwMode="auto">
          <a:xfrm>
            <a:off x="3311525" y="3209925"/>
            <a:ext cx="2208213"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组合 2"/>
          <p:cNvGrpSpPr/>
          <p:nvPr/>
        </p:nvGrpSpPr>
        <p:grpSpPr>
          <a:xfrm>
            <a:off x="176213" y="581665"/>
            <a:ext cx="3013075" cy="504825"/>
            <a:chOff x="-262890" y="542925"/>
            <a:chExt cx="4110990" cy="504825"/>
          </a:xfrm>
        </p:grpSpPr>
        <p:sp>
          <p:nvSpPr>
            <p:cNvPr id="4"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sp>
          <p:nvSpPr>
            <p:cNvPr id="5" name="文本框 4"/>
            <p:cNvSpPr txBox="1"/>
            <p:nvPr/>
          </p:nvSpPr>
          <p:spPr>
            <a:xfrm>
              <a:off x="371737" y="565150"/>
              <a:ext cx="3229444" cy="460375"/>
            </a:xfrm>
            <a:prstGeom prst="rect">
              <a:avLst/>
            </a:prstGeom>
            <a:noFill/>
          </p:spPr>
          <p:txBody>
            <a:bodyPr>
              <a:spAutoFit/>
            </a:bodyPr>
            <a:lstStyle/>
            <a:p>
              <a:pPr algn="ctr" eaLnBrk="1" fontAlgn="auto" hangingPunct="1">
                <a:spcBef>
                  <a:spcPct val="0"/>
                </a:spcBef>
                <a:spcAft>
                  <a:spcPct val="0"/>
                </a:spcAft>
                <a:defRPr/>
              </a:pPr>
              <a:r>
                <a:rPr lang="en-US" altLang="zh-CN"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Leading in</a:t>
              </a:r>
              <a:endParaRPr lang="zh-CN" altLang="en-US"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6" name="文本框 5"/>
          <p:cNvSpPr txBox="1"/>
          <p:nvPr/>
        </p:nvSpPr>
        <p:spPr>
          <a:xfrm>
            <a:off x="176213" y="1660525"/>
            <a:ext cx="8753475" cy="3508375"/>
          </a:xfrm>
          <a:prstGeom prst="rect">
            <a:avLst/>
          </a:prstGeom>
          <a:noFill/>
        </p:spPr>
        <p:txBody>
          <a:bodyPr>
            <a:spAutoFit/>
          </a:bodyPr>
          <a:lstStyle/>
          <a:p>
            <a:pPr eaLnBrk="1" fontAlgn="auto" hangingPunct="1">
              <a:lnSpc>
                <a:spcPct val="150000"/>
              </a:lnSpc>
              <a:spcBef>
                <a:spcPct val="0"/>
              </a:spcBef>
              <a:spcAft>
                <a:spcPct val="0"/>
              </a:spcAft>
              <a:defRPr/>
            </a:pPr>
            <a:r>
              <a:rPr lang="en-US" altLang="zh-CN" sz="3600" b="1">
                <a:solidFill>
                  <a:schemeClr val="accent5"/>
                </a:solidFill>
                <a:latin typeface="Times New Roman" panose="02020603050405020304" pitchFamily="18" charset="0"/>
                <a:ea typeface="+mn-ea"/>
                <a:cs typeface="Times New Roman" panose="02020603050405020304" pitchFamily="18" charset="0"/>
              </a:rPr>
              <a:t>Discuss the following questions:</a:t>
            </a:r>
          </a:p>
          <a:p>
            <a:pPr marL="742950" indent="-742950" eaLnBrk="1" fontAlgn="auto" hangingPunct="1">
              <a:lnSpc>
                <a:spcPct val="150000"/>
              </a:lnSpc>
              <a:spcBef>
                <a:spcPct val="0"/>
              </a:spcBef>
              <a:spcAft>
                <a:spcPct val="0"/>
              </a:spcAft>
              <a:buFontTx/>
              <a:buAutoNum type="arabicPeriod"/>
              <a:defRPr/>
            </a:pPr>
            <a:r>
              <a:rPr lang="en-US" altLang="zh-CN" sz="3600">
                <a:latin typeface="Times New Roman" panose="02020603050405020304" pitchFamily="18" charset="0"/>
                <a:ea typeface="+mn-ea"/>
                <a:cs typeface="Times New Roman" panose="02020603050405020304" pitchFamily="18" charset="0"/>
              </a:rPr>
              <a:t>What first-aid techniques do you know of ?</a:t>
            </a:r>
          </a:p>
          <a:p>
            <a:pPr eaLnBrk="1" fontAlgn="auto" hangingPunct="1">
              <a:spcBef>
                <a:spcPct val="0"/>
              </a:spcBef>
              <a:spcAft>
                <a:spcPct val="0"/>
              </a:spcAft>
              <a:defRPr/>
            </a:pPr>
            <a:r>
              <a:rPr lang="zh-CN" altLang="en-US" sz="2400" b="1">
                <a:solidFill>
                  <a:srgbClr val="0099FF"/>
                </a:solidFill>
                <a:latin typeface="Times New Roman" panose="02020603050405020304" pitchFamily="18" charset="0"/>
                <a:ea typeface="+mn-ea"/>
              </a:rPr>
              <a:t>心肺复苏（</a:t>
            </a:r>
            <a:r>
              <a:rPr lang="en-US" altLang="zh-CN" sz="2400" b="1">
                <a:solidFill>
                  <a:srgbClr val="0099FF"/>
                </a:solidFill>
                <a:latin typeface="Times New Roman" panose="02020603050405020304" pitchFamily="18" charset="0"/>
                <a:ea typeface="+mn-ea"/>
              </a:rPr>
              <a:t>CPR</a:t>
            </a:r>
            <a:r>
              <a:rPr lang="zh-CN" altLang="en-US" sz="2400" b="1">
                <a:solidFill>
                  <a:srgbClr val="0099FF"/>
                </a:solidFill>
                <a:latin typeface="Times New Roman" panose="02020603050405020304" pitchFamily="18" charset="0"/>
                <a:ea typeface="+mn-ea"/>
              </a:rPr>
              <a:t>），人工呼吸（</a:t>
            </a:r>
            <a:r>
              <a:rPr lang="en-US" altLang="zh-CN" sz="2400" b="1">
                <a:solidFill>
                  <a:srgbClr val="0099FF"/>
                </a:solidFill>
                <a:latin typeface="Times New Roman" panose="02020603050405020304" pitchFamily="18" charset="0"/>
                <a:ea typeface="+mn-ea"/>
              </a:rPr>
              <a:t>Artificial Respiration</a:t>
            </a:r>
            <a:r>
              <a:rPr lang="zh-CN" altLang="en-US" sz="2400" b="1">
                <a:solidFill>
                  <a:srgbClr val="0099FF"/>
                </a:solidFill>
                <a:latin typeface="Times New Roman" panose="02020603050405020304" pitchFamily="18" charset="0"/>
                <a:ea typeface="+mn-ea"/>
              </a:rPr>
              <a:t>），止鼻血（</a:t>
            </a:r>
            <a:r>
              <a:rPr lang="en-US" altLang="zh-CN" sz="2400" b="1">
                <a:solidFill>
                  <a:srgbClr val="0099FF"/>
                </a:solidFill>
                <a:latin typeface="Times New Roman" panose="02020603050405020304" pitchFamily="18" charset="0"/>
                <a:ea typeface="+mn-ea"/>
              </a:rPr>
              <a:t>Stop a Bloody Nose</a:t>
            </a:r>
            <a:r>
              <a:rPr lang="zh-CN" altLang="en-US" sz="2400" b="1">
                <a:solidFill>
                  <a:srgbClr val="0099FF"/>
                </a:solidFill>
                <a:latin typeface="Times New Roman" panose="02020603050405020304" pitchFamily="18" charset="0"/>
                <a:ea typeface="+mn-ea"/>
              </a:rPr>
              <a:t>），治疗手指切伤（</a:t>
            </a:r>
            <a:r>
              <a:rPr lang="en-US" altLang="zh-CN" sz="2400" b="1">
                <a:solidFill>
                  <a:srgbClr val="0099FF"/>
                </a:solidFill>
                <a:latin typeface="Times New Roman" panose="02020603050405020304" pitchFamily="18" charset="0"/>
                <a:ea typeface="+mn-ea"/>
              </a:rPr>
              <a:t>Treat a Cut Finger</a:t>
            </a:r>
            <a:r>
              <a:rPr lang="zh-CN" altLang="en-US" sz="2400" b="1">
                <a:solidFill>
                  <a:srgbClr val="0099FF"/>
                </a:solidFill>
                <a:latin typeface="Times New Roman" panose="02020603050405020304" pitchFamily="18" charset="0"/>
                <a:ea typeface="+mn-ea"/>
              </a:rPr>
              <a:t>），治疗扭伤（</a:t>
            </a:r>
            <a:r>
              <a:rPr lang="en-US" altLang="zh-CN" sz="2400" b="1">
                <a:solidFill>
                  <a:srgbClr val="0099FF"/>
                </a:solidFill>
                <a:latin typeface="Times New Roman" panose="02020603050405020304" pitchFamily="18" charset="0"/>
                <a:ea typeface="+mn-ea"/>
              </a:rPr>
              <a:t>Treat a Sprain</a:t>
            </a:r>
            <a:r>
              <a:rPr lang="zh-CN" altLang="en-US" sz="2400" b="1">
                <a:solidFill>
                  <a:srgbClr val="0099FF"/>
                </a:solidFill>
                <a:latin typeface="Times New Roman" panose="02020603050405020304" pitchFamily="18" charset="0"/>
                <a:ea typeface="+mn-ea"/>
              </a:rPr>
              <a:t>），治疗蚊虫叮咬（</a:t>
            </a:r>
            <a:r>
              <a:rPr lang="en-US" altLang="zh-CN" sz="2400" b="1">
                <a:solidFill>
                  <a:srgbClr val="0099FF"/>
                </a:solidFill>
                <a:latin typeface="Times New Roman" panose="02020603050405020304" pitchFamily="18" charset="0"/>
                <a:ea typeface="+mn-ea"/>
              </a:rPr>
              <a:t>Treat Bug Bites</a:t>
            </a:r>
            <a:r>
              <a:rPr lang="zh-CN" altLang="en-US" sz="2400" b="1">
                <a:solidFill>
                  <a:srgbClr val="0099FF"/>
                </a:solidFill>
                <a:latin typeface="Times New Roman" panose="02020603050405020304" pitchFamily="18" charset="0"/>
                <a:ea typeface="+mn-ea"/>
              </a:rPr>
              <a:t>），治疗烧伤（</a:t>
            </a:r>
            <a:r>
              <a:rPr lang="en-US" altLang="zh-CN" sz="2400" b="1">
                <a:solidFill>
                  <a:srgbClr val="0099FF"/>
                </a:solidFill>
                <a:latin typeface="Times New Roman" panose="02020603050405020304" pitchFamily="18" charset="0"/>
                <a:ea typeface="+mn-ea"/>
              </a:rPr>
              <a:t>Treat a Burn</a:t>
            </a:r>
            <a:r>
              <a:rPr lang="zh-CN" altLang="en-US" sz="2400" b="1">
                <a:solidFill>
                  <a:srgbClr val="0099FF"/>
                </a:solidFill>
                <a:latin typeface="Times New Roman" panose="02020603050405020304" pitchFamily="18" charset="0"/>
                <a:ea typeface="+mn-ea"/>
              </a:rPr>
              <a:t>）。</a:t>
            </a:r>
            <a:endParaRPr lang="zh-CN" altLang="en-US" sz="2400" b="1">
              <a:solidFill>
                <a:srgbClr val="0099FF"/>
              </a:solidFill>
              <a:latin typeface="Times New Roman" panose="02020603050405020304" pitchFamily="18" charset="0"/>
              <a:ea typeface="+mn-ea"/>
              <a:cs typeface="Times New Roman" panose="02020603050405020304" pitchFamily="18" charset="0"/>
            </a:endParaRPr>
          </a:p>
          <a:p>
            <a:pPr eaLnBrk="1" fontAlgn="auto" hangingPunct="1">
              <a:spcBef>
                <a:spcPct val="0"/>
              </a:spcBef>
              <a:spcAft>
                <a:spcPct val="0"/>
              </a:spcAft>
              <a:defRPr/>
            </a:pPr>
            <a:endParaRPr lang="zh-CN" altLang="en-US">
              <a:latin typeface="+mn-lt"/>
              <a:ea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circle(in)">
                                      <p:cBhvr>
                                        <p:cTn id="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t="20333" b="39000"/>
          <a:stretch>
            <a:fillRect/>
          </a:stretch>
        </p:blipFill>
        <p:spPr>
          <a:xfrm>
            <a:off x="0" y="5048378"/>
            <a:ext cx="9144000" cy="1492381"/>
          </a:xfrm>
          <a:custGeom>
            <a:gdLst>
              <a:gd name="connsiteX0" fmla="*/ 0 w 12192000"/>
              <a:gd name="connsiteY0" fmla="*/ 0 h 3611880"/>
              <a:gd name="connsiteX1" fmla="*/ 12192000 w 12192000"/>
              <a:gd name="connsiteY1" fmla="*/ 0 h 3611880"/>
              <a:gd name="connsiteX2" fmla="*/ 12192000 w 12192000"/>
              <a:gd name="connsiteY2" fmla="*/ 3611880 h 3611880"/>
              <a:gd name="connsiteX3" fmla="*/ 0 w 12192000"/>
              <a:gd name="connsiteY3" fmla="*/ 3611880 h 3611880"/>
            </a:gdLst>
            <a:cxnLst>
              <a:cxn ang="0">
                <a:pos x="connsiteX0" y="connsiteY0"/>
              </a:cxn>
              <a:cxn ang="0">
                <a:pos x="connsiteX1" y="connsiteY1"/>
              </a:cxn>
              <a:cxn ang="0">
                <a:pos x="connsiteX2" y="connsiteY2"/>
              </a:cxn>
              <a:cxn ang="0">
                <a:pos x="connsiteX3" y="connsiteY3"/>
              </a:cxn>
            </a:cxnLst>
            <a:rect l="l" t="t" r="r" b="b"/>
            <a:pathLst>
              <a:path w="12192000" h="3611879">
                <a:moveTo>
                  <a:pt x="0" y="0"/>
                </a:moveTo>
                <a:cubicBezTo>
                  <a:pt x="3938270" y="2011680"/>
                  <a:pt x="8128000" y="0"/>
                  <a:pt x="12192000" y="0"/>
                </a:cubicBezTo>
                <a:lnTo>
                  <a:pt x="12192000" y="3611880"/>
                </a:lnTo>
                <a:lnTo>
                  <a:pt x="0" y="3611880"/>
                </a:lnTo>
                <a:close/>
              </a:path>
            </a:pathLst>
          </a:custGeom>
        </p:spPr>
      </p:pic>
      <p:sp>
        <p:nvSpPr>
          <p:cNvPr id="11267" name="矩形 3"/>
          <p:cNvSpPr>
            <a:spLocks noChangeArrowheads="1"/>
          </p:cNvSpPr>
          <p:nvPr/>
        </p:nvSpPr>
        <p:spPr bwMode="auto">
          <a:xfrm>
            <a:off x="327025" y="625475"/>
            <a:ext cx="8816975"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sz="3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 If someone you know suffered a burn, what would you do?</a:t>
            </a:r>
          </a:p>
          <a:p>
            <a:pPr eaLnBrk="1" hangingPunct="1">
              <a:lnSpc>
                <a:spcPct val="100000"/>
              </a:lnSpc>
              <a:spcBef>
                <a:spcPct val="0"/>
              </a:spcBef>
              <a:buFontTx/>
              <a:buNone/>
            </a:pPr>
            <a:r>
              <a:rPr lang="en-US" altLang="zh-CN" sz="2400"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First, check to see which degree his or her burn belongs to. If it is just red and mildly swollen, then place the burn under cool water. Dry the burnt area with a clean cloth. Remove any clothes using scissors if necessary.</a:t>
            </a:r>
            <a:endParaRPr lang="zh-CN" altLang="en-US" sz="2400"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r>
              <a:rPr lang="en-US" altLang="zh-CN" sz="2400"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Cover the burnt area with a loose clean cloth. If the victim is suffering from second or third-degree burns, send him or her to hospital.</a:t>
            </a:r>
            <a:endParaRPr lang="zh-CN" altLang="en-US" sz="2400"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endParaRPr lang="zh-CN" altLang="en-US" sz="3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med">
    <p:pull/>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grpSp>
        <p:nvGrpSpPr>
          <p:cNvPr id="13316" name="组合 3"/>
          <p:cNvGrpSpPr/>
          <p:nvPr/>
        </p:nvGrpSpPr>
        <p:grpSpPr>
          <a:xfrm>
            <a:off x="243244" y="674655"/>
            <a:ext cx="3013075" cy="504825"/>
            <a:chOff x="-262890" y="542925"/>
            <a:chExt cx="4110990" cy="504825"/>
          </a:xfrm>
        </p:grpSpPr>
        <p:sp>
          <p:nvSpPr>
            <p:cNvPr id="5"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sp>
          <p:nvSpPr>
            <p:cNvPr id="6" name="文本框 5"/>
            <p:cNvSpPr txBox="1"/>
            <p:nvPr/>
          </p:nvSpPr>
          <p:spPr>
            <a:xfrm>
              <a:off x="371737" y="565150"/>
              <a:ext cx="3229444" cy="460375"/>
            </a:xfrm>
            <a:prstGeom prst="rect">
              <a:avLst/>
            </a:prstGeom>
            <a:noFill/>
          </p:spPr>
          <p:txBody>
            <a:bodyPr>
              <a:spAutoFit/>
            </a:bodyPr>
            <a:lstStyle/>
            <a:p>
              <a:pPr algn="ctr" eaLnBrk="1" fontAlgn="auto" hangingPunct="1">
                <a:spcBef>
                  <a:spcPct val="0"/>
                </a:spcBef>
                <a:spcAft>
                  <a:spcPct val="0"/>
                </a:spcAft>
                <a:defRPr/>
              </a:pPr>
              <a:r>
                <a:rPr lang="en-US" altLang="zh-CN"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Fast reading</a:t>
              </a:r>
              <a:endParaRPr lang="zh-CN" altLang="en-US"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7" name="文本框 6"/>
          <p:cNvSpPr txBox="1">
            <a:spLocks noChangeArrowheads="1"/>
          </p:cNvSpPr>
          <p:nvPr/>
        </p:nvSpPr>
        <p:spPr bwMode="auto">
          <a:xfrm>
            <a:off x="176213" y="1352550"/>
            <a:ext cx="89249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0"/>
              </a:spcBef>
              <a:buFontTx/>
              <a:buNone/>
            </a:pPr>
            <a:r>
              <a:rPr lang="en-US" altLang="zh-CN" sz="3200">
                <a:latin typeface="Times New Roman" panose="02020603050405020304" pitchFamily="18" charset="0"/>
                <a:ea typeface="宋体" panose="02010600030101010101" pitchFamily="2" charset="-122"/>
                <a:cs typeface="Times New Roman" panose="02020603050405020304" pitchFamily="18" charset="0"/>
              </a:rPr>
              <a:t>Look through the text and identify its style and language features. Then tick its text type from the list in the Activity 2.</a:t>
            </a:r>
          </a:p>
          <a:p>
            <a:pPr eaLnBrk="1" hangingPunct="1">
              <a:lnSpc>
                <a:spcPct val="100000"/>
              </a:lnSpc>
              <a:spcBef>
                <a:spcPct val="0"/>
              </a:spcBef>
              <a:buFontTx/>
              <a:buNone/>
            </a:pPr>
            <a:endParaRPr lang="en-US" altLang="zh-CN" sz="32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r>
              <a:rPr lang="en-US" altLang="zh-CN" sz="3600"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Hospital leaflet</a:t>
            </a:r>
            <a:endParaRPr lang="zh-CN" altLang="en-US" sz="2000" b="1">
              <a:solidFill>
                <a:srgbClr val="0099FF"/>
              </a:solidFill>
              <a:ea typeface="宋体" panose="02010600030101010101" pitchFamily="2" charset="-122"/>
              <a:cs typeface="Times New Roman" panose="02020603050405020304" pitchFamily="18"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barn(inVertical)">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grpSp>
        <p:nvGrpSpPr>
          <p:cNvPr id="15364" name="组合 6"/>
          <p:cNvGrpSpPr/>
          <p:nvPr/>
        </p:nvGrpSpPr>
        <p:grpSpPr>
          <a:xfrm>
            <a:off x="-1209" y="840177"/>
            <a:ext cx="3013075" cy="504825"/>
            <a:chOff x="-262890" y="542925"/>
            <a:chExt cx="4110990" cy="504825"/>
          </a:xfrm>
        </p:grpSpPr>
        <p:sp>
          <p:nvSpPr>
            <p:cNvPr id="8"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sp>
          <p:nvSpPr>
            <p:cNvPr id="9" name="文本框 8"/>
            <p:cNvSpPr txBox="1"/>
            <p:nvPr/>
          </p:nvSpPr>
          <p:spPr>
            <a:xfrm>
              <a:off x="371737" y="565150"/>
              <a:ext cx="3229444" cy="460375"/>
            </a:xfrm>
            <a:prstGeom prst="rect">
              <a:avLst/>
            </a:prstGeom>
            <a:noFill/>
          </p:spPr>
          <p:txBody>
            <a:bodyPr>
              <a:spAutoFit/>
            </a:bodyPr>
            <a:lstStyle/>
            <a:p>
              <a:pPr algn="ctr" eaLnBrk="1" fontAlgn="auto" hangingPunct="1">
                <a:spcBef>
                  <a:spcPct val="0"/>
                </a:spcBef>
                <a:spcAft>
                  <a:spcPct val="0"/>
                </a:spcAft>
                <a:defRPr/>
              </a:pPr>
              <a:r>
                <a:rPr lang="en-US" altLang="zh-CN"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Careful reading</a:t>
              </a:r>
              <a:endParaRPr lang="zh-CN" altLang="en-US"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0" name="矩形 9"/>
          <p:cNvSpPr/>
          <p:nvPr/>
        </p:nvSpPr>
        <p:spPr>
          <a:xfrm>
            <a:off x="1822620" y="262466"/>
            <a:ext cx="5816016" cy="707886"/>
          </a:xfrm>
          <a:prstGeom prst="rect">
            <a:avLst/>
          </a:prstGeom>
          <a:noFill/>
        </p:spPr>
        <p:txBody>
          <a:bodyPr wrap="none">
            <a:spAutoFit/>
          </a:bodyPr>
          <a:lstStyle/>
          <a:p>
            <a:pPr algn="ctr" eaLnBrk="1" fontAlgn="auto" hangingPunct="1">
              <a:spcBef>
                <a:spcPct val="0"/>
              </a:spcBef>
              <a:spcAft>
                <a:spcPct val="0"/>
              </a:spcAft>
              <a:defRPr/>
            </a:pPr>
            <a:r>
              <a:rPr lang="en-US" altLang="zh-CN"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mn-ea"/>
                <a:cs typeface="Times New Roman" panose="02020603050405020304" pitchFamily="18" charset="0"/>
              </a:rPr>
              <a:t>I. Key words &amp; Sentences</a:t>
            </a:r>
            <a:endParaRPr lang="zh-CN" altLang="en-US"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mn-ea"/>
              <a:cs typeface="Times New Roman" panose="02020603050405020304" pitchFamily="18" charset="0"/>
            </a:endParaRPr>
          </a:p>
        </p:txBody>
      </p:sp>
      <p:sp>
        <p:nvSpPr>
          <p:cNvPr id="11" name="文本框 10"/>
          <p:cNvSpPr txBox="1"/>
          <p:nvPr/>
        </p:nvSpPr>
        <p:spPr>
          <a:xfrm>
            <a:off x="495300" y="1214438"/>
            <a:ext cx="8340725" cy="4616450"/>
          </a:xfrm>
          <a:prstGeom prst="rect">
            <a:avLst/>
          </a:prstGeom>
          <a:noFill/>
        </p:spPr>
        <p:txBody>
          <a:bodyPr>
            <a:spAutoFit/>
          </a:bodyPr>
          <a:lstStyle/>
          <a:p>
            <a:pPr marL="342900" indent="-342900" eaLnBrk="1" fontAlgn="auto" hangingPunct="1">
              <a:lnSpc>
                <a:spcPct val="150000"/>
              </a:lnSpc>
              <a:spcBef>
                <a:spcPct val="0"/>
              </a:spcBef>
              <a:spcAft>
                <a:spcPct val="0"/>
              </a:spcAft>
              <a:buFontTx/>
              <a:buAutoNum type="arabicPeriod"/>
              <a:defRPr/>
            </a:pPr>
            <a:r>
              <a:rPr lang="en-US" altLang="zh-CN" sz="2800">
                <a:latin typeface="Times New Roman" panose="02020603050405020304" pitchFamily="18" charset="0"/>
                <a:ea typeface="+mn-ea"/>
                <a:cs typeface="Times New Roman" panose="02020603050405020304" pitchFamily="18" charset="0"/>
              </a:rPr>
              <a:t>technique n.</a:t>
            </a:r>
            <a:r>
              <a:rPr lang="zh-CN" altLang="en-US" sz="2800">
                <a:latin typeface="Times New Roman" panose="02020603050405020304" pitchFamily="18" charset="0"/>
                <a:ea typeface="+mn-ea"/>
                <a:cs typeface="Times New Roman" panose="02020603050405020304" pitchFamily="18" charset="0"/>
              </a:rPr>
              <a:t>技能，技术，技艺</a:t>
            </a:r>
            <a:endParaRPr lang="en-US" altLang="zh-CN" sz="2800">
              <a:latin typeface="Times New Roman" panose="02020603050405020304" pitchFamily="18" charset="0"/>
              <a:ea typeface="+mn-ea"/>
              <a:cs typeface="Times New Roman" panose="02020603050405020304" pitchFamily="18" charset="0"/>
            </a:endParaRPr>
          </a:p>
          <a:p>
            <a:pPr eaLnBrk="1" fontAlgn="auto" hangingPunct="1">
              <a:lnSpc>
                <a:spcPct val="150000"/>
              </a:lnSpc>
              <a:spcBef>
                <a:spcPct val="0"/>
              </a:spcBef>
              <a:spcAft>
                <a:spcPct val="0"/>
              </a:spcAft>
              <a:defRPr/>
            </a:pPr>
            <a:r>
              <a:rPr lang="zh-CN" altLang="en-US" sz="2800">
                <a:latin typeface="Times New Roman" panose="02020603050405020304" pitchFamily="18" charset="0"/>
                <a:ea typeface="+mn-ea"/>
                <a:cs typeface="Times New Roman" panose="02020603050405020304" pitchFamily="18" charset="0"/>
              </a:rPr>
              <a:t>搭配：</a:t>
            </a:r>
            <a:r>
              <a:rPr lang="en-US" altLang="zh-CN" sz="2800">
                <a:latin typeface="Times New Roman" panose="02020603050405020304" pitchFamily="18" charset="0"/>
                <a:ea typeface="+mn-ea"/>
                <a:cs typeface="Times New Roman" panose="02020603050405020304" pitchFamily="18" charset="0"/>
              </a:rPr>
              <a:t>marketing techniques(</a:t>
            </a:r>
            <a:r>
              <a:rPr lang="zh-CN" altLang="en-US" sz="2800">
                <a:latin typeface="Times New Roman" panose="02020603050405020304" pitchFamily="18" charset="0"/>
                <a:ea typeface="+mn-ea"/>
                <a:cs typeface="Times New Roman" panose="02020603050405020304" pitchFamily="18" charset="0"/>
              </a:rPr>
              <a:t>营销技巧</a:t>
            </a:r>
            <a:r>
              <a:rPr lang="en-US" altLang="zh-CN" sz="2800">
                <a:latin typeface="Times New Roman" panose="02020603050405020304" pitchFamily="18" charset="0"/>
                <a:ea typeface="+mn-ea"/>
                <a:cs typeface="Times New Roman" panose="02020603050405020304" pitchFamily="18" charset="0"/>
              </a:rPr>
              <a:t>)</a:t>
            </a:r>
          </a:p>
          <a:p>
            <a:pPr eaLnBrk="1" fontAlgn="auto" hangingPunct="1">
              <a:lnSpc>
                <a:spcPct val="150000"/>
              </a:lnSpc>
              <a:spcBef>
                <a:spcPct val="0"/>
              </a:spcBef>
              <a:spcAft>
                <a:spcPct val="0"/>
              </a:spcAft>
              <a:defRPr/>
            </a:pPr>
            <a:r>
              <a:rPr lang="en-US" altLang="zh-CN" sz="2800">
                <a:latin typeface="Times New Roman" panose="02020603050405020304" pitchFamily="18" charset="0"/>
                <a:ea typeface="+mn-ea"/>
                <a:cs typeface="Times New Roman" panose="02020603050405020304" pitchFamily="18" charset="0"/>
              </a:rPr>
              <a:t>basic first-aid techniques </a:t>
            </a:r>
            <a:r>
              <a:rPr lang="zh-CN" altLang="en-US" sz="2800">
                <a:latin typeface="Times New Roman" panose="02020603050405020304" pitchFamily="18" charset="0"/>
                <a:ea typeface="+mn-ea"/>
                <a:cs typeface="Times New Roman" panose="02020603050405020304" pitchFamily="18" charset="0"/>
              </a:rPr>
              <a:t>基本的急救技能</a:t>
            </a:r>
            <a:endParaRPr lang="en-US" altLang="zh-CN" sz="2800">
              <a:latin typeface="Times New Roman" panose="02020603050405020304" pitchFamily="18" charset="0"/>
              <a:ea typeface="+mn-ea"/>
              <a:cs typeface="Times New Roman" panose="02020603050405020304" pitchFamily="18" charset="0"/>
            </a:endParaRPr>
          </a:p>
          <a:p>
            <a:pPr eaLnBrk="1" fontAlgn="auto" hangingPunct="1">
              <a:lnSpc>
                <a:spcPct val="150000"/>
              </a:lnSpc>
              <a:spcBef>
                <a:spcPct val="0"/>
              </a:spcBef>
              <a:spcAft>
                <a:spcPct val="0"/>
              </a:spcAft>
              <a:defRPr/>
            </a:pPr>
            <a:r>
              <a:rPr lang="en-US" altLang="zh-CN" sz="2800">
                <a:latin typeface="Times New Roman" panose="02020603050405020304" pitchFamily="18" charset="0"/>
                <a:ea typeface="+mn-ea"/>
                <a:cs typeface="Times New Roman" panose="02020603050405020304" pitchFamily="18" charset="0"/>
              </a:rPr>
              <a:t>traditional techniques </a:t>
            </a:r>
            <a:r>
              <a:rPr lang="zh-CN" altLang="en-US" sz="2800">
                <a:latin typeface="Times New Roman" panose="02020603050405020304" pitchFamily="18" charset="0"/>
                <a:ea typeface="+mn-ea"/>
                <a:cs typeface="Times New Roman" panose="02020603050405020304" pitchFamily="18" charset="0"/>
              </a:rPr>
              <a:t>传统技能</a:t>
            </a:r>
            <a:endParaRPr lang="en-US" altLang="zh-CN" sz="2800">
              <a:latin typeface="Times New Roman" panose="02020603050405020304" pitchFamily="18" charset="0"/>
              <a:ea typeface="+mn-ea"/>
              <a:cs typeface="Times New Roman" panose="02020603050405020304" pitchFamily="18" charset="0"/>
            </a:endParaRPr>
          </a:p>
          <a:p>
            <a:pPr eaLnBrk="1" fontAlgn="auto" hangingPunct="1">
              <a:lnSpc>
                <a:spcPct val="150000"/>
              </a:lnSpc>
              <a:spcBef>
                <a:spcPct val="0"/>
              </a:spcBef>
              <a:spcAft>
                <a:spcPct val="0"/>
              </a:spcAft>
              <a:defRPr/>
            </a:pPr>
            <a:r>
              <a:rPr lang="en-US" altLang="zh-CN" sz="2800">
                <a:latin typeface="Times New Roman" panose="02020603050405020304" pitchFamily="18" charset="0"/>
                <a:ea typeface="+mn-ea"/>
                <a:cs typeface="Times New Roman" panose="02020603050405020304" pitchFamily="18" charset="0"/>
              </a:rPr>
              <a:t> </a:t>
            </a:r>
            <a:r>
              <a:rPr lang="zh-CN" altLang="en-US" sz="2800">
                <a:latin typeface="Times New Roman" panose="02020603050405020304" pitchFamily="18" charset="0"/>
                <a:ea typeface="+mn-ea"/>
                <a:cs typeface="Times New Roman" panose="02020603050405020304" pitchFamily="18" charset="0"/>
              </a:rPr>
              <a:t>例：</a:t>
            </a:r>
            <a:endParaRPr lang="en-US" altLang="zh-CN" sz="2800">
              <a:latin typeface="Times New Roman" panose="02020603050405020304" pitchFamily="18" charset="0"/>
              <a:ea typeface="+mn-ea"/>
              <a:cs typeface="Times New Roman" panose="02020603050405020304" pitchFamily="18" charset="0"/>
            </a:endParaRPr>
          </a:p>
          <a:p>
            <a:pPr eaLnBrk="1" fontAlgn="auto" hangingPunct="1">
              <a:lnSpc>
                <a:spcPct val="150000"/>
              </a:lnSpc>
              <a:spcBef>
                <a:spcPct val="0"/>
              </a:spcBef>
              <a:spcAft>
                <a:spcPct val="0"/>
              </a:spcAft>
              <a:defRPr/>
            </a:pPr>
            <a:r>
              <a:rPr lang="en-US" altLang="zh-CN" sz="2800">
                <a:latin typeface="Times New Roman" panose="02020603050405020304" pitchFamily="18" charset="0"/>
                <a:ea typeface="+mn-ea"/>
                <a:cs typeface="Times New Roman" panose="02020603050405020304" pitchFamily="18" charset="0"/>
              </a:rPr>
              <a:t>Fingerprint scanning techniques develop fast.</a:t>
            </a:r>
          </a:p>
          <a:p>
            <a:pPr eaLnBrk="1" fontAlgn="auto" hangingPunct="1">
              <a:lnSpc>
                <a:spcPct val="150000"/>
              </a:lnSpc>
              <a:spcBef>
                <a:spcPct val="0"/>
              </a:spcBef>
              <a:spcAft>
                <a:spcPct val="0"/>
              </a:spcAft>
              <a:defRPr/>
            </a:pPr>
            <a:r>
              <a:rPr lang="zh-CN" altLang="en-US" sz="2800">
                <a:latin typeface="Times New Roman" panose="02020603050405020304" pitchFamily="18" charset="0"/>
                <a:ea typeface="+mn-ea"/>
                <a:cs typeface="Times New Roman" panose="02020603050405020304" pitchFamily="18" charset="0"/>
              </a:rPr>
              <a:t>指纹扫描技术发展迅速。</a:t>
            </a:r>
            <a:endParaRPr lang="en-US" altLang="zh-CN" sz="2800">
              <a:latin typeface="Times New Roman" panose="02020603050405020304" pitchFamily="18" charset="0"/>
              <a:ea typeface="+mn-ea"/>
              <a:cs typeface="Times New Roman" panose="02020603050405020304" pitchFamily="18" charset="0"/>
            </a:endParaRPr>
          </a:p>
        </p:txBody>
      </p:sp>
    </p:spTree>
  </p:cSld>
  <p:clrMapOvr>
    <a:masterClrMapping/>
  </p:clrMapOvr>
  <p:transition spd="med">
    <p:pull/>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17412" name="文本框 3"/>
          <p:cNvSpPr txBox="1">
            <a:spLocks noChangeArrowheads="1"/>
          </p:cNvSpPr>
          <p:nvPr/>
        </p:nvSpPr>
        <p:spPr bwMode="auto">
          <a:xfrm>
            <a:off x="204788" y="307975"/>
            <a:ext cx="8407400"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2. sense of touch </a:t>
            </a:r>
            <a:r>
              <a:rPr lang="zh-CN" altLang="en-US">
                <a:latin typeface="Times New Roman" panose="02020603050405020304" pitchFamily="18" charset="0"/>
                <a:ea typeface="宋体" panose="02010600030101010101" pitchFamily="2" charset="-122"/>
                <a:cs typeface="Times New Roman" panose="02020603050405020304" pitchFamily="18" charset="0"/>
              </a:rPr>
              <a:t>触觉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拓展：</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sense of smell </a:t>
            </a:r>
            <a:r>
              <a:rPr lang="zh-CN" altLang="en-US">
                <a:latin typeface="Times New Roman" panose="02020603050405020304" pitchFamily="18" charset="0"/>
                <a:ea typeface="宋体" panose="02010600030101010101" pitchFamily="2" charset="-122"/>
                <a:cs typeface="Times New Roman" panose="02020603050405020304" pitchFamily="18" charset="0"/>
              </a:rPr>
              <a:t>嗅觉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sense of taste </a:t>
            </a:r>
            <a:r>
              <a:rPr lang="zh-CN" altLang="en-US">
                <a:latin typeface="Times New Roman" panose="02020603050405020304" pitchFamily="18" charset="0"/>
                <a:ea typeface="宋体" panose="02010600030101010101" pitchFamily="2" charset="-122"/>
                <a:cs typeface="Times New Roman" panose="02020603050405020304" pitchFamily="18" charset="0"/>
              </a:rPr>
              <a:t>味觉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sense of sight </a:t>
            </a:r>
            <a:r>
              <a:rPr lang="zh-CN" altLang="en-US">
                <a:latin typeface="Times New Roman" panose="02020603050405020304" pitchFamily="18" charset="0"/>
                <a:ea typeface="宋体" panose="02010600030101010101" pitchFamily="2" charset="-122"/>
                <a:cs typeface="Times New Roman" panose="02020603050405020304" pitchFamily="18" charset="0"/>
              </a:rPr>
              <a:t>视觉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sense of hearing </a:t>
            </a:r>
            <a:r>
              <a:rPr lang="zh-CN" altLang="en-US">
                <a:latin typeface="Times New Roman" panose="02020603050405020304" pitchFamily="18" charset="0"/>
                <a:ea typeface="宋体" panose="02010600030101010101" pitchFamily="2" charset="-122"/>
                <a:cs typeface="Times New Roman" panose="02020603050405020304" pitchFamily="18" charset="0"/>
              </a:rPr>
              <a:t>听觉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例：</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The blind have a keen sense of touch.</a:t>
            </a: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盲人有敏锐的触觉。</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en-US" altLang="zh-CN" sz="180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en-US" altLang="zh-CN" sz="180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en-US" altLang="zh-CN" sz="180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zh-CN" altLang="en-US" sz="1800">
              <a:ea typeface="宋体" panose="02010600030101010101" pitchFamily="2" charset="-122"/>
              <a:cs typeface="Times New Roman" panose="02020603050405020304" pitchFamily="18" charset="0"/>
            </a:endParaRPr>
          </a:p>
        </p:txBody>
      </p:sp>
    </p:spTree>
  </p:cSld>
  <p:clrMapOvr>
    <a:masterClrMapping/>
  </p:clrMapOvr>
  <p:transition spd="med">
    <p:pull/>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19460" name="文本框 3"/>
          <p:cNvSpPr txBox="1">
            <a:spLocks noChangeArrowheads="1"/>
          </p:cNvSpPr>
          <p:nvPr/>
        </p:nvSpPr>
        <p:spPr bwMode="auto">
          <a:xfrm>
            <a:off x="112713" y="269875"/>
            <a:ext cx="891857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3. lead to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导致；造成（后果）</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搭配：</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lead to the traffic accident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导致这场交通事故</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lead to health problems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引起健康问题</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lead sb. to…</a:t>
            </a:r>
            <a:r>
              <a:rPr lang="zh-CN" altLang="en-US" sz="2400">
                <a:latin typeface="Times New Roman" panose="02020603050405020304" pitchFamily="18" charset="0"/>
                <a:ea typeface="宋体" panose="02010600030101010101" pitchFamily="2" charset="-122"/>
                <a:cs typeface="Times New Roman" panose="02020603050405020304" pitchFamily="18" charset="0"/>
              </a:rPr>
              <a:t>使某人得出某种观点；引导某人到达某地</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例：</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During this activity, we realized that building up our body is of great important, and we also learned more about “persistence leads to success”.</a:t>
            </a: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在这次活动中，我们意识到锻炼身体的重要性，对“坚持才能成功”的道理体会更深了。</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zh-CN" altLang="en-US" sz="1800">
              <a:ea typeface="宋体" panose="02010600030101010101" pitchFamily="2" charset="-122"/>
              <a:cs typeface="Times New Roman" panose="02020603050405020304" pitchFamily="18" charset="0"/>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21508" name="文本框 3"/>
          <p:cNvSpPr txBox="1">
            <a:spLocks noChangeArrowheads="1"/>
          </p:cNvSpPr>
          <p:nvPr/>
        </p:nvSpPr>
        <p:spPr bwMode="auto">
          <a:xfrm>
            <a:off x="419100" y="690563"/>
            <a:ext cx="8305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4. a variety of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各种各样的</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搭配：</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a variety of activities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各种各样的活动</a:t>
            </a:r>
            <a:r>
              <a:rPr lang="en-US" altLang="zh-CN" sz="240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a:latin typeface="Times New Roman" panose="02020603050405020304" pitchFamily="18" charset="0"/>
                <a:ea typeface="宋体" panose="02010600030101010101" pitchFamily="2" charset="-122"/>
                <a:cs typeface="Times New Roman" panose="02020603050405020304" pitchFamily="18" charset="0"/>
              </a:rPr>
              <a:t>理由。</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例：</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Wander among a variety of shops selling gifts while enjoying a live music show and nice street entertainment.</a:t>
            </a: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漫步于各种各样的礼品店，同时欣赏现场音乐表演和精彩的街头娱乐活动。</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zh-CN" altLang="en-US" sz="1800">
              <a:ea typeface="宋体" panose="02010600030101010101" pitchFamily="2" charset="-122"/>
              <a:cs typeface="Times New Roman" panose="02020603050405020304" pitchFamily="18" charset="0"/>
            </a:endParaRPr>
          </a:p>
        </p:txBody>
      </p:sp>
    </p:spTree>
  </p:cSld>
  <p:clrMapOvr>
    <a:masterClrMapping/>
  </p:clrMapOvr>
  <p:transition spd="med">
    <p:pull/>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23556" name="文本框 3"/>
          <p:cNvSpPr txBox="1">
            <a:spLocks noChangeArrowheads="1"/>
          </p:cNvSpPr>
          <p:nvPr/>
        </p:nvSpPr>
        <p:spPr bwMode="auto">
          <a:xfrm>
            <a:off x="466725" y="550863"/>
            <a:ext cx="803275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5. minor adj.</a:t>
            </a:r>
            <a:r>
              <a:rPr lang="zh-CN" altLang="en-US">
                <a:latin typeface="Times New Roman" panose="02020603050405020304" pitchFamily="18" charset="0"/>
                <a:ea typeface="宋体" panose="02010600030101010101" pitchFamily="2" charset="-122"/>
                <a:cs typeface="Times New Roman" panose="02020603050405020304" pitchFamily="18" charset="0"/>
              </a:rPr>
              <a:t> 较小的，次要的，轻微的</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搭配：</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make some minor changes </a:t>
            </a:r>
            <a:r>
              <a:rPr lang="zh-CN" altLang="en-US">
                <a:latin typeface="Times New Roman" panose="02020603050405020304" pitchFamily="18" charset="0"/>
                <a:ea typeface="宋体" panose="02010600030101010101" pitchFamily="2" charset="-122"/>
                <a:cs typeface="Times New Roman" panose="02020603050405020304" pitchFamily="18" charset="0"/>
              </a:rPr>
              <a:t>做一些较小的改动</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a minor error </a:t>
            </a:r>
            <a:r>
              <a:rPr lang="zh-CN" altLang="en-US">
                <a:latin typeface="Times New Roman" panose="02020603050405020304" pitchFamily="18" charset="0"/>
                <a:ea typeface="宋体" panose="02010600030101010101" pitchFamily="2" charset="-122"/>
                <a:cs typeface="Times New Roman" panose="02020603050405020304" pitchFamily="18" charset="0"/>
              </a:rPr>
              <a:t>小错误</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a minor role </a:t>
            </a:r>
            <a:r>
              <a:rPr lang="zh-CN" altLang="en-US">
                <a:latin typeface="Times New Roman" panose="02020603050405020304" pitchFamily="18" charset="0"/>
                <a:ea typeface="宋体" panose="02010600030101010101" pitchFamily="2" charset="-122"/>
                <a:cs typeface="Times New Roman" panose="02020603050405020304" pitchFamily="18" charset="0"/>
              </a:rPr>
              <a:t>次要角色</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例：</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There may be some minor changes to the schedule.</a:t>
            </a: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时间安排也许会有些小小的变动。</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en-US" altLang="zh-CN" sz="180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zh-CN" altLang="en-US" sz="1800">
              <a:ea typeface="宋体" panose="02010600030101010101" pitchFamily="2" charset="-122"/>
              <a:cs typeface="Times New Roman" panose="02020603050405020304" pitchFamily="18" charset="0"/>
            </a:endParaRPr>
          </a:p>
        </p:txBody>
      </p:sp>
    </p:spTree>
  </p:cSld>
  <p:clrMapOvr>
    <a:masterClrMapping/>
  </p:clrMapOvr>
  <p:transition spd="slow">
    <p:push dir="u"/>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25604" name="文本框 3"/>
          <p:cNvSpPr txBox="1">
            <a:spLocks noChangeArrowheads="1"/>
          </p:cNvSpPr>
          <p:nvPr/>
        </p:nvSpPr>
        <p:spPr bwMode="auto">
          <a:xfrm>
            <a:off x="288925" y="531813"/>
            <a:ext cx="84264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6. urgent adj. </a:t>
            </a:r>
            <a:r>
              <a:rPr lang="zh-CN" altLang="en-US">
                <a:latin typeface="Times New Roman" panose="02020603050405020304" pitchFamily="18" charset="0"/>
                <a:ea typeface="宋体" panose="02010600030101010101" pitchFamily="2" charset="-122"/>
                <a:cs typeface="Times New Roman" panose="02020603050405020304" pitchFamily="18" charset="0"/>
              </a:rPr>
              <a:t>紧急的，急迫的，急切的</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搭配：</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an urgent matter </a:t>
            </a:r>
            <a:r>
              <a:rPr lang="zh-CN" altLang="en-US">
                <a:latin typeface="Times New Roman" panose="02020603050405020304" pitchFamily="18" charset="0"/>
                <a:ea typeface="宋体" panose="02010600030101010101" pitchFamily="2" charset="-122"/>
                <a:cs typeface="Times New Roman" panose="02020603050405020304" pitchFamily="18" charset="0"/>
              </a:rPr>
              <a:t>紧急的事情</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urgent action </a:t>
            </a:r>
            <a:r>
              <a:rPr lang="zh-CN" altLang="en-US">
                <a:latin typeface="Times New Roman" panose="02020603050405020304" pitchFamily="18" charset="0"/>
                <a:ea typeface="宋体" panose="02010600030101010101" pitchFamily="2" charset="-122"/>
                <a:cs typeface="Times New Roman" panose="02020603050405020304" pitchFamily="18" charset="0"/>
              </a:rPr>
              <a:t>紧急行动</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in urgent need of… </a:t>
            </a:r>
            <a:r>
              <a:rPr lang="zh-CN" altLang="en-US">
                <a:latin typeface="Times New Roman" panose="02020603050405020304" pitchFamily="18" charset="0"/>
                <a:ea typeface="宋体" panose="02010600030101010101" pitchFamily="2" charset="-122"/>
                <a:cs typeface="Times New Roman" panose="02020603050405020304" pitchFamily="18" charset="0"/>
              </a:rPr>
              <a:t>急需</a:t>
            </a:r>
            <a:r>
              <a:rPr lang="en-US" altLang="zh-CN">
                <a:latin typeface="Times New Roman" panose="02020603050405020304" pitchFamily="18" charset="0"/>
                <a:ea typeface="宋体" panose="02010600030101010101" pitchFamily="2" charset="-122"/>
                <a:cs typeface="Times New Roman" panose="02020603050405020304" pitchFamily="18" charset="0"/>
              </a:rPr>
              <a:t>……</a:t>
            </a: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例：</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He was in urgent need of medical attention.</a:t>
            </a:r>
          </a:p>
          <a:p>
            <a:pPr eaLnBrk="1" hangingPunct="1">
              <a:lnSpc>
                <a:spcPct val="150000"/>
              </a:lnSpc>
              <a:spcBef>
                <a:spcPct val="0"/>
              </a:spcBef>
              <a:buFontTx/>
              <a:buNone/>
            </a:pPr>
            <a:r>
              <a:rPr lang="zh-CN" altLang="en-US">
                <a:latin typeface="Times New Roman" panose="02020603050405020304" pitchFamily="18" charset="0"/>
                <a:ea typeface="宋体" panose="02010600030101010101" pitchFamily="2" charset="-122"/>
                <a:cs typeface="Times New Roman" panose="02020603050405020304" pitchFamily="18" charset="0"/>
              </a:rPr>
              <a:t>他急需医疗看护。</a:t>
            </a:r>
          </a:p>
        </p:txBody>
      </p:sp>
    </p:spTree>
  </p:cSld>
  <p:clrMapOvr>
    <a:masterClrMapping/>
  </p:clrMapOvr>
  <p:transition spd="slow">
    <p:push dir="u"/>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27652" name="文本框 3"/>
          <p:cNvSpPr txBox="1">
            <a:spLocks noChangeArrowheads="1"/>
          </p:cNvSpPr>
          <p:nvPr/>
        </p:nvSpPr>
        <p:spPr bwMode="auto">
          <a:xfrm>
            <a:off x="120650" y="415925"/>
            <a:ext cx="9023350" cy="618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50000"/>
              </a:lnSpc>
              <a:spcBef>
                <a:spcPct val="0"/>
              </a:spcBef>
              <a:buFontTx/>
              <a:buNone/>
            </a:pPr>
            <a:r>
              <a:rPr lang="en-US" altLang="zh-CN" sz="24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as</a:t>
            </a:r>
            <a:r>
              <a:rPr lang="zh-CN" altLang="en-US" sz="24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引导非限制性定语从句</a:t>
            </a:r>
            <a:endParaRPr lang="en-US" altLang="zh-CN" sz="24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as</a:t>
            </a:r>
            <a:r>
              <a:rPr lang="zh-CN" altLang="en-US" sz="2400">
                <a:latin typeface="Times New Roman" panose="02020603050405020304" pitchFamily="18" charset="0"/>
                <a:ea typeface="宋体" panose="02010600030101010101" pitchFamily="2" charset="-122"/>
                <a:cs typeface="Times New Roman" panose="02020603050405020304" pitchFamily="18" charset="0"/>
              </a:rPr>
              <a:t>意为“正如，如同”，引导非限制性定语从句，</a:t>
            </a:r>
            <a:r>
              <a:rPr lang="en-US" altLang="zh-CN" sz="2400">
                <a:latin typeface="Times New Roman" panose="02020603050405020304" pitchFamily="18" charset="0"/>
                <a:ea typeface="宋体" panose="02010600030101010101" pitchFamily="2" charset="-122"/>
                <a:cs typeface="Times New Roman" panose="02020603050405020304" pitchFamily="18" charset="0"/>
              </a:rPr>
              <a:t>as</a:t>
            </a:r>
            <a:r>
              <a:rPr lang="zh-CN" altLang="en-US" sz="2400">
                <a:latin typeface="Times New Roman" panose="02020603050405020304" pitchFamily="18" charset="0"/>
                <a:ea typeface="宋体" panose="02010600030101010101" pitchFamily="2" charset="-122"/>
                <a:cs typeface="Times New Roman" panose="02020603050405020304" pitchFamily="18" charset="0"/>
              </a:rPr>
              <a:t>指代整个主句的内容。</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as</a:t>
            </a:r>
            <a:r>
              <a:rPr lang="zh-CN" altLang="en-US" sz="2400">
                <a:latin typeface="Times New Roman" panose="02020603050405020304" pitchFamily="18" charset="0"/>
                <a:ea typeface="宋体" panose="02010600030101010101" pitchFamily="2" charset="-122"/>
                <a:cs typeface="Times New Roman" panose="02020603050405020304" pitchFamily="18" charset="0"/>
              </a:rPr>
              <a:t>在从句中可作主语或宾语。</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as</a:t>
            </a:r>
            <a:r>
              <a:rPr lang="zh-CN" altLang="en-US" sz="2400">
                <a:latin typeface="Times New Roman" panose="02020603050405020304" pitchFamily="18" charset="0"/>
                <a:ea typeface="宋体" panose="02010600030101010101" pitchFamily="2" charset="-122"/>
                <a:cs typeface="Times New Roman" panose="02020603050405020304" pitchFamily="18" charset="0"/>
              </a:rPr>
              <a:t>引导的定语从句可位于主句前面、中间或后面，一般用逗号和主句隔开。</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例：</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As you know, playing ping-pong can not only build up your body but also shape your character.</a:t>
            </a:r>
          </a:p>
          <a:p>
            <a:pPr eaLnBrk="1" hangingPunct="1">
              <a:lnSpc>
                <a:spcPct val="150000"/>
              </a:lnSpc>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正如你所知道的，打乒乓球不仅能锻炼你的身体，还能塑造你的性格。</a:t>
            </a:r>
          </a:p>
        </p:txBody>
      </p:sp>
    </p:spTree>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5" name="矩形 4"/>
          <p:cNvSpPr/>
          <p:nvPr/>
        </p:nvSpPr>
        <p:spPr>
          <a:xfrm>
            <a:off x="1987420" y="434628"/>
            <a:ext cx="5943599" cy="707886"/>
          </a:xfrm>
          <a:prstGeom prst="rect">
            <a:avLst/>
          </a:prstGeom>
        </p:spPr>
        <p:txBody>
          <a:bodyPr>
            <a:spAutoFit/>
          </a:bodyPr>
          <a:lstStyle/>
          <a:p>
            <a:pPr algn="ctr" eaLnBrk="1" fontAlgn="auto" hangingPunct="1">
              <a:spcBef>
                <a:spcPct val="0"/>
              </a:spcBef>
              <a:spcAft>
                <a:spcPct val="0"/>
              </a:spcAft>
              <a:defRPr/>
            </a:pPr>
            <a:r>
              <a:rPr lang="en-US" altLang="zh-CN" sz="4000" b="1">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Times New Roman" panose="02020603050405020304" pitchFamily="18" charset="0"/>
                <a:ea typeface="+mn-ea"/>
                <a:cs typeface="Times New Roman" panose="02020603050405020304" pitchFamily="18" charset="0"/>
              </a:rPr>
              <a:t>II. Details</a:t>
            </a:r>
            <a:endParaRPr lang="zh-CN" altLang="en-US" sz="4000" b="1">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Times New Roman" panose="02020603050405020304" pitchFamily="18" charset="0"/>
              <a:ea typeface="+mn-ea"/>
              <a:cs typeface="Times New Roman" panose="02020603050405020304" pitchFamily="18" charset="0"/>
            </a:endParaRPr>
          </a:p>
        </p:txBody>
      </p:sp>
      <p:sp>
        <p:nvSpPr>
          <p:cNvPr id="29701" name="文本框 5"/>
          <p:cNvSpPr txBox="1">
            <a:spLocks noChangeArrowheads="1"/>
          </p:cNvSpPr>
          <p:nvPr/>
        </p:nvSpPr>
        <p:spPr bwMode="auto">
          <a:xfrm>
            <a:off x="419100" y="1316038"/>
            <a:ext cx="8604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0"/>
              </a:spcBef>
              <a:buFontTx/>
              <a:buNone/>
            </a:pPr>
            <a:r>
              <a:rPr lang="en-US" altLang="zh-CN" sz="1800">
                <a:ea typeface="宋体" panose="02010600030101010101" pitchFamily="2" charset="-122"/>
              </a:rPr>
              <a:t>Complete the table to summarise the information about first aid for burns.</a:t>
            </a:r>
            <a:endParaRPr lang="zh-CN" altLang="en-US" sz="1800">
              <a:ea typeface="宋体" panose="02010600030101010101" pitchFamily="2" charset="-122"/>
            </a:endParaRPr>
          </a:p>
        </p:txBody>
      </p:sp>
      <p:graphicFrame>
        <p:nvGraphicFramePr>
          <p:cNvPr id="7" name="表格 6"/>
          <p:cNvGraphicFramePr>
            <a:graphicFrameLocks noGrp="1"/>
          </p:cNvGraphicFramePr>
          <p:nvPr/>
        </p:nvGraphicFramePr>
        <p:xfrm>
          <a:off x="563563" y="2143125"/>
          <a:ext cx="7853363" cy="3676650"/>
        </p:xfrm>
        <a:graphic>
          <a:graphicData uri="http://schemas.openxmlformats.org/drawingml/2006/table">
            <a:tbl>
              <a:tblPr firstRow="1" bandRow="1">
                <a:tableStyleId>{5C22544A-7EE6-4342-B048-85BDC9FD1C3A}</a:tableStyleId>
              </a:tblPr>
              <a:tblGrid>
                <a:gridCol w="1112318"/>
                <a:gridCol w="2202254"/>
                <a:gridCol w="2202254"/>
                <a:gridCol w="2336537"/>
              </a:tblGrid>
              <a:tr h="877955">
                <a:tc rowSpan="2">
                  <a:txBody>
                    <a:bodyPr vert="horz" wrap="square"/>
                    <a:lstStyle/>
                    <a:p>
                      <a:pPr algn="ctr"/>
                      <a:r>
                        <a:rPr lang="en-US" altLang="zh-CN" sz="2400" smtClean="0">
                          <a:latin typeface="Times New Roman" panose="02020603050405020304" pitchFamily="18" charset="0"/>
                          <a:cs typeface="Times New Roman" panose="02020603050405020304" pitchFamily="18" charset="0"/>
                        </a:rPr>
                        <a:t>Details</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c gridSpan="3">
                  <a:txBody>
                    <a:bodyPr vert="horz" wrap="square"/>
                    <a:lstStyle/>
                    <a:p>
                      <a:pPr algn="ctr"/>
                      <a:r>
                        <a:rPr lang="en-US" altLang="zh-CN" sz="2400" smtClean="0">
                          <a:latin typeface="Times New Roman" panose="02020603050405020304" pitchFamily="18" charset="0"/>
                          <a:cs typeface="Times New Roman" panose="02020603050405020304" pitchFamily="18" charset="0"/>
                        </a:rPr>
                        <a:t>Types</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c hMerge="1">
                  <a:txBody>
                    <a:bodyPr vert="horz" wrap="square"/>
                    <a:lstStyle/>
                    <a:p>
                      <a:endParaRPr lang="zh-CN"/>
                    </a:p>
                  </a:txBody>
                  <a:tcPr/>
                </a:tc>
                <a:tc hMerge="1">
                  <a:txBody>
                    <a:bodyPr vert="horz" wrap="square"/>
                    <a:lstStyle/>
                    <a:p>
                      <a:endParaRPr lang="zh-CN"/>
                    </a:p>
                  </a:txBody>
                  <a:tcPr/>
                </a:tc>
              </a:tr>
              <a:tr h="877955">
                <a:tc vMerge="1">
                  <a:txBody>
                    <a:bodyPr vert="horz" wrap="square"/>
                    <a:lstStyle/>
                    <a:p>
                      <a:endParaRPr lang="zh-CN"/>
                    </a:p>
                  </a:txBody>
                  <a:tcPr/>
                </a:tc>
                <a:tc>
                  <a:txBody>
                    <a:bodyPr vert="horz" wrap="square"/>
                    <a:lstStyle/>
                    <a:p>
                      <a:pPr algn="ctr"/>
                      <a:r>
                        <a:rPr lang="en-US" altLang="zh-CN" sz="2400" smtClean="0">
                          <a:latin typeface="Times New Roman" panose="02020603050405020304" pitchFamily="18" charset="0"/>
                          <a:cs typeface="Times New Roman" panose="02020603050405020304" pitchFamily="18" charset="0"/>
                        </a:rPr>
                        <a:t>First-degree</a:t>
                      </a:r>
                    </a:p>
                    <a:p>
                      <a:pPr algn="ctr"/>
                      <a:r>
                        <a:rPr lang="en-US" altLang="zh-CN" sz="2400" smtClean="0">
                          <a:latin typeface="Times New Roman" panose="02020603050405020304" pitchFamily="18" charset="0"/>
                          <a:cs typeface="Times New Roman" panose="02020603050405020304" pitchFamily="18" charset="0"/>
                        </a:rPr>
                        <a:t>burns</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c>
                  <a:txBody>
                    <a:bodyPr vert="horz" wrap="square"/>
                    <a:lstStyle/>
                    <a:p>
                      <a:pPr algn="ctr"/>
                      <a:r>
                        <a:rPr lang="en-US" altLang="zh-CN" sz="2400" smtClean="0">
                          <a:latin typeface="Times New Roman" panose="02020603050405020304" pitchFamily="18" charset="0"/>
                          <a:cs typeface="Times New Roman" panose="02020603050405020304" pitchFamily="18" charset="0"/>
                        </a:rPr>
                        <a:t>Second-degree</a:t>
                      </a:r>
                    </a:p>
                    <a:p>
                      <a:pPr algn="ctr"/>
                      <a:r>
                        <a:rPr lang="en-US" altLang="zh-CN" sz="2400" smtClean="0">
                          <a:latin typeface="Times New Roman" panose="02020603050405020304" pitchFamily="18" charset="0"/>
                          <a:cs typeface="Times New Roman" panose="02020603050405020304" pitchFamily="18" charset="0"/>
                        </a:rPr>
                        <a:t>burns</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c>
                  <a:txBody>
                    <a:bodyPr vert="horz" wrap="square"/>
                    <a:lstStyle/>
                    <a:p>
                      <a:pPr algn="ctr"/>
                      <a:r>
                        <a:rPr lang="en-US" altLang="zh-CN" sz="2400" smtClean="0">
                          <a:latin typeface="Times New Roman" panose="02020603050405020304" pitchFamily="18" charset="0"/>
                          <a:cs typeface="Times New Roman" panose="02020603050405020304" pitchFamily="18" charset="0"/>
                        </a:rPr>
                        <a:t>Third-degree burns</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r>
              <a:tr h="1920740">
                <a:tc>
                  <a:txBody>
                    <a:bodyPr vert="horz" wrap="square"/>
                    <a:lstStyle/>
                    <a:p>
                      <a:pPr algn="ctr"/>
                      <a:r>
                        <a:rPr lang="en-US" altLang="zh-CN" sz="2400" smtClean="0">
                          <a:latin typeface="Times New Roman" panose="02020603050405020304" pitchFamily="18" charset="0"/>
                          <a:cs typeface="Times New Roman" panose="02020603050405020304" pitchFamily="18" charset="0"/>
                        </a:rPr>
                        <a:t>Depth</a:t>
                      </a:r>
                      <a:endParaRPr lang="zh-CN" altLang="en-US" sz="2400">
                        <a:latin typeface="Times New Roman" panose="02020603050405020304" pitchFamily="18" charset="0"/>
                        <a:cs typeface="Times New Roman" panose="02020603050405020304" pitchFamily="18" charset="0"/>
                      </a:endParaRPr>
                    </a:p>
                  </a:txBody>
                  <a:tcPr marL="91441" marR="91441" marT="45732" marB="45732" anchor="ctr"/>
                </a:tc>
                <a:tc>
                  <a:txBody>
                    <a:bodyPr vert="horz" wrap="square"/>
                    <a:lstStyle/>
                    <a:p>
                      <a:r>
                        <a:rPr lang="en-US" altLang="zh-CN" sz="2400" smtClean="0">
                          <a:latin typeface="Times New Roman" panose="02020603050405020304" pitchFamily="18" charset="0"/>
                          <a:cs typeface="Times New Roman" panose="02020603050405020304" pitchFamily="18" charset="0"/>
                        </a:rPr>
                        <a:t>Affecting only the top few millimetres of the skin</a:t>
                      </a:r>
                      <a:endParaRPr lang="zh-CN" altLang="en-US" sz="2400">
                        <a:latin typeface="Times New Roman" panose="02020603050405020304" pitchFamily="18" charset="0"/>
                        <a:cs typeface="Times New Roman" panose="02020603050405020304" pitchFamily="18" charset="0"/>
                      </a:endParaRPr>
                    </a:p>
                  </a:txBody>
                  <a:tcPr marL="91441" marR="91441" marT="45732" marB="45732"/>
                </a:tc>
                <a:tc>
                  <a:txBody>
                    <a:bodyPr vert="horz" wrap="square"/>
                    <a:lstStyle/>
                    <a:p>
                      <a:r>
                        <a:rPr lang="en-US" altLang="zh-CN" sz="2400" smtClean="0">
                          <a:latin typeface="Times New Roman" panose="02020603050405020304" pitchFamily="18" charset="0"/>
                          <a:cs typeface="Times New Roman" panose="02020603050405020304" pitchFamily="18" charset="0"/>
                        </a:rPr>
                        <a:t>Going below the top layer of the skin</a:t>
                      </a:r>
                      <a:endParaRPr lang="zh-CN" altLang="en-US" sz="2400">
                        <a:latin typeface="Times New Roman" panose="02020603050405020304" pitchFamily="18" charset="0"/>
                        <a:cs typeface="Times New Roman" panose="02020603050405020304" pitchFamily="18" charset="0"/>
                      </a:endParaRPr>
                    </a:p>
                  </a:txBody>
                  <a:tcPr marL="91441" marR="91441" marT="45732" marB="45732"/>
                </a:tc>
                <a:tc>
                  <a:txBody>
                    <a:bodyPr vert="horz" wrap="square"/>
                    <a:lstStyle/>
                    <a:p>
                      <a:r>
                        <a:rPr lang="en-US" altLang="zh-CN" sz="2400" smtClean="0">
                          <a:latin typeface="Times New Roman" panose="02020603050405020304" pitchFamily="18" charset="0"/>
                          <a:cs typeface="Times New Roman" panose="02020603050405020304" pitchFamily="18" charset="0"/>
                        </a:rPr>
                        <a:t>Affecting every layer of the skin and sometimes the tissue underneath</a:t>
                      </a:r>
                      <a:endParaRPr lang="zh-CN" altLang="en-US" sz="2400">
                        <a:latin typeface="Times New Roman" panose="02020603050405020304" pitchFamily="18" charset="0"/>
                        <a:cs typeface="Times New Roman" panose="02020603050405020304" pitchFamily="18" charset="0"/>
                      </a:endParaRPr>
                    </a:p>
                  </a:txBody>
                  <a:tcPr marL="91441" marR="91441" marT="45732" marB="45732"/>
                </a:tc>
              </a:tr>
            </a:tbl>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4" name="文本框 3"/>
          <p:cNvSpPr txBox="1"/>
          <p:nvPr/>
        </p:nvSpPr>
        <p:spPr>
          <a:xfrm>
            <a:off x="498475" y="652463"/>
            <a:ext cx="8147050" cy="4524375"/>
          </a:xfrm>
          <a:prstGeom prst="rect">
            <a:avLst/>
          </a:prstGeom>
          <a:noFill/>
        </p:spPr>
        <p:txBody>
          <a:bodyPr>
            <a:spAutoFit/>
          </a:bodyPr>
          <a:lstStyle/>
          <a:p>
            <a:pPr eaLnBrk="1" fontAlgn="auto" hangingPunct="1">
              <a:spcBef>
                <a:spcPct val="0"/>
              </a:spcBef>
              <a:spcAft>
                <a:spcPct val="0"/>
              </a:spcAft>
              <a:defRPr/>
            </a:pPr>
            <a:r>
              <a:rPr lang="en-US" altLang="zh-CN" sz="2400">
                <a:latin typeface="Times New Roman" panose="02020603050405020304" pitchFamily="18" charset="0"/>
                <a:ea typeface="+mn-ea"/>
                <a:cs typeface="Times New Roman" panose="02020603050405020304" pitchFamily="18" charset="0"/>
              </a:rPr>
              <a:t>Read the text again and decide if the following statements are true or false.</a:t>
            </a:r>
          </a:p>
          <a:p>
            <a:pPr marL="342900" indent="-342900" eaLnBrk="1" fontAlgn="auto" hangingPunct="1">
              <a:spcBef>
                <a:spcPct val="0"/>
              </a:spcBef>
              <a:spcAft>
                <a:spcPct val="0"/>
              </a:spcAft>
              <a:buFontTx/>
              <a:buAutoNum type="arabicPeriod"/>
              <a:defRPr/>
            </a:pPr>
            <a:r>
              <a:rPr lang="en-US" altLang="zh-CN" sz="2400">
                <a:latin typeface="Times New Roman" panose="02020603050405020304" pitchFamily="18" charset="0"/>
                <a:ea typeface="+mn-ea"/>
                <a:cs typeface="Times New Roman" panose="02020603050405020304" pitchFamily="18" charset="0"/>
              </a:rPr>
              <a:t>Your skin gives you protection from many dangerous things.</a:t>
            </a:r>
          </a:p>
          <a:p>
            <a:pPr marL="342900" indent="-342900" eaLnBrk="1" fontAlgn="auto" hangingPunct="1">
              <a:spcBef>
                <a:spcPct val="0"/>
              </a:spcBef>
              <a:spcAft>
                <a:spcPct val="0"/>
              </a:spcAft>
              <a:buFontTx/>
              <a:buAutoNum type="arabicPeriod"/>
              <a:defRPr/>
            </a:pPr>
            <a:r>
              <a:rPr lang="en-US" altLang="zh-CN" sz="2400">
                <a:latin typeface="Times New Roman" panose="02020603050405020304" pitchFamily="18" charset="0"/>
                <a:ea typeface="+mn-ea"/>
                <a:cs typeface="Times New Roman" panose="02020603050405020304" pitchFamily="18" charset="0"/>
              </a:rPr>
              <a:t>A first-degree burn has this name because it is the most serious.</a:t>
            </a:r>
          </a:p>
          <a:p>
            <a:pPr marL="342900" indent="-342900" eaLnBrk="1" fontAlgn="auto" hangingPunct="1">
              <a:spcBef>
                <a:spcPct val="0"/>
              </a:spcBef>
              <a:spcAft>
                <a:spcPct val="0"/>
              </a:spcAft>
              <a:buFontTx/>
              <a:buAutoNum type="arabicPeriod"/>
              <a:defRPr/>
            </a:pPr>
            <a:r>
              <a:rPr lang="en-US" altLang="zh-CN" sz="2400">
                <a:latin typeface="Times New Roman" panose="02020603050405020304" pitchFamily="18" charset="0"/>
                <a:ea typeface="+mn-ea"/>
                <a:cs typeface="Times New Roman" panose="02020603050405020304" pitchFamily="18" charset="0"/>
              </a:rPr>
              <a:t>Second-degree burns can be the most painful kind of burn.</a:t>
            </a:r>
          </a:p>
          <a:p>
            <a:pPr marL="342900" indent="-342900" eaLnBrk="1" fontAlgn="auto" hangingPunct="1">
              <a:spcBef>
                <a:spcPct val="0"/>
              </a:spcBef>
              <a:spcAft>
                <a:spcPct val="0"/>
              </a:spcAft>
              <a:buFontTx/>
              <a:buAutoNum type="arabicPeriod"/>
              <a:defRPr/>
            </a:pPr>
            <a:r>
              <a:rPr lang="en-US" altLang="zh-CN" sz="2400">
                <a:latin typeface="Times New Roman" panose="02020603050405020304" pitchFamily="18" charset="0"/>
                <a:ea typeface="+mn-ea"/>
                <a:cs typeface="Times New Roman" panose="02020603050405020304" pitchFamily="18" charset="0"/>
              </a:rPr>
              <a:t>It is important to use cool water to stop the heat from remaining in the wound regardless of the degree of the burn.</a:t>
            </a:r>
          </a:p>
          <a:p>
            <a:pPr marL="342900" indent="-342900" eaLnBrk="1" fontAlgn="auto" hangingPunct="1">
              <a:spcBef>
                <a:spcPct val="0"/>
              </a:spcBef>
              <a:spcAft>
                <a:spcPct val="0"/>
              </a:spcAft>
              <a:buFontTx/>
              <a:buAutoNum type="arabicPeriod"/>
              <a:defRPr/>
            </a:pPr>
            <a:r>
              <a:rPr lang="en-US" altLang="zh-CN" sz="2400">
                <a:latin typeface="Times New Roman" panose="02020603050405020304" pitchFamily="18" charset="0"/>
                <a:ea typeface="+mn-ea"/>
                <a:cs typeface="Times New Roman" panose="02020603050405020304" pitchFamily="18" charset="0"/>
              </a:rPr>
              <a:t>Putting butter or oil on burns helps because it may reduce swelling and ease discomfort.</a:t>
            </a:r>
          </a:p>
          <a:p>
            <a:pPr eaLnBrk="1" fontAlgn="auto" hangingPunct="1">
              <a:spcBef>
                <a:spcPct val="0"/>
              </a:spcBef>
              <a:spcAft>
                <a:spcPct val="0"/>
              </a:spcAft>
              <a:defRPr/>
            </a:pPr>
            <a:endParaRPr lang="en-US" altLang="zh-CN" sz="2400">
              <a:latin typeface="Times New Roman" panose="02020603050405020304" pitchFamily="18" charset="0"/>
              <a:ea typeface="+mn-ea"/>
              <a:cs typeface="Times New Roman" panose="02020603050405020304" pitchFamily="18" charset="0"/>
            </a:endParaRPr>
          </a:p>
          <a:p>
            <a:pPr eaLnBrk="1" fontAlgn="auto" hangingPunct="1">
              <a:spcBef>
                <a:spcPct val="0"/>
              </a:spcBef>
              <a:spcAft>
                <a:spcPct val="0"/>
              </a:spcAft>
              <a:defRPr/>
            </a:pPr>
            <a:r>
              <a:rPr lang="zh-CN" altLang="en-US" sz="2400">
                <a:latin typeface="Times New Roman" panose="02020603050405020304" pitchFamily="18" charset="0"/>
                <a:ea typeface="+mn-ea"/>
                <a:cs typeface="Times New Roman" panose="02020603050405020304" pitchFamily="18" charset="0"/>
              </a:rPr>
              <a:t>答案：</a:t>
            </a:r>
            <a:r>
              <a:rPr lang="en-US" altLang="zh-CN" sz="2400">
                <a:latin typeface="Times New Roman" panose="02020603050405020304" pitchFamily="18" charset="0"/>
                <a:ea typeface="+mn-ea"/>
                <a:cs typeface="Times New Roman" panose="02020603050405020304" pitchFamily="18" charset="0"/>
              </a:rPr>
              <a:t>T F T F F</a:t>
            </a:r>
            <a:endParaRPr lang="zh-CN" altLang="en-US" sz="2400">
              <a:latin typeface="Times New Roman" panose="02020603050405020304" pitchFamily="18" charset="0"/>
              <a:ea typeface="+mn-ea"/>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 calcmode="lin" valueType="num">
                                      <p:cBhvr additive="base">
                                        <p:cTn id="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41031" t="21667"/>
          <a:stretch>
            <a:fillRect/>
          </a:stretch>
        </p:blipFill>
        <p:spPr>
          <a:xfrm flipH="1">
            <a:off x="-1" y="4646645"/>
            <a:ext cx="2282286" cy="1884784"/>
          </a:xfrm>
          <a:custGeom>
            <a:gdLst>
              <a:gd name="connsiteX0" fmla="*/ 7189470 w 7189470"/>
              <a:gd name="connsiteY0" fmla="*/ 0 h 5372100"/>
              <a:gd name="connsiteX1" fmla="*/ 1326430 w 7189470"/>
              <a:gd name="connsiteY1" fmla="*/ 708038 h 5372100"/>
              <a:gd name="connsiteX2" fmla="*/ 0 w 7189470"/>
              <a:gd name="connsiteY2" fmla="*/ 5372100 h 5372100"/>
              <a:gd name="connsiteX3" fmla="*/ 7189470 w 7189470"/>
              <a:gd name="connsiteY3" fmla="*/ 5372100 h 5372100"/>
            </a:gdLst>
            <a:cxnLst>
              <a:cxn ang="0">
                <a:pos x="connsiteX0" y="connsiteY0"/>
              </a:cxn>
              <a:cxn ang="0">
                <a:pos x="connsiteX1" y="connsiteY1"/>
              </a:cxn>
              <a:cxn ang="0">
                <a:pos x="connsiteX2" y="connsiteY2"/>
              </a:cxn>
              <a:cxn ang="0">
                <a:pos x="connsiteX3" y="connsiteY3"/>
              </a:cxn>
            </a:cxnLst>
            <a:rect l="l" t="t" r="r" b="b"/>
            <a:pathLst>
              <a:path w="7189470" h="5372100">
                <a:moveTo>
                  <a:pt x="7189470" y="0"/>
                </a:moveTo>
                <a:lnTo>
                  <a:pt x="1326430" y="708038"/>
                </a:lnTo>
                <a:lnTo>
                  <a:pt x="0" y="5372100"/>
                </a:lnTo>
                <a:lnTo>
                  <a:pt x="7189470" y="5372100"/>
                </a:lnTo>
                <a:close/>
              </a:path>
            </a:pathLst>
          </a:custGeom>
        </p:spPr>
      </p:pic>
      <p:sp>
        <p:nvSpPr>
          <p:cNvPr id="3" name="矩形 2"/>
          <p:cNvSpPr/>
          <p:nvPr/>
        </p:nvSpPr>
        <p:spPr>
          <a:xfrm>
            <a:off x="0" y="6205538"/>
            <a:ext cx="9144000" cy="325437"/>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grpSp>
        <p:nvGrpSpPr>
          <p:cNvPr id="33796" name="组合 3"/>
          <p:cNvGrpSpPr/>
          <p:nvPr/>
        </p:nvGrpSpPr>
        <p:grpSpPr>
          <a:xfrm>
            <a:off x="0" y="632959"/>
            <a:ext cx="3013075" cy="504825"/>
            <a:chOff x="-262890" y="542925"/>
            <a:chExt cx="4110990" cy="504825"/>
          </a:xfrm>
        </p:grpSpPr>
        <p:sp>
          <p:nvSpPr>
            <p:cNvPr id="5" name="矩形: 圆角 4"/>
            <p:cNvSpPr/>
            <p:nvPr/>
          </p:nvSpPr>
          <p:spPr>
            <a:xfrm>
              <a:off x="-262890" y="542925"/>
              <a:ext cx="4110990" cy="504825"/>
            </a:xfrm>
            <a:prstGeom prst="roundRect">
              <a:avLst>
                <a:gd name="adj" fmla="val 50000"/>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sp>
          <p:nvSpPr>
            <p:cNvPr id="6" name="文本框 5"/>
            <p:cNvSpPr txBox="1"/>
            <p:nvPr/>
          </p:nvSpPr>
          <p:spPr>
            <a:xfrm>
              <a:off x="371737" y="565150"/>
              <a:ext cx="3229444" cy="460375"/>
            </a:xfrm>
            <a:prstGeom prst="rect">
              <a:avLst/>
            </a:prstGeom>
            <a:noFill/>
          </p:spPr>
          <p:txBody>
            <a:bodyPr>
              <a:spAutoFit/>
            </a:bodyPr>
            <a:lstStyle/>
            <a:p>
              <a:pPr algn="ctr" eaLnBrk="1" fontAlgn="auto" hangingPunct="1">
                <a:spcBef>
                  <a:spcPct val="0"/>
                </a:spcBef>
                <a:spcAft>
                  <a:spcPct val="0"/>
                </a:spcAft>
                <a:defRPr/>
              </a:pPr>
              <a:r>
                <a:rPr lang="en-US" altLang="zh-CN"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After reading</a:t>
              </a:r>
              <a:endParaRPr lang="zh-CN" altLang="en-US" sz="2400" b="1" kern="10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7" name="矩形 6"/>
          <p:cNvSpPr/>
          <p:nvPr/>
        </p:nvSpPr>
        <p:spPr>
          <a:xfrm>
            <a:off x="2914155" y="391769"/>
            <a:ext cx="2961132" cy="707886"/>
          </a:xfrm>
          <a:prstGeom prst="rect">
            <a:avLst/>
          </a:prstGeom>
          <a:noFill/>
        </p:spPr>
        <p:txBody>
          <a:bodyPr wrap="none">
            <a:spAutoFit/>
          </a:bodyPr>
          <a:lstStyle/>
          <a:p>
            <a:pPr algn="ctr" eaLnBrk="1" fontAlgn="auto" hangingPunct="1">
              <a:spcBef>
                <a:spcPct val="0"/>
              </a:spcBef>
              <a:spcAft>
                <a:spcPct val="0"/>
              </a:spcAft>
              <a:defRPr/>
            </a:pPr>
            <a:r>
              <a:rPr lang="en-US" altLang="zh-CN"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mn-lt"/>
                <a:ea typeface="+mn-ea"/>
              </a:rPr>
              <a:t>Conclusion</a:t>
            </a:r>
            <a:endParaRPr lang="zh-CN" altLang="en-US"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mn-lt"/>
              <a:ea typeface="+mn-ea"/>
            </a:endParaRPr>
          </a:p>
        </p:txBody>
      </p:sp>
      <p:sp>
        <p:nvSpPr>
          <p:cNvPr id="8" name="文本框 7"/>
          <p:cNvSpPr txBox="1">
            <a:spLocks noChangeArrowheads="1"/>
          </p:cNvSpPr>
          <p:nvPr/>
        </p:nvSpPr>
        <p:spPr bwMode="auto">
          <a:xfrm>
            <a:off x="0" y="1138238"/>
            <a:ext cx="904081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0"/>
              </a:spcBef>
              <a:buFontTx/>
              <a:buNone/>
            </a:pPr>
            <a:r>
              <a:rPr lang="en-US" altLang="zh-CN">
                <a:solidFill>
                  <a:srgbClr val="FF0000"/>
                </a:solidFill>
                <a:latin typeface="Times New Roman" panose="02020603050405020304" pitchFamily="18" charset="0"/>
                <a:ea typeface="宋体" panose="02010600030101010101" pitchFamily="2" charset="-122"/>
                <a:cs typeface="Times New Roman" panose="02020603050405020304" pitchFamily="18" charset="0"/>
              </a:rPr>
              <a:t>Read the text again, and pay attention to the language features. Then discuss the following questions in the group.</a:t>
            </a:r>
          </a:p>
          <a:p>
            <a:pPr eaLnBrk="1" hangingPunct="1">
              <a:lnSpc>
                <a:spcPct val="100000"/>
              </a:lnSpc>
              <a:spcBef>
                <a:spcPct val="0"/>
              </a:spcBef>
              <a:buFontTx/>
              <a:buNone/>
            </a:pPr>
            <a:endParaRPr lang="en-US" altLang="zh-CN">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What is the genre of this text? Is it a narration, a description, an argumentation, or an expository writing? </a:t>
            </a:r>
          </a:p>
          <a:p>
            <a:pPr eaLnBrk="1" hangingPunct="1">
              <a:lnSpc>
                <a:spcPct val="100000"/>
              </a:lnSpc>
              <a:spcBef>
                <a:spcPct val="0"/>
              </a:spcBef>
              <a:buFontTx/>
              <a:buNone/>
            </a:pP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(An expository writing.)</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What kinds of things are mentioned in the text?</a:t>
            </a:r>
          </a:p>
          <a:p>
            <a:pPr eaLnBrk="1" hangingPunct="1">
              <a:lnSpc>
                <a:spcPct val="100000"/>
              </a:lnSpc>
              <a:spcBef>
                <a:spcPct val="0"/>
              </a:spcBef>
              <a:buFontTx/>
              <a:buNone/>
            </a:pPr>
            <a:r>
              <a:rPr lang="en-US" altLang="zh-CN">
                <a:solidFill>
                  <a:srgbClr val="0099FF"/>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(Functions, causes, different types, characteristics, and procedures.)</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Is this text mainly written in first, second or third person?</a:t>
            </a:r>
          </a:p>
          <a:p>
            <a:pPr eaLnBrk="1" hangingPunct="1">
              <a:lnSpc>
                <a:spcPct val="100000"/>
              </a:lnSpc>
              <a:spcBef>
                <a:spcPct val="0"/>
              </a:spcBef>
              <a:buFontTx/>
              <a:buNone/>
            </a:pPr>
            <a:r>
              <a:rPr lang="en-US" altLang="zh-CN">
                <a:latin typeface="Times New Roman" panose="02020603050405020304" pitchFamily="18" charset="0"/>
                <a:ea typeface="宋体" panose="02010600030101010101" pitchFamily="2" charset="-122"/>
                <a:cs typeface="Times New Roman" panose="02020603050405020304" pitchFamily="18" charset="0"/>
              </a:rPr>
              <a:t> </a:t>
            </a: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(In second and third persons.)</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1000"/>
                                        <p:tgtEl>
                                          <p:spTgt spid="8">
                                            <p:txEl>
                                              <p:pRg st="3" end="3"/>
                                            </p:txEl>
                                          </p:spTgt>
                                        </p:tgtEl>
                                      </p:cBhvr>
                                    </p:animEffect>
                                    <p:anim calcmode="lin" valueType="num">
                                      <p:cBhvr>
                                        <p:cTn id="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after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5" end="5"/>
                                            </p:txEl>
                                          </p:spTgt>
                                        </p:tgtEl>
                                        <p:attrNameLst>
                                          <p:attrName>style.visibility</p:attrName>
                                        </p:attrNameLst>
                                      </p:cBhvr>
                                      <p:to>
                                        <p:strVal val="visible"/>
                                      </p:to>
                                    </p:set>
                                    <p:animEffect transition="in" filter="fade">
                                      <p:cBhvr>
                                        <p:cTn id="14" dur="1000"/>
                                        <p:tgtEl>
                                          <p:spTgt spid="8">
                                            <p:txEl>
                                              <p:pRg st="5" end="5"/>
                                            </p:txEl>
                                          </p:spTgt>
                                        </p:tgtEl>
                                      </p:cBhvr>
                                    </p:animEffect>
                                    <p:anim calcmode="lin" valueType="num">
                                      <p:cBhvr>
                                        <p:cTn id="1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after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animEffect transition="in" filter="fade">
                                      <p:cBhvr>
                                        <p:cTn id="21" dur="1000"/>
                                        <p:tgtEl>
                                          <p:spTgt spid="8">
                                            <p:txEl>
                                              <p:pRg st="7" end="7"/>
                                            </p:txEl>
                                          </p:spTgt>
                                        </p:tgtEl>
                                      </p:cBhvr>
                                    </p:animEffect>
                                    <p:anim calcmode="lin" valueType="num">
                                      <p:cBhvr>
                                        <p:cTn id="22"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矩形 4"/>
          <p:cNvSpPr/>
          <p:nvPr/>
        </p:nvSpPr>
        <p:spPr>
          <a:xfrm>
            <a:off x="0" y="2913063"/>
            <a:ext cx="9144000" cy="819150"/>
          </a:xfrm>
          <a:custGeom>
            <a:gdLst>
              <a:gd name="connsiteX0" fmla="*/ 0 w 12192000"/>
              <a:gd name="connsiteY0" fmla="*/ 0 h 1808922"/>
              <a:gd name="connsiteX1" fmla="*/ 12192000 w 12192000"/>
              <a:gd name="connsiteY1" fmla="*/ 0 h 1808922"/>
              <a:gd name="connsiteX2" fmla="*/ 12192000 w 12192000"/>
              <a:gd name="connsiteY2" fmla="*/ 1808922 h 1808922"/>
              <a:gd name="connsiteX3" fmla="*/ 0 w 12192000"/>
              <a:gd name="connsiteY3" fmla="*/ 1808922 h 1808922"/>
              <a:gd name="connsiteX4" fmla="*/ 0 w 12192000"/>
              <a:gd name="connsiteY4" fmla="*/ 0 h 1808922"/>
              <a:gd name="connsiteX0-1" fmla="*/ 0 w 12192000"/>
              <a:gd name="connsiteY0-2" fmla="*/ 0 h 1808922"/>
              <a:gd name="connsiteX1-3" fmla="*/ 12192000 w 12192000"/>
              <a:gd name="connsiteY1-4" fmla="*/ 0 h 1808922"/>
              <a:gd name="connsiteX2-5" fmla="*/ 12192000 w 12192000"/>
              <a:gd name="connsiteY2-6" fmla="*/ 1808922 h 1808922"/>
              <a:gd name="connsiteX3-7" fmla="*/ 0 w 12192000"/>
              <a:gd name="connsiteY3-8" fmla="*/ 1808922 h 1808922"/>
              <a:gd name="connsiteX4-9" fmla="*/ 0 w 12192000"/>
              <a:gd name="connsiteY4-10" fmla="*/ 0 h 1808922"/>
              <a:gd name="connsiteX0-11" fmla="*/ 0 w 12192000"/>
              <a:gd name="connsiteY0-12" fmla="*/ 0 h 1808922"/>
              <a:gd name="connsiteX1-13" fmla="*/ 12192000 w 12192000"/>
              <a:gd name="connsiteY1-14" fmla="*/ 0 h 1808922"/>
              <a:gd name="connsiteX2-15" fmla="*/ 12192000 w 12192000"/>
              <a:gd name="connsiteY2-16" fmla="*/ 1808922 h 1808922"/>
              <a:gd name="connsiteX3-17" fmla="*/ 0 w 12192000"/>
              <a:gd name="connsiteY3-18" fmla="*/ 1808922 h 1808922"/>
              <a:gd name="connsiteX4-19" fmla="*/ 0 w 12192000"/>
              <a:gd name="connsiteY4-20" fmla="*/ 0 h 1808922"/>
              <a:gd name="connsiteX0-21" fmla="*/ 0 w 12192000"/>
              <a:gd name="connsiteY0-22" fmla="*/ 0 h 1808922"/>
              <a:gd name="connsiteX1-23" fmla="*/ 12192000 w 12192000"/>
              <a:gd name="connsiteY1-24" fmla="*/ 0 h 1808922"/>
              <a:gd name="connsiteX2-25" fmla="*/ 12192000 w 12192000"/>
              <a:gd name="connsiteY2-26" fmla="*/ 1808922 h 1808922"/>
              <a:gd name="connsiteX3-27" fmla="*/ 0 w 12192000"/>
              <a:gd name="connsiteY3-28" fmla="*/ 1808922 h 1808922"/>
              <a:gd name="connsiteX4-29" fmla="*/ 0 w 12192000"/>
              <a:gd name="connsiteY4-30" fmla="*/ 0 h 1808922"/>
              <a:gd name="connsiteX0-31" fmla="*/ 0 w 12192000"/>
              <a:gd name="connsiteY0-32" fmla="*/ 0 h 1808922"/>
              <a:gd name="connsiteX1-33" fmla="*/ 12192000 w 12192000"/>
              <a:gd name="connsiteY1-34" fmla="*/ 0 h 1808922"/>
              <a:gd name="connsiteX2-35" fmla="*/ 12192000 w 12192000"/>
              <a:gd name="connsiteY2-36" fmla="*/ 1808922 h 1808922"/>
              <a:gd name="connsiteX3-37" fmla="*/ 0 w 12192000"/>
              <a:gd name="connsiteY3-38" fmla="*/ 1808922 h 1808922"/>
              <a:gd name="connsiteX4-39" fmla="*/ 0 w 12192000"/>
              <a:gd name="connsiteY4-40" fmla="*/ 0 h 1808922"/>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808922">
                <a:moveTo>
                  <a:pt x="0" y="0"/>
                </a:moveTo>
                <a:cubicBezTo>
                  <a:pt x="4064000" y="765313"/>
                  <a:pt x="8078304" y="646044"/>
                  <a:pt x="12192000" y="0"/>
                </a:cubicBezTo>
                <a:lnTo>
                  <a:pt x="12192000" y="1808922"/>
                </a:lnTo>
                <a:cubicBezTo>
                  <a:pt x="8416235" y="1143001"/>
                  <a:pt x="4173331" y="1451113"/>
                  <a:pt x="0" y="1808922"/>
                </a:cubicBezTo>
                <a:lnTo>
                  <a:pt x="0" y="0"/>
                </a:ln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pic>
        <p:nvPicPr>
          <p:cNvPr id="35843" name="图片 2"/>
          <p:cNvPicPr>
            <a:picLocks noChangeAspect="1"/>
          </p:cNvPicPr>
          <p:nvPr/>
        </p:nvPicPr>
        <p:blipFill>
          <a:blip r:embed="rId3">
            <a:extLst>
              <a:ext uri="{28A0092B-C50C-407E-A947-70E740481C1C}">
                <a14:useLocalDpi xmlns:a14="http://schemas.microsoft.com/office/drawing/2010/main" val="0"/>
              </a:ext>
            </a:extLst>
          </a:blip>
          <a:srcRect l="63750" t="29500" r="19281" b="36166"/>
          <a:stretch>
            <a:fillRect/>
          </a:stretch>
        </p:blipFill>
        <p:spPr bwMode="auto">
          <a:xfrm>
            <a:off x="8401050" y="2333625"/>
            <a:ext cx="1065213"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图片 3"/>
          <p:cNvPicPr>
            <a:picLocks noChangeAspect="1"/>
          </p:cNvPicPr>
          <p:nvPr/>
        </p:nvPicPr>
        <p:blipFill>
          <a:blip r:embed="rId4">
            <a:extLst>
              <a:ext uri="{28A0092B-C50C-407E-A947-70E740481C1C}">
                <a14:useLocalDpi xmlns:a14="http://schemas.microsoft.com/office/drawing/2010/main" val="0"/>
              </a:ext>
            </a:extLst>
          </a:blip>
          <a:srcRect l="63750" t="29500" r="19281" b="36166"/>
          <a:stretch>
            <a:fillRect/>
          </a:stretch>
        </p:blipFill>
        <p:spPr bwMode="auto">
          <a:xfrm>
            <a:off x="0" y="3111500"/>
            <a:ext cx="1090613"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0" y="6297613"/>
            <a:ext cx="9144000" cy="252412"/>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7" name="矩形 6"/>
          <p:cNvSpPr>
            <a:spLocks noChangeArrowheads="1"/>
          </p:cNvSpPr>
          <p:nvPr/>
        </p:nvSpPr>
        <p:spPr bwMode="auto">
          <a:xfrm>
            <a:off x="403225" y="452438"/>
            <a:ext cx="868680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solidFill>
                  <a:srgbClr val="000000"/>
                </a:solidFill>
                <a:latin typeface="Times New Roman" panose="02020603050405020304" pitchFamily="18" charset="0"/>
                <a:ea typeface="宋体" panose="02010600030101010101" pitchFamily="2" charset="-122"/>
                <a:cs typeface="Times New Roman" panose="02020603050405020304" pitchFamily="18" charset="0"/>
              </a:rPr>
              <a:t>What tense is used?</a:t>
            </a:r>
          </a:p>
          <a:p>
            <a:pPr eaLnBrk="1" hangingPunct="1">
              <a:lnSpc>
                <a:spcPct val="150000"/>
              </a:lnSpc>
              <a:spcBef>
                <a:spcPct val="0"/>
              </a:spcBef>
              <a:buFontTx/>
              <a:buNone/>
            </a:pP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 (The simple present tense.)</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solidFill>
                  <a:srgbClr val="000000"/>
                </a:solidFill>
                <a:latin typeface="Times New Roman" panose="02020603050405020304" pitchFamily="18" charset="0"/>
                <a:ea typeface="宋体" panose="02010600030101010101" pitchFamily="2" charset="-122"/>
                <a:cs typeface="Times New Roman" panose="02020603050405020304" pitchFamily="18" charset="0"/>
              </a:rPr>
              <a:t>Are there any passive voices? How do they make you feel? </a:t>
            </a: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(Yes. They make the text sound objective.)</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solidFill>
                  <a:srgbClr val="000000"/>
                </a:solidFill>
                <a:latin typeface="Times New Roman" panose="02020603050405020304" pitchFamily="18" charset="0"/>
                <a:ea typeface="宋体" panose="02010600030101010101" pitchFamily="2" charset="-122"/>
                <a:cs typeface="Times New Roman" panose="02020603050405020304" pitchFamily="18" charset="0"/>
              </a:rPr>
              <a:t>What other language features did you find? </a:t>
            </a:r>
          </a:p>
          <a:p>
            <a:pPr eaLnBrk="1" hangingPunct="1">
              <a:lnSpc>
                <a:spcPct val="150000"/>
              </a:lnSpc>
              <a:spcBef>
                <a:spcPct val="0"/>
              </a:spcBef>
              <a:buFontTx/>
              <a:buNone/>
            </a:pP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(For example, the -ing form.)</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0"/>
              </a:spcBef>
              <a:buFontTx/>
              <a:buNone/>
            </a:pPr>
            <a:r>
              <a:rPr lang="en-US" altLang="zh-CN">
                <a:solidFill>
                  <a:srgbClr val="000000"/>
                </a:solidFill>
                <a:latin typeface="Times New Roman" panose="02020603050405020304" pitchFamily="18" charset="0"/>
                <a:ea typeface="宋体" panose="02010600030101010101" pitchFamily="2" charset="-122"/>
                <a:cs typeface="Times New Roman" panose="02020603050405020304" pitchFamily="18" charset="0"/>
              </a:rPr>
              <a:t>What adjectives can you think of to describe this text?</a:t>
            </a:r>
          </a:p>
          <a:p>
            <a:pPr eaLnBrk="1" hangingPunct="1">
              <a:lnSpc>
                <a:spcPct val="150000"/>
              </a:lnSpc>
              <a:spcBef>
                <a:spcPct val="0"/>
              </a:spcBef>
              <a:buFontTx/>
              <a:buNone/>
            </a:pPr>
            <a:r>
              <a:rPr lang="en-US" altLang="zh-CN">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a:solidFill>
                  <a:srgbClr val="0099FF"/>
                </a:solidFill>
                <a:latin typeface="Times New Roman" panose="02020603050405020304" pitchFamily="18" charset="0"/>
                <a:ea typeface="宋体" panose="02010600030101010101" pitchFamily="2" charset="-122"/>
                <a:cs typeface="Times New Roman" panose="02020603050405020304" pitchFamily="18" charset="0"/>
              </a:rPr>
              <a:t>(Objective, scientific, professional, specific, clear, concise, etc.)</a:t>
            </a:r>
            <a:endParaRPr lang="zh-CN" altLang="en-US" b="1">
              <a:solidFill>
                <a:srgbClr val="0099FF"/>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00000"/>
              </a:lnSpc>
              <a:spcBef>
                <a:spcPct val="0"/>
              </a:spcBef>
              <a:buFontTx/>
              <a:buNone/>
            </a:pPr>
            <a:endParaRPr lang="zh-CN" altLang="en-US" sz="1800">
              <a:solidFill>
                <a:srgbClr val="000000"/>
              </a:solidFill>
              <a:ea typeface="宋体" panose="02010600030101010101" pitchFamily="2"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after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1000"/>
                                        <p:tgtEl>
                                          <p:spTgt spid="7">
                                            <p:txEl>
                                              <p:pRg st="4" end="4"/>
                                            </p:txEl>
                                          </p:spTgt>
                                        </p:tgtEl>
                                      </p:cBhvr>
                                    </p:animEffect>
                                    <p:anim calcmode="lin" valueType="num">
                                      <p:cBhvr>
                                        <p:cTn id="2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afterGroup">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1000"/>
                                        <p:tgtEl>
                                          <p:spTgt spid="7">
                                            <p:txEl>
                                              <p:pRg st="6" end="6"/>
                                            </p:txEl>
                                          </p:spTgt>
                                        </p:tgtEl>
                                      </p:cBhvr>
                                    </p:animEffect>
                                    <p:anim calcmode="lin" valueType="num">
                                      <p:cBhvr>
                                        <p:cTn id="2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矩形 4"/>
          <p:cNvSpPr/>
          <p:nvPr/>
        </p:nvSpPr>
        <p:spPr>
          <a:xfrm>
            <a:off x="0" y="2913063"/>
            <a:ext cx="9144000" cy="819150"/>
          </a:xfrm>
          <a:custGeom>
            <a:gdLst>
              <a:gd name="connsiteX0" fmla="*/ 0 w 12192000"/>
              <a:gd name="connsiteY0" fmla="*/ 0 h 1808922"/>
              <a:gd name="connsiteX1" fmla="*/ 12192000 w 12192000"/>
              <a:gd name="connsiteY1" fmla="*/ 0 h 1808922"/>
              <a:gd name="connsiteX2" fmla="*/ 12192000 w 12192000"/>
              <a:gd name="connsiteY2" fmla="*/ 1808922 h 1808922"/>
              <a:gd name="connsiteX3" fmla="*/ 0 w 12192000"/>
              <a:gd name="connsiteY3" fmla="*/ 1808922 h 1808922"/>
              <a:gd name="connsiteX4" fmla="*/ 0 w 12192000"/>
              <a:gd name="connsiteY4" fmla="*/ 0 h 1808922"/>
              <a:gd name="connsiteX0-1" fmla="*/ 0 w 12192000"/>
              <a:gd name="connsiteY0-2" fmla="*/ 0 h 1808922"/>
              <a:gd name="connsiteX1-3" fmla="*/ 12192000 w 12192000"/>
              <a:gd name="connsiteY1-4" fmla="*/ 0 h 1808922"/>
              <a:gd name="connsiteX2-5" fmla="*/ 12192000 w 12192000"/>
              <a:gd name="connsiteY2-6" fmla="*/ 1808922 h 1808922"/>
              <a:gd name="connsiteX3-7" fmla="*/ 0 w 12192000"/>
              <a:gd name="connsiteY3-8" fmla="*/ 1808922 h 1808922"/>
              <a:gd name="connsiteX4-9" fmla="*/ 0 w 12192000"/>
              <a:gd name="connsiteY4-10" fmla="*/ 0 h 1808922"/>
              <a:gd name="connsiteX0-11" fmla="*/ 0 w 12192000"/>
              <a:gd name="connsiteY0-12" fmla="*/ 0 h 1808922"/>
              <a:gd name="connsiteX1-13" fmla="*/ 12192000 w 12192000"/>
              <a:gd name="connsiteY1-14" fmla="*/ 0 h 1808922"/>
              <a:gd name="connsiteX2-15" fmla="*/ 12192000 w 12192000"/>
              <a:gd name="connsiteY2-16" fmla="*/ 1808922 h 1808922"/>
              <a:gd name="connsiteX3-17" fmla="*/ 0 w 12192000"/>
              <a:gd name="connsiteY3-18" fmla="*/ 1808922 h 1808922"/>
              <a:gd name="connsiteX4-19" fmla="*/ 0 w 12192000"/>
              <a:gd name="connsiteY4-20" fmla="*/ 0 h 1808922"/>
              <a:gd name="connsiteX0-21" fmla="*/ 0 w 12192000"/>
              <a:gd name="connsiteY0-22" fmla="*/ 0 h 1808922"/>
              <a:gd name="connsiteX1-23" fmla="*/ 12192000 w 12192000"/>
              <a:gd name="connsiteY1-24" fmla="*/ 0 h 1808922"/>
              <a:gd name="connsiteX2-25" fmla="*/ 12192000 w 12192000"/>
              <a:gd name="connsiteY2-26" fmla="*/ 1808922 h 1808922"/>
              <a:gd name="connsiteX3-27" fmla="*/ 0 w 12192000"/>
              <a:gd name="connsiteY3-28" fmla="*/ 1808922 h 1808922"/>
              <a:gd name="connsiteX4-29" fmla="*/ 0 w 12192000"/>
              <a:gd name="connsiteY4-30" fmla="*/ 0 h 1808922"/>
              <a:gd name="connsiteX0-31" fmla="*/ 0 w 12192000"/>
              <a:gd name="connsiteY0-32" fmla="*/ 0 h 1808922"/>
              <a:gd name="connsiteX1-33" fmla="*/ 12192000 w 12192000"/>
              <a:gd name="connsiteY1-34" fmla="*/ 0 h 1808922"/>
              <a:gd name="connsiteX2-35" fmla="*/ 12192000 w 12192000"/>
              <a:gd name="connsiteY2-36" fmla="*/ 1808922 h 1808922"/>
              <a:gd name="connsiteX3-37" fmla="*/ 0 w 12192000"/>
              <a:gd name="connsiteY3-38" fmla="*/ 1808922 h 1808922"/>
              <a:gd name="connsiteX4-39" fmla="*/ 0 w 12192000"/>
              <a:gd name="connsiteY4-40" fmla="*/ 0 h 1808922"/>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808922">
                <a:moveTo>
                  <a:pt x="0" y="0"/>
                </a:moveTo>
                <a:cubicBezTo>
                  <a:pt x="4064000" y="765313"/>
                  <a:pt x="8078304" y="646044"/>
                  <a:pt x="12192000" y="0"/>
                </a:cubicBezTo>
                <a:lnTo>
                  <a:pt x="12192000" y="1808922"/>
                </a:lnTo>
                <a:cubicBezTo>
                  <a:pt x="8416235" y="1143001"/>
                  <a:pt x="4173331" y="1451113"/>
                  <a:pt x="0" y="1808922"/>
                </a:cubicBezTo>
                <a:lnTo>
                  <a:pt x="0" y="0"/>
                </a:lnTo>
                <a:close/>
              </a:path>
            </a:pathLst>
          </a:cu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solidFill>
                <a:schemeClr val="bg1"/>
              </a:solidFill>
            </a:endParaRPr>
          </a:p>
        </p:txBody>
      </p:sp>
      <p:pic>
        <p:nvPicPr>
          <p:cNvPr id="37891" name="图片 2"/>
          <p:cNvPicPr>
            <a:picLocks noChangeAspect="1"/>
          </p:cNvPicPr>
          <p:nvPr/>
        </p:nvPicPr>
        <p:blipFill>
          <a:blip r:embed="rId3">
            <a:extLst>
              <a:ext uri="{28A0092B-C50C-407E-A947-70E740481C1C}">
                <a14:useLocalDpi xmlns:a14="http://schemas.microsoft.com/office/drawing/2010/main" val="0"/>
              </a:ext>
            </a:extLst>
          </a:blip>
          <a:srcRect l="63750" t="29500" r="19281" b="36166"/>
          <a:stretch>
            <a:fillRect/>
          </a:stretch>
        </p:blipFill>
        <p:spPr bwMode="auto">
          <a:xfrm>
            <a:off x="8401050" y="2333625"/>
            <a:ext cx="1065213"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图片 3"/>
          <p:cNvPicPr>
            <a:picLocks noChangeAspect="1"/>
          </p:cNvPicPr>
          <p:nvPr/>
        </p:nvPicPr>
        <p:blipFill>
          <a:blip r:embed="rId4">
            <a:extLst>
              <a:ext uri="{28A0092B-C50C-407E-A947-70E740481C1C}">
                <a14:useLocalDpi xmlns:a14="http://schemas.microsoft.com/office/drawing/2010/main" val="0"/>
              </a:ext>
            </a:extLst>
          </a:blip>
          <a:srcRect l="63750" t="29500" r="19281" b="36166"/>
          <a:stretch>
            <a:fillRect/>
          </a:stretch>
        </p:blipFill>
        <p:spPr bwMode="auto">
          <a:xfrm>
            <a:off x="0" y="3111500"/>
            <a:ext cx="1090613"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0" y="6297613"/>
            <a:ext cx="9144000" cy="252412"/>
          </a:xfrm>
          <a:prstGeom prst="rect">
            <a:avLst/>
          </a:prstGeom>
          <a:solidFill>
            <a:srgbClr val="F587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a:p>
        </p:txBody>
      </p:sp>
      <p:sp>
        <p:nvSpPr>
          <p:cNvPr id="8" name="矩形 7"/>
          <p:cNvSpPr/>
          <p:nvPr/>
        </p:nvSpPr>
        <p:spPr>
          <a:xfrm>
            <a:off x="2790452" y="88807"/>
            <a:ext cx="2965940" cy="707886"/>
          </a:xfrm>
          <a:prstGeom prst="rect">
            <a:avLst/>
          </a:prstGeom>
        </p:spPr>
        <p:txBody>
          <a:bodyPr wrap="none">
            <a:spAutoFit/>
          </a:bodyPr>
          <a:lstStyle/>
          <a:p>
            <a:pPr algn="ctr" eaLnBrk="1" fontAlgn="auto" hangingPunct="1">
              <a:spcBef>
                <a:spcPct val="0"/>
              </a:spcBef>
              <a:spcAft>
                <a:spcPct val="0"/>
              </a:spcAft>
              <a:defRPr/>
            </a:pPr>
            <a:r>
              <a:rPr lang="en-US" altLang="zh-CN" sz="4000" b="1">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mn-lt"/>
                <a:ea typeface="+mn-ea"/>
              </a:rPr>
              <a:t>Brainstorm</a:t>
            </a:r>
            <a:endParaRPr lang="zh-CN" altLang="en-US" sz="4000" b="1">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mn-lt"/>
              <a:ea typeface="+mn-ea"/>
            </a:endParaRPr>
          </a:p>
        </p:txBody>
      </p:sp>
      <p:sp>
        <p:nvSpPr>
          <p:cNvPr id="9" name="文本框 8"/>
          <p:cNvSpPr txBox="1">
            <a:spLocks noChangeArrowheads="1"/>
          </p:cNvSpPr>
          <p:nvPr/>
        </p:nvSpPr>
        <p:spPr bwMode="auto">
          <a:xfrm>
            <a:off x="149225" y="523875"/>
            <a:ext cx="8994775" cy="621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Tx/>
              <a:buNone/>
            </a:pPr>
            <a:r>
              <a:rPr lang="en-US" altLang="zh-CN">
                <a:solidFill>
                  <a:srgbClr val="FF0000"/>
                </a:solidFill>
                <a:latin typeface="Times New Roman" panose="02020603050405020304" pitchFamily="18" charset="0"/>
                <a:ea typeface="宋体" panose="02010600030101010101" pitchFamily="2" charset="-122"/>
                <a:cs typeface="Times New Roman" panose="02020603050405020304" pitchFamily="18" charset="0"/>
              </a:rPr>
              <a:t>Brainstorm the following questions:</a:t>
            </a: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What are the possible occasions when students are likely to get burnt at school?</a:t>
            </a:r>
            <a:br>
              <a:rPr lang="en-US" altLang="zh-CN" sz="2400">
                <a:latin typeface="Times New Roman" panose="02020603050405020304" pitchFamily="18" charset="0"/>
                <a:ea typeface="宋体" panose="02010600030101010101" pitchFamily="2" charset="-122"/>
                <a:cs typeface="Times New Roman" panose="02020603050405020304" pitchFamily="18" charset="0"/>
              </a:rPr>
            </a:br>
            <a:r>
              <a:rPr lang="en-US" altLang="zh-CN" sz="2400">
                <a:latin typeface="Times New Roman" panose="02020603050405020304" pitchFamily="18" charset="0"/>
                <a:ea typeface="宋体" panose="02010600030101010101" pitchFamily="2" charset="-122"/>
                <a:cs typeface="Times New Roman" panose="02020603050405020304" pitchFamily="18" charset="0"/>
              </a:rPr>
              <a:t>(When getting hot water after class, we are likely to get burnt.)</a:t>
            </a: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What can you do to help prevent getting burnt?</a:t>
            </a:r>
            <a:br>
              <a:rPr lang="en-US" altLang="zh-CN" sz="2400">
                <a:latin typeface="Times New Roman" panose="02020603050405020304" pitchFamily="18" charset="0"/>
                <a:ea typeface="宋体" panose="02010600030101010101" pitchFamily="2" charset="-122"/>
                <a:cs typeface="Times New Roman" panose="02020603050405020304" pitchFamily="18" charset="0"/>
              </a:rPr>
            </a:br>
            <a:r>
              <a:rPr lang="en-US" altLang="zh-CN" sz="2400">
                <a:latin typeface="Times New Roman" panose="02020603050405020304" pitchFamily="18" charset="0"/>
                <a:ea typeface="宋体" panose="02010600030101010101" pitchFamily="2" charset="-122"/>
                <a:cs typeface="Times New Roman" panose="02020603050405020304" pitchFamily="18" charset="0"/>
              </a:rPr>
              <a:t>(We should be careful when getting hot water.)</a:t>
            </a:r>
            <a:br>
              <a:rPr lang="en-US" altLang="zh-CN" sz="2400">
                <a:latin typeface="Times New Roman" panose="02020603050405020304" pitchFamily="18" charset="0"/>
                <a:ea typeface="宋体" panose="02010600030101010101" pitchFamily="2" charset="-122"/>
                <a:cs typeface="Times New Roman" panose="02020603050405020304" pitchFamily="18" charset="0"/>
              </a:rPr>
            </a:br>
            <a:r>
              <a:rPr lang="en-US" altLang="zh-CN" sz="2400">
                <a:latin typeface="Times New Roman" panose="02020603050405020304" pitchFamily="18" charset="0"/>
                <a:ea typeface="宋体" panose="02010600030101010101" pitchFamily="2" charset="-122"/>
                <a:cs typeface="Times New Roman" panose="02020603050405020304" pitchFamily="18" charset="0"/>
              </a:rPr>
              <a:t>What are the possible occasions when people are likely to get burnt at home?</a:t>
            </a: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(When people cook in the kitchen, they are likely to get burnt.)</a:t>
            </a:r>
          </a:p>
          <a:p>
            <a:pPr eaLnBrk="1" hangingPunct="1">
              <a:lnSpc>
                <a:spcPct val="150000"/>
              </a:lnSpc>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What can we do to help prevent getting burnt?</a:t>
            </a:r>
            <a:br>
              <a:rPr lang="en-US" altLang="zh-CN" sz="2400">
                <a:latin typeface="Times New Roman" panose="02020603050405020304" pitchFamily="18" charset="0"/>
                <a:ea typeface="宋体" panose="02010600030101010101" pitchFamily="2" charset="-122"/>
                <a:cs typeface="Times New Roman" panose="02020603050405020304" pitchFamily="18" charset="0"/>
              </a:rPr>
            </a:br>
            <a:r>
              <a:rPr lang="en-US" altLang="zh-CN" sz="2400">
                <a:latin typeface="Times New Roman" panose="02020603050405020304" pitchFamily="18" charset="0"/>
                <a:ea typeface="宋体" panose="02010600030101010101" pitchFamily="2" charset="-122"/>
                <a:cs typeface="Times New Roman" panose="02020603050405020304" pitchFamily="18" charset="0"/>
              </a:rPr>
              <a:t>(We should be careful when using fire. </a:t>
            </a:r>
            <a:endParaRPr lang="zh-CN" altLang="en-US" sz="240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fade">
                                      <p:cBhvr>
                                        <p:cTn id="25" dur="1000"/>
                                        <p:tgtEl>
                                          <p:spTgt spid="9">
                                            <p:txEl>
                                              <p:pRg st="4" end="4"/>
                                            </p:txEl>
                                          </p:spTgt>
                                        </p:tgtEl>
                                      </p:cBhvr>
                                    </p:animEffect>
                                    <p:anim calcmode="lin" valueType="num">
                                      <p:cBhvr>
                                        <p:cTn id="2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993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428625"/>
            <a:ext cx="9144000"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图片 6"/>
          <p:cNvPicPr>
            <a:picLocks noChangeAspect="1"/>
          </p:cNvPicPr>
          <p:nvPr/>
        </p:nvPicPr>
        <p:blipFill>
          <a:blip r:embed="rId4">
            <a:extLst>
              <a:ext uri="{28A0092B-C50C-407E-A947-70E740481C1C}">
                <a14:useLocalDpi xmlns:a14="http://schemas.microsoft.com/office/drawing/2010/main" val="0"/>
              </a:ext>
            </a:extLst>
          </a:blip>
          <a:srcRect l="62051" t="30794" r="21162" b="33333"/>
          <a:stretch>
            <a:fillRect/>
          </a:stretch>
        </p:blipFill>
        <p:spPr bwMode="auto">
          <a:xfrm>
            <a:off x="798513" y="3441700"/>
            <a:ext cx="28416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679575" y="2501900"/>
            <a:ext cx="6583363"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New picture"/>
          <p:cNvPicPr/>
          <p:nvPr/>
        </p:nvPicPr>
        <p:blipFill>
          <a:blip r:embed="rId6"/>
          <a:stretch>
            <a:fillRect/>
          </a:stretch>
        </p:blipFill>
        <p:spPr>
          <a:xfrm>
            <a:off x="11099800" y="11963400"/>
            <a:ext cx="304800" cy="215900"/>
          </a:xfrm>
          <a:prstGeom prst="cube">
            <a:avLst/>
          </a:prstGeom>
        </p:spPr>
      </p:pic>
    </p:spTree>
  </p:cSld>
  <p:clrMapOvr>
    <a:masterClrMapping/>
  </p:clrMapOvr>
  <p:transition spd="slow">
    <p:fade/>
  </p:transition>
  <p:timing/>
</p:sld>
</file>

<file path=ppt/tags/tag1.xml><?xml version="1.0" encoding="utf-8"?>
<p:tagLst xmlns:p="http://schemas.openxmlformats.org/presentationml/2006/main">
  <p:tag name="AS_OS" val="Unix 3.10 unknown"/>
  <p:tag name="AS_RELEASE_DATE" val="2020.11.30"/>
  <p:tag name="AS_TITLE" val="Aspose.Slides for Java"/>
  <p:tag name="AS_VERSION" val="20.11"/>
</p:tagLst>
</file>

<file path=ppt/theme/theme1.xml><?xml version="1.0" encoding="utf-8"?>
<a:theme xmlns:r="http://schemas.openxmlformats.org/officeDocument/2006/relationships" xmlns:a="http://schemas.openxmlformats.org/drawingml/2006/main" name="新教材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resentationFormat>On-screen Show (4:3)</PresentationFormat>
  <Paragraphs>112</Paragraphs>
  <Slides>19</Slides>
  <Notes>19</Notes>
  <TotalTime>0</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19</vt:i4>
      </vt:variant>
    </vt:vector>
  </HeadingPairs>
  <TitlesOfParts>
    <vt:vector baseType="lpstr" size="29">
      <vt:lpstr>Arial</vt:lpstr>
      <vt:lpstr>Calibri Light</vt:lpstr>
      <vt:lpstr>Calibri</vt:lpstr>
      <vt:lpstr>微软雅黑</vt:lpstr>
      <vt:lpstr>Times New Roman</vt:lpstr>
      <vt:lpstr>宋体</vt:lpstr>
      <vt:lpstr>Arial Unicode MS</vt:lpstr>
      <vt:lpstr>方正清刻本悦宋简体</vt:lpstr>
      <vt:lpstr>方正苏新诗柳楷简体-yolan</vt:lpstr>
      <vt:lpstr>新教材模板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20.1100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2021-06-13T21:21:51.779</cp:lastPrinted>
  <dcterms:created xsi:type="dcterms:W3CDTF">2021-06-13T21:21:51Z</dcterms:created>
  <dcterms:modified xsi:type="dcterms:W3CDTF">2021-06-13T13:21:56Z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