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84" r:id="rId3"/>
    <p:sldId id="290" r:id="rId4"/>
    <p:sldId id="295" r:id="rId5"/>
    <p:sldId id="404" r:id="rId6"/>
    <p:sldId id="782" r:id="rId7"/>
    <p:sldId id="294" r:id="rId8"/>
    <p:sldId id="296" r:id="rId9"/>
    <p:sldId id="762" r:id="rId10"/>
    <p:sldId id="299" r:id="rId11"/>
    <p:sldId id="301" r:id="rId12"/>
    <p:sldId id="297" r:id="rId13"/>
    <p:sldId id="446" r:id="rId14"/>
    <p:sldId id="763" r:id="rId15"/>
    <p:sldId id="303" r:id="rId16"/>
    <p:sldId id="305" r:id="rId17"/>
    <p:sldId id="306" r:id="rId18"/>
    <p:sldId id="307" r:id="rId19"/>
    <p:sldId id="308" r:id="rId20"/>
    <p:sldId id="309" r:id="rId21"/>
    <p:sldId id="764" r:id="rId22"/>
    <p:sldId id="765" r:id="rId23"/>
    <p:sldId id="311" r:id="rId24"/>
    <p:sldId id="469" r:id="rId25"/>
    <p:sldId id="310" r:id="rId26"/>
    <p:sldId id="766" r:id="rId27"/>
    <p:sldId id="312" r:id="rId28"/>
    <p:sldId id="804" r:id="rId29"/>
  </p:sldIdLst>
  <p:sldSz cx="12192000" cy="6858000"/>
  <p:notesSz cx="7104380" cy="10234930"/>
  <p:custDataLst>
    <p:tags r:id="rId30"/>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B1A9A5"/>
    <a:srgbClr val="BBB1A8"/>
    <a:srgbClr val="BBB0AC"/>
    <a:srgbClr val="BCB7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58" d="100"/>
          <a:sy n="58" d="100"/>
        </p:scale>
        <p:origin x="-78" y="-1578"/>
      </p:cViewPr>
      <p:guideLst>
        <p:guide orient="horz" pos="2102"/>
        <p:guide pos="3834"/>
      </p:guideLst>
    </p:cSldViewPr>
  </p:slideViewPr>
  <p:notesTextViewPr>
    <p:cViewPr>
      <p:scale>
        <a:sx n="1" d="1"/>
        <a:sy n="1" d="1"/>
      </p:scale>
      <p:origin x="0" y="0"/>
    </p:cViewPr>
  </p:notesTextViewPr>
  <p:sorterViewPr>
    <p:cViewPr>
      <p:scale>
        <a:sx n="91" d="100"/>
        <a:sy n="91" d="100"/>
      </p:scale>
      <p:origin x="0" y="0"/>
    </p:cViewPr>
  </p:sorterViewPr>
  <p:notesViewPr>
    <p:cSldViewPr>
      <p:cViewPr>
        <p:scale>
          <a:sx n="1" d="100"/>
          <a:sy n="1" d="100"/>
        </p:scale>
        <p:origin x="0" y="0"/>
      </p:cViewPr>
    </p:cSldViewPr>
  </p:notesViewPr>
  <p:gridSpacing cx="72005" cy="72005"/>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3.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a:defRPr sz="1200"/>
            </a:lvl1pPr>
          </a:lstStyle>
          <a:p>
            <a:pPr fontAlgn="auto"/>
            <a:fld id="{FC3BE40C-B27C-48E1-AA3B-94E0FA6726C6}" type="datetimeFigureOut">
              <a:rPr lang="zh-CN" altLang="en-US" strike="noStrike" noProof="1" smtClean="0">
                <a:latin typeface="+mn-lt"/>
                <a:ea typeface="+mn-ea"/>
                <a:cs typeface="+mn-cs"/>
              </a:rPr>
              <a:t/>
            </a:fld>
            <a:endParaRPr lang="zh-CN" altLang="en-US" strike="noStrike" noProof="1"/>
          </a:p>
        </p:txBody>
      </p:sp>
      <p:sp>
        <p:nvSpPr>
          <p:cNvPr id="3076" name="幻灯片图像占位符 3"/>
          <p:cNvSpPr>
            <a:spLocks noGrp="1" noRot="1" noChangeAspect="1"/>
          </p:cNvSpPr>
          <p:nvPr>
            <p:ph type="sldImg" idx="6"/>
          </p:nvPr>
        </p:nvSpPr>
        <p:spPr>
          <a:xfrm>
            <a:off x="482600" y="1279525"/>
            <a:ext cx="6140450" cy="3454400"/>
          </a:xfrm>
          <a:prstGeom prst="rect">
            <a:avLst/>
          </a:prstGeom>
          <a:noFill/>
          <a:ln w="12700" cap="flat" cmpd="sng">
            <a:solidFill>
              <a:srgbClr val="000000"/>
            </a:solidFill>
            <a:prstDash val="solid"/>
            <a:round/>
            <a:headEnd type="none" w="med" len="med"/>
            <a:tailEnd type="none" w="med" len="med"/>
          </a:ln>
        </p:spPr>
      </p:sp>
      <p:sp>
        <p:nvSpPr>
          <p:cNvPr id="3077" name="备注占位符 4"/>
          <p:cNvSpPr>
            <a:spLocks noGrp="1"/>
          </p:cNvSpPr>
          <p:nvPr>
            <p:ph type="body" sz="quarter" idx="7"/>
          </p:nvPr>
        </p:nvSpPr>
        <p:spPr>
          <a:xfrm>
            <a:off x="711200" y="4926013"/>
            <a:ext cx="5683250" cy="4029075"/>
          </a:xfrm>
          <a:prstGeom prst="rect">
            <a:avLst/>
          </a:prstGeom>
          <a:noFill/>
          <a:ln w="9525">
            <a:noFill/>
          </a:ln>
        </p:spPr>
        <p:txBody>
          <a:bodyPr vert="horz" lIns="91440" tIns="45720" rIns="91440" bIns="45720" anchor="t"/>
          <a:lstStyle/>
          <a:p>
            <a:pPr lvl="0"/>
            <a:r>
              <a:rPr lang="zh-CN" altLang="en-US"/>
              <a:t>单击此处编辑母版文本样式</a:t>
            </a:r>
          </a:p>
          <a:p>
            <a:pPr lvl="1" indent="0"/>
            <a:r>
              <a:rPr lang="zh-CN" altLang="en-US"/>
              <a:t>第二级</a:t>
            </a:r>
          </a:p>
          <a:p>
            <a:pPr lvl="2" indent="0"/>
            <a:r>
              <a:rPr lang="zh-CN" altLang="en-US"/>
              <a:t>第三级</a:t>
            </a:r>
          </a:p>
          <a:p>
            <a:pPr lvl="3" indent="0"/>
            <a:r>
              <a:rPr lang="zh-CN" altLang="en-US"/>
              <a:t>第四级</a:t>
            </a:r>
          </a:p>
          <a:p>
            <a:pPr lvl="4" indent="0"/>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4024313" y="9721850"/>
            <a:ext cx="3078163" cy="512763"/>
          </a:xfrm>
          <a:prstGeom prst="rect">
            <a:avLst/>
          </a:prstGeom>
        </p:spPr>
        <p:txBody>
          <a:bodyPr vert="horz" lIns="91440" tIns="45720" rIns="91440" bIns="45720" rtlCol="0" anchor="b"/>
          <a:lstStyle>
            <a:lvl1pPr algn="r">
              <a:defRPr sz="1200"/>
            </a:lvl1pPr>
          </a:lstStyle>
          <a:p>
            <a:pPr fontAlgn="auto"/>
            <a:fld id="{3147D4D3-E921-4743-A385-F5A5B70FCC0A}" type="slidenum">
              <a:rPr lang="zh-CN" altLang="en-US" strike="noStrike" noProof="1" smtClean="0">
                <a:latin typeface="+mn-lt"/>
                <a:ea typeface="+mn-ea"/>
                <a:cs typeface="+mn-cs"/>
              </a:rPr>
              <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3_自定义版式">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2_自定义版式">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4_自定义版式">
    <p:spTree>
      <p:nvGrpSpPr>
        <p:cNvPr id="1" name=""/>
        <p:cNvGrpSpPr/>
        <p:nvPr/>
      </p:nvGrpSpPr>
      <p:grpSpPr>
        <a:xfrm>
          <a:off x="0" y="0"/>
          <a:ext cx="0" cy="0"/>
        </a:xfrm>
      </p:grpSpPr>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xfrm>
      </p:grpSpPr>
      <p:sp>
        <p:nvSpPr>
          <p:cNvPr id="20" name="矩形 19"/>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1" name="矩形 20"/>
          <p:cNvSpPr>
            <a:spLocks noChangeArrowheads="1"/>
          </p:cNvSpPr>
          <p:nvPr/>
        </p:nvSpPr>
        <p:spPr bwMode="white">
          <a:xfrm>
            <a:off x="0" y="0"/>
            <a:ext cx="12192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2" name="矩形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4" name="矩形 23"/>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5" name="矩形 24"/>
          <p:cNvSpPr>
            <a:spLocks noChangeArrowheads="1"/>
          </p:cNvSpPr>
          <p:nvPr/>
        </p:nvSpPr>
        <p:spPr bwMode="auto">
          <a:xfrm>
            <a:off x="195263" y="6391275"/>
            <a:ext cx="11776075"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6" name="矩形 25"/>
          <p:cNvSpPr>
            <a:spLocks noChangeArrowheads="1"/>
          </p:cNvSpPr>
          <p:nvPr/>
        </p:nvSpPr>
        <p:spPr bwMode="auto">
          <a:xfrm>
            <a:off x="203200" y="158750"/>
            <a:ext cx="1177766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7" name="日期占位符 1"/>
          <p:cNvSpPr>
            <a:spLocks noGrp="1"/>
          </p:cNvSpPr>
          <p:nvPr>
            <p:ph type="dt" sz="half" idx="2"/>
          </p:nvPr>
        </p:nvSpPr>
        <p:spPr>
          <a:xfrm>
            <a:off x="7721600" y="6405563"/>
            <a:ext cx="4059238" cy="3651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B60231F-1438-4521-9428-DB520065E8E5}" type="datetimeFigureOut">
              <a:rPr kumimoji="0" lang="zh-CN" altLang="en-US" sz="14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rPr>
              <a:t/>
            </a:fld>
            <a:endParaRPr kumimoji="0" lang="en-US" altLang="zh-CN" sz="14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8" name="页脚占位符 2"/>
          <p:cNvSpPr>
            <a:spLocks noGrp="1"/>
          </p:cNvSpPr>
          <p:nvPr>
            <p:ph type="ftr" sz="quarter" idx="3"/>
          </p:nvPr>
        </p:nvSpPr>
        <p:spPr>
          <a:xfrm>
            <a:off x="406400" y="6410325"/>
            <a:ext cx="4775200" cy="366713"/>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宋体" pitchFamily="2" charset="-122"/>
              <a:cs typeface="Times New Roman" panose="02020603050405020304" pitchFamily="18" charset="0"/>
            </a:endParaRPr>
          </a:p>
        </p:txBody>
      </p:sp>
      <p:sp>
        <p:nvSpPr>
          <p:cNvPr id="29" name="灯片编号占位符 3"/>
          <p:cNvSpPr>
            <a:spLocks noGrp="1"/>
          </p:cNvSpPr>
          <p:nvPr>
            <p:ph type="sldNum" sz="quarter" idx="4"/>
          </p:nvPr>
        </p:nvSpPr>
        <p:spPr>
          <a:xfrm>
            <a:off x="5689600" y="6324600"/>
            <a:ext cx="812800" cy="441325"/>
          </a:xfrm>
          <a:prstGeom prst="rect">
            <a:avLst/>
          </a:prstGeom>
        </p:spPr>
        <p:txBody>
          <a:bodyPr vert="horz" lIns="45720" rIns="45720" anchor="ctr"/>
          <a:lstStyle/>
          <a:p>
            <a:pPr algn="ctr" fontAlgn="base">
              <a:buNone/>
            </a:pPr>
            <a:fld id="{9A0DB2DC-4C9A-4742-B13C-FB6460FD3503}" type="slidenum">
              <a:rPr lang="zh-CN" altLang="en-US" strike="noStrike" noProof="1">
                <a:solidFill>
                  <a:srgbClr val="FFFFFF"/>
                </a:solidFill>
                <a:effectLst>
                  <a:outerShdw blurRad="38100" dist="38100" dir="2700000">
                    <a:srgbClr val="C0C0C0"/>
                  </a:outerShdw>
                </a:effectLst>
                <a:latin typeface="Times New Roman" pitchFamily="18" charset="0"/>
                <a:ea typeface="宋体" pitchFamily="2" charset="-122"/>
                <a:cs typeface="+mn-cs"/>
              </a:rPr>
              <a:t/>
            </a:fld>
            <a:endParaRPr lang="zh-CN" altLang="en-US" strike="noStrike" noProof="1">
              <a:solidFill>
                <a:srgbClr val="FFFFFF"/>
              </a:solidFill>
              <a:effectLst>
                <a:outerShdw blurRad="38100" dist="38100" dir="2700000">
                  <a:srgbClr val="C0C0C0"/>
                </a:outerShdw>
              </a:effectLs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rotWithShape="0">
          <a:gsLst>
            <a:gs pos="90000">
              <a:srgbClr val="FFC000"/>
            </a:gs>
            <a:gs pos="0">
              <a:schemeClr val="accent1">
                <a:lumMod val="5000"/>
                <a:lumOff val="95000"/>
                <a:alpha val="39000"/>
              </a:schemeClr>
            </a:gs>
            <a:gs pos="74000">
              <a:schemeClr val="accent4">
                <a:lumMod val="20000"/>
                <a:lumOff val="80000"/>
              </a:schemeClr>
            </a:gs>
            <a:gs pos="83000">
              <a:schemeClr val="accent4">
                <a:lumMod val="40000"/>
                <a:lumOff val="60000"/>
              </a:schemeClr>
            </a:gs>
            <a:gs pos="100000">
              <a:schemeClr val="accent1">
                <a:lumMod val="30000"/>
                <a:lumOff val="70000"/>
              </a:schemeClr>
            </a:gs>
          </a:gsLst>
          <a:lin ang="5400000" scaled="0"/>
        </a:gra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5.png" /><Relationship Id="rId3"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slide" Target="slide1.xml" TargetMode="In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2.jpeg" /><Relationship Id="rId3" Type="http://schemas.openxmlformats.org/officeDocument/2006/relationships/image" Target="../media/image13.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4.jpeg" /><Relationship Id="rId3" Type="http://schemas.openxmlformats.org/officeDocument/2006/relationships/tags" Target="../tags/tag1.xml" /><Relationship Id="rId4" Type="http://schemas.openxmlformats.org/officeDocument/2006/relationships/image" Target="../media/image15.jpeg" /><Relationship Id="rId5" Type="http://schemas.openxmlformats.org/officeDocument/2006/relationships/tags" Target="../tags/tag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6.jpeg" /><Relationship Id="rId3" Type="http://schemas.openxmlformats.org/officeDocument/2006/relationships/image" Target="../media/image1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8.jpeg" /><Relationship Id="rId3" Type="http://schemas.openxmlformats.org/officeDocument/2006/relationships/image" Target="../media/image19.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20.jpeg" /><Relationship Id="rId3" Type="http://schemas.openxmlformats.org/officeDocument/2006/relationships/image" Target="../media/image21.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6865" name="组合 22"/>
          <p:cNvGrpSpPr/>
          <p:nvPr/>
        </p:nvGrpSpPr>
        <p:grpSpPr>
          <a:xfrm rot="-1403883">
            <a:off x="1771650" y="1431925"/>
            <a:ext cx="3438525" cy="2154238"/>
            <a:chOff x="590197" y="1064196"/>
            <a:chExt cx="4084833" cy="2438861"/>
          </a:xfrm>
        </p:grpSpPr>
        <p:pic>
          <p:nvPicPr>
            <p:cNvPr id="24" name="图片 23"/>
            <p:cNvPicPr>
              <a:picLocks noChangeAspect="1"/>
            </p:cNvPicPr>
            <p:nvPr/>
          </p:nvPicPr>
          <p:blipFill>
            <a:blip r:embed="rId2"/>
            <a:stretch>
              <a:fillRect/>
            </a:stretch>
          </p:blipFill>
          <p:spPr>
            <a:xfrm>
              <a:off x="689042" y="1189930"/>
              <a:ext cx="3881623" cy="2214808"/>
            </a:xfrm>
            <a:prstGeom prst="rect">
              <a:avLst/>
            </a:prstGeom>
            <a:ln>
              <a:noFill/>
            </a:ln>
            <a:effectLst>
              <a:outerShdw blurRad="292100" dist="139700" dir="2700000" algn="tl" rotWithShape="0">
                <a:srgbClr val="333333">
                  <a:alpha val="65000"/>
                </a:srgbClr>
              </a:outerShdw>
            </a:effectLst>
          </p:spPr>
        </p:pic>
        <p:sp>
          <p:nvSpPr>
            <p:cNvPr id="25" name="任意多边形 24"/>
            <p:cNvSpPr/>
            <p:nvPr/>
          </p:nvSpPr>
          <p:spPr>
            <a:xfrm rot="5400000">
              <a:off x="1413177" y="241204"/>
              <a:ext cx="2438861" cy="4084833"/>
            </a:xfrm>
            <a:custGeom>
              <a:gdLst>
                <a:gd name="connsiteX0" fmla="*/ 1042828 w 4098122"/>
                <a:gd name="connsiteY0" fmla="*/ 118419 h 5311470"/>
                <a:gd name="connsiteX1" fmla="*/ 1010449 w 4098122"/>
                <a:gd name="connsiteY1" fmla="*/ 140754 h 5311470"/>
                <a:gd name="connsiteX2" fmla="*/ 912755 w 4098122"/>
                <a:gd name="connsiteY2" fmla="*/ 151921 h 5311470"/>
                <a:gd name="connsiteX3" fmla="*/ 665066 w 4098122"/>
                <a:gd name="connsiteY3" fmla="*/ 174258 h 5311470"/>
                <a:gd name="connsiteX4" fmla="*/ 546340 w 4098122"/>
                <a:gd name="connsiteY4" fmla="*/ 163090 h 5311470"/>
                <a:gd name="connsiteX5" fmla="*/ 193938 w 4098122"/>
                <a:gd name="connsiteY5" fmla="*/ 169028 h 5311470"/>
                <a:gd name="connsiteX6" fmla="*/ 168578 w 4098122"/>
                <a:gd name="connsiteY6" fmla="*/ 207762 h 5311470"/>
                <a:gd name="connsiteX7" fmla="*/ 187473 w 4098122"/>
                <a:gd name="connsiteY7" fmla="*/ 608390 h 5311470"/>
                <a:gd name="connsiteX8" fmla="*/ 208505 w 4098122"/>
                <a:gd name="connsiteY8" fmla="*/ 760923 h 5311470"/>
                <a:gd name="connsiteX9" fmla="*/ 179372 w 4098122"/>
                <a:gd name="connsiteY9" fmla="*/ 855496 h 5311470"/>
                <a:gd name="connsiteX10" fmla="*/ 190165 w 4098122"/>
                <a:gd name="connsiteY10" fmla="*/ 911336 h 5311470"/>
                <a:gd name="connsiteX11" fmla="*/ 222545 w 4098122"/>
                <a:gd name="connsiteY11" fmla="*/ 1056518 h 5311470"/>
                <a:gd name="connsiteX12" fmla="*/ 209587 w 4098122"/>
                <a:gd name="connsiteY12" fmla="*/ 1198869 h 5311470"/>
                <a:gd name="connsiteX13" fmla="*/ 193411 w 4098122"/>
                <a:gd name="connsiteY13" fmla="*/ 1287934 h 5311470"/>
                <a:gd name="connsiteX14" fmla="*/ 146992 w 4098122"/>
                <a:gd name="connsiteY14" fmla="*/ 1413887 h 5311470"/>
                <a:gd name="connsiteX15" fmla="*/ 168578 w 4098122"/>
                <a:gd name="connsiteY15" fmla="*/ 1492062 h 5311470"/>
                <a:gd name="connsiteX16" fmla="*/ 179372 w 4098122"/>
                <a:gd name="connsiteY16" fmla="*/ 1525566 h 5311470"/>
                <a:gd name="connsiteX17" fmla="*/ 200958 w 4098122"/>
                <a:gd name="connsiteY17" fmla="*/ 1681916 h 5311470"/>
                <a:gd name="connsiteX18" fmla="*/ 179372 w 4098122"/>
                <a:gd name="connsiteY18" fmla="*/ 1748923 h 5311470"/>
                <a:gd name="connsiteX19" fmla="*/ 168578 w 4098122"/>
                <a:gd name="connsiteY19" fmla="*/ 1860602 h 5311470"/>
                <a:gd name="connsiteX20" fmla="*/ 204205 w 4098122"/>
                <a:gd name="connsiteY20" fmla="*/ 2148134 h 5311470"/>
                <a:gd name="connsiteX21" fmla="*/ 190165 w 4098122"/>
                <a:gd name="connsiteY21" fmla="*/ 2229139 h 5311470"/>
                <a:gd name="connsiteX22" fmla="*/ 200958 w 4098122"/>
                <a:gd name="connsiteY22" fmla="*/ 2273811 h 5311470"/>
                <a:gd name="connsiteX23" fmla="*/ 211751 w 4098122"/>
                <a:gd name="connsiteY23" fmla="*/ 2463665 h 5311470"/>
                <a:gd name="connsiteX24" fmla="*/ 190165 w 4098122"/>
                <a:gd name="connsiteY24" fmla="*/ 2530671 h 5311470"/>
                <a:gd name="connsiteX25" fmla="*/ 197184 w 4098122"/>
                <a:gd name="connsiteY25" fmla="*/ 2693667 h 5311470"/>
                <a:gd name="connsiteX26" fmla="*/ 190165 w 4098122"/>
                <a:gd name="connsiteY26" fmla="*/ 2809867 h 5311470"/>
                <a:gd name="connsiteX27" fmla="*/ 200958 w 4098122"/>
                <a:gd name="connsiteY27" fmla="*/ 2966216 h 5311470"/>
                <a:gd name="connsiteX28" fmla="*/ 190165 w 4098122"/>
                <a:gd name="connsiteY28" fmla="*/ 2999720 h 5311470"/>
                <a:gd name="connsiteX29" fmla="*/ 168578 w 4098122"/>
                <a:gd name="connsiteY29" fmla="*/ 3066728 h 5311470"/>
                <a:gd name="connsiteX30" fmla="*/ 187473 w 4098122"/>
                <a:gd name="connsiteY30" fmla="*/ 3221661 h 5311470"/>
                <a:gd name="connsiteX31" fmla="*/ 179372 w 4098122"/>
                <a:gd name="connsiteY31" fmla="*/ 3323587 h 5311470"/>
                <a:gd name="connsiteX32" fmla="*/ 200958 w 4098122"/>
                <a:gd name="connsiteY32" fmla="*/ 3412930 h 5311470"/>
                <a:gd name="connsiteX33" fmla="*/ 211751 w 4098122"/>
                <a:gd name="connsiteY33" fmla="*/ 3546944 h 5311470"/>
                <a:gd name="connsiteX34" fmla="*/ 233337 w 4098122"/>
                <a:gd name="connsiteY34" fmla="*/ 3580448 h 5311470"/>
                <a:gd name="connsiteX35" fmla="*/ 254924 w 4098122"/>
                <a:gd name="connsiteY35" fmla="*/ 3714461 h 5311470"/>
                <a:gd name="connsiteX36" fmla="*/ 207978 w 4098122"/>
                <a:gd name="connsiteY36" fmla="*/ 3817095 h 5311470"/>
                <a:gd name="connsiteX37" fmla="*/ 214443 w 4098122"/>
                <a:gd name="connsiteY37" fmla="*/ 3951817 h 5311470"/>
                <a:gd name="connsiteX38" fmla="*/ 168578 w 4098122"/>
                <a:gd name="connsiteY38" fmla="*/ 4116504 h 5311470"/>
                <a:gd name="connsiteX39" fmla="*/ 190165 w 4098122"/>
                <a:gd name="connsiteY39" fmla="*/ 4183511 h 5311470"/>
                <a:gd name="connsiteX40" fmla="*/ 218216 w 4098122"/>
                <a:gd name="connsiteY40" fmla="*/ 4256733 h 5311470"/>
                <a:gd name="connsiteX41" fmla="*/ 211751 w 4098122"/>
                <a:gd name="connsiteY41" fmla="*/ 4306356 h 5311470"/>
                <a:gd name="connsiteX42" fmla="*/ 190165 w 4098122"/>
                <a:gd name="connsiteY42" fmla="*/ 4406868 h 5311470"/>
                <a:gd name="connsiteX43" fmla="*/ 179372 w 4098122"/>
                <a:gd name="connsiteY43" fmla="*/ 4451539 h 5311470"/>
                <a:gd name="connsiteX44" fmla="*/ 168578 w 4098122"/>
                <a:gd name="connsiteY44" fmla="*/ 4574385 h 5311470"/>
                <a:gd name="connsiteX45" fmla="*/ 179372 w 4098122"/>
                <a:gd name="connsiteY45" fmla="*/ 4607889 h 5311470"/>
                <a:gd name="connsiteX46" fmla="*/ 211751 w 4098122"/>
                <a:gd name="connsiteY46" fmla="*/ 4674896 h 5311470"/>
                <a:gd name="connsiteX47" fmla="*/ 200958 w 4098122"/>
                <a:gd name="connsiteY47" fmla="*/ 4719567 h 5311470"/>
                <a:gd name="connsiteX48" fmla="*/ 179372 w 4098122"/>
                <a:gd name="connsiteY48" fmla="*/ 4753071 h 5311470"/>
                <a:gd name="connsiteX49" fmla="*/ 179372 w 4098122"/>
                <a:gd name="connsiteY49" fmla="*/ 5009930 h 5311470"/>
                <a:gd name="connsiteX50" fmla="*/ 157786 w 4098122"/>
                <a:gd name="connsiteY50" fmla="*/ 5043435 h 5311470"/>
                <a:gd name="connsiteX51" fmla="*/ 180935 w 4098122"/>
                <a:gd name="connsiteY51" fmla="*/ 5108814 h 5311470"/>
                <a:gd name="connsiteX52" fmla="*/ 230213 w 4098122"/>
                <a:gd name="connsiteY52" fmla="*/ 5074497 h 5311470"/>
                <a:gd name="connsiteX53" fmla="*/ 308890 w 4098122"/>
                <a:gd name="connsiteY53" fmla="*/ 5132777 h 5311470"/>
                <a:gd name="connsiteX54" fmla="*/ 330477 w 4098122"/>
                <a:gd name="connsiteY54" fmla="*/ 5110441 h 5311470"/>
                <a:gd name="connsiteX55" fmla="*/ 524754 w 4098122"/>
                <a:gd name="connsiteY55" fmla="*/ 5099273 h 5311470"/>
                <a:gd name="connsiteX56" fmla="*/ 783791 w 4098122"/>
                <a:gd name="connsiteY56" fmla="*/ 5099273 h 5311470"/>
                <a:gd name="connsiteX57" fmla="*/ 891723 w 4098122"/>
                <a:gd name="connsiteY57" fmla="*/ 5110441 h 5311470"/>
                <a:gd name="connsiteX58" fmla="*/ 1107587 w 4098122"/>
                <a:gd name="connsiteY58" fmla="*/ 5121609 h 5311470"/>
                <a:gd name="connsiteX59" fmla="*/ 1161553 w 4098122"/>
                <a:gd name="connsiteY59" fmla="*/ 5110441 h 5311470"/>
                <a:gd name="connsiteX60" fmla="*/ 1334244 w 4098122"/>
                <a:gd name="connsiteY60" fmla="*/ 5099273 h 5311470"/>
                <a:gd name="connsiteX61" fmla="*/ 1388211 w 4098122"/>
                <a:gd name="connsiteY61" fmla="*/ 5110441 h 5311470"/>
                <a:gd name="connsiteX62" fmla="*/ 1420590 w 4098122"/>
                <a:gd name="connsiteY62" fmla="*/ 5121609 h 5311470"/>
                <a:gd name="connsiteX63" fmla="*/ 1485349 w 4098122"/>
                <a:gd name="connsiteY63" fmla="*/ 5132777 h 5311470"/>
                <a:gd name="connsiteX64" fmla="*/ 1517729 w 4098122"/>
                <a:gd name="connsiteY64" fmla="*/ 5143945 h 5311470"/>
                <a:gd name="connsiteX65" fmla="*/ 1550108 w 4098122"/>
                <a:gd name="connsiteY65" fmla="*/ 5155112 h 5311470"/>
                <a:gd name="connsiteX66" fmla="*/ 1614868 w 4098122"/>
                <a:gd name="connsiteY66" fmla="*/ 5177448 h 5311470"/>
                <a:gd name="connsiteX67" fmla="*/ 1776765 w 4098122"/>
                <a:gd name="connsiteY67" fmla="*/ 5199784 h 5311470"/>
                <a:gd name="connsiteX68" fmla="*/ 1981836 w 4098122"/>
                <a:gd name="connsiteY68" fmla="*/ 5210952 h 5311470"/>
                <a:gd name="connsiteX69" fmla="*/ 2060390 w 4098122"/>
                <a:gd name="connsiteY69" fmla="*/ 5177531 h 5311470"/>
                <a:gd name="connsiteX70" fmla="*/ 2100562 w 4098122"/>
                <a:gd name="connsiteY70" fmla="*/ 5210952 h 5311470"/>
                <a:gd name="connsiteX71" fmla="*/ 2186907 w 4098122"/>
                <a:gd name="connsiteY71" fmla="*/ 5199784 h 5311470"/>
                <a:gd name="connsiteX72" fmla="*/ 2338012 w 4098122"/>
                <a:gd name="connsiteY72" fmla="*/ 5177448 h 5311470"/>
                <a:gd name="connsiteX73" fmla="*/ 3471298 w 4098122"/>
                <a:gd name="connsiteY73" fmla="*/ 5155112 h 5311470"/>
                <a:gd name="connsiteX74" fmla="*/ 3503678 w 4098122"/>
                <a:gd name="connsiteY74" fmla="*/ 5143945 h 5311470"/>
                <a:gd name="connsiteX75" fmla="*/ 3536058 w 4098122"/>
                <a:gd name="connsiteY75" fmla="*/ 5121609 h 5311470"/>
                <a:gd name="connsiteX76" fmla="*/ 3643989 w 4098122"/>
                <a:gd name="connsiteY76" fmla="*/ 5110441 h 5311470"/>
                <a:gd name="connsiteX77" fmla="*/ 3665576 w 4098122"/>
                <a:gd name="connsiteY77" fmla="*/ 5132777 h 5311470"/>
                <a:gd name="connsiteX78" fmla="*/ 3773508 w 4098122"/>
                <a:gd name="connsiteY78" fmla="*/ 5155112 h 5311470"/>
                <a:gd name="connsiteX79" fmla="*/ 3816680 w 4098122"/>
                <a:gd name="connsiteY79" fmla="*/ 5166280 h 5311470"/>
                <a:gd name="connsiteX80" fmla="*/ 3870647 w 4098122"/>
                <a:gd name="connsiteY80" fmla="*/ 5177448 h 5311470"/>
                <a:gd name="connsiteX81" fmla="*/ 3874975 w 4098122"/>
                <a:gd name="connsiteY81" fmla="*/ 5037497 h 5311470"/>
                <a:gd name="connsiteX82" fmla="*/ 3913820 w 4098122"/>
                <a:gd name="connsiteY82" fmla="*/ 4697231 h 5311470"/>
                <a:gd name="connsiteX83" fmla="*/ 3903026 w 4098122"/>
                <a:gd name="connsiteY83" fmla="*/ 4663727 h 5311470"/>
                <a:gd name="connsiteX84" fmla="*/ 3892233 w 4098122"/>
                <a:gd name="connsiteY84" fmla="*/ 4384532 h 5311470"/>
                <a:gd name="connsiteX85" fmla="*/ 3881440 w 4098122"/>
                <a:gd name="connsiteY85" fmla="*/ 4105336 h 5311470"/>
                <a:gd name="connsiteX86" fmla="*/ 3924612 w 4098122"/>
                <a:gd name="connsiteY86" fmla="*/ 4071832 h 5311470"/>
                <a:gd name="connsiteX87" fmla="*/ 3899780 w 4098122"/>
                <a:gd name="connsiteY87" fmla="*/ 3931880 h 5311470"/>
                <a:gd name="connsiteX88" fmla="*/ 3872811 w 4098122"/>
                <a:gd name="connsiteY88" fmla="*/ 3820202 h 5311470"/>
                <a:gd name="connsiteX89" fmla="*/ 3892233 w 4098122"/>
                <a:gd name="connsiteY89" fmla="*/ 3602783 h 5311470"/>
                <a:gd name="connsiteX90" fmla="*/ 3878749 w 4098122"/>
                <a:gd name="connsiteY90" fmla="*/ 3246828 h 5311470"/>
                <a:gd name="connsiteX91" fmla="*/ 3913820 w 4098122"/>
                <a:gd name="connsiteY91" fmla="*/ 3111398 h 5311470"/>
                <a:gd name="connsiteX92" fmla="*/ 3924612 w 4098122"/>
                <a:gd name="connsiteY92" fmla="*/ 3055560 h 5311470"/>
                <a:gd name="connsiteX93" fmla="*/ 3903026 w 4098122"/>
                <a:gd name="connsiteY93" fmla="*/ 2910378 h 5311470"/>
                <a:gd name="connsiteX94" fmla="*/ 3897643 w 4098122"/>
                <a:gd name="connsiteY94" fmla="*/ 2689852 h 5311470"/>
                <a:gd name="connsiteX95" fmla="*/ 3859853 w 4098122"/>
                <a:gd name="connsiteY95" fmla="*/ 2564175 h 5311470"/>
                <a:gd name="connsiteX96" fmla="*/ 3838267 w 4098122"/>
                <a:gd name="connsiteY96" fmla="*/ 2541839 h 5311470"/>
                <a:gd name="connsiteX97" fmla="*/ 3827474 w 4098122"/>
                <a:gd name="connsiteY97" fmla="*/ 2407825 h 5311470"/>
                <a:gd name="connsiteX98" fmla="*/ 3838267 w 4098122"/>
                <a:gd name="connsiteY98" fmla="*/ 2374321 h 5311470"/>
                <a:gd name="connsiteX99" fmla="*/ 3849060 w 4098122"/>
                <a:gd name="connsiteY99" fmla="*/ 2296146 h 5311470"/>
                <a:gd name="connsiteX100" fmla="*/ 3870647 w 4098122"/>
                <a:gd name="connsiteY100" fmla="*/ 2273811 h 5311470"/>
                <a:gd name="connsiteX101" fmla="*/ 3903026 w 4098122"/>
                <a:gd name="connsiteY101" fmla="*/ 2184469 h 5311470"/>
                <a:gd name="connsiteX102" fmla="*/ 3913820 w 4098122"/>
                <a:gd name="connsiteY102" fmla="*/ 2005783 h 5311470"/>
                <a:gd name="connsiteX103" fmla="*/ 3935406 w 4098122"/>
                <a:gd name="connsiteY103" fmla="*/ 1793595 h 5311470"/>
                <a:gd name="connsiteX104" fmla="*/ 3924612 w 4098122"/>
                <a:gd name="connsiteY104" fmla="*/ 1648413 h 5311470"/>
                <a:gd name="connsiteX105" fmla="*/ 3946199 w 4098122"/>
                <a:gd name="connsiteY105" fmla="*/ 1614909 h 5311470"/>
                <a:gd name="connsiteX106" fmla="*/ 3940816 w 4098122"/>
                <a:gd name="connsiteY106" fmla="*/ 1485848 h 5311470"/>
                <a:gd name="connsiteX107" fmla="*/ 3947836 w 4098122"/>
                <a:gd name="connsiteY107" fmla="*/ 1378692 h 5311470"/>
                <a:gd name="connsiteX108" fmla="*/ 3931105 w 4098122"/>
                <a:gd name="connsiteY108" fmla="*/ 1305039 h 5311470"/>
                <a:gd name="connsiteX109" fmla="*/ 3913293 w 4098122"/>
                <a:gd name="connsiteY109" fmla="*/ 1178655 h 5311470"/>
                <a:gd name="connsiteX110" fmla="*/ 3903026 w 4098122"/>
                <a:gd name="connsiteY110" fmla="*/ 676810 h 5311470"/>
                <a:gd name="connsiteX111" fmla="*/ 3917066 w 4098122"/>
                <a:gd name="connsiteY111" fmla="*/ 454869 h 5311470"/>
                <a:gd name="connsiteX112" fmla="*/ 3892233 w 4098122"/>
                <a:gd name="connsiteY112" fmla="*/ 397615 h 5311470"/>
                <a:gd name="connsiteX113" fmla="*/ 3913820 w 4098122"/>
                <a:gd name="connsiteY113" fmla="*/ 218929 h 5311470"/>
                <a:gd name="connsiteX114" fmla="*/ 3827474 w 4098122"/>
                <a:gd name="connsiteY114" fmla="*/ 196594 h 5311470"/>
                <a:gd name="connsiteX115" fmla="*/ 3795094 w 4098122"/>
                <a:gd name="connsiteY115" fmla="*/ 174258 h 5311470"/>
                <a:gd name="connsiteX116" fmla="*/ 3719542 w 4098122"/>
                <a:gd name="connsiteY116" fmla="*/ 163090 h 5311470"/>
                <a:gd name="connsiteX117" fmla="*/ 3683388 w 4098122"/>
                <a:gd name="connsiteY117" fmla="*/ 154045 h 5311470"/>
                <a:gd name="connsiteX118" fmla="*/ 3633196 w 4098122"/>
                <a:gd name="connsiteY118" fmla="*/ 140754 h 5311470"/>
                <a:gd name="connsiteX119" fmla="*/ 3590023 w 4098122"/>
                <a:gd name="connsiteY119" fmla="*/ 163090 h 5311470"/>
                <a:gd name="connsiteX120" fmla="*/ 3287814 w 4098122"/>
                <a:gd name="connsiteY120" fmla="*/ 174258 h 5311470"/>
                <a:gd name="connsiteX121" fmla="*/ 3190675 w 4098122"/>
                <a:gd name="connsiteY121" fmla="*/ 196594 h 5311470"/>
                <a:gd name="connsiteX122" fmla="*/ 3169088 w 4098122"/>
                <a:gd name="connsiteY122" fmla="*/ 174258 h 5311470"/>
                <a:gd name="connsiteX123" fmla="*/ 3136709 w 4098122"/>
                <a:gd name="connsiteY123" fmla="*/ 163090 h 5311470"/>
                <a:gd name="connsiteX124" fmla="*/ 3115123 w 4098122"/>
                <a:gd name="connsiteY124" fmla="*/ 140754 h 5311470"/>
                <a:gd name="connsiteX125" fmla="*/ 3030414 w 4098122"/>
                <a:gd name="connsiteY125" fmla="*/ 159276 h 5311470"/>
                <a:gd name="connsiteX126" fmla="*/ 2856086 w 4098122"/>
                <a:gd name="connsiteY126" fmla="*/ 151922 h 5311470"/>
                <a:gd name="connsiteX127" fmla="*/ 2445944 w 4098122"/>
                <a:gd name="connsiteY127" fmla="*/ 174258 h 5311470"/>
                <a:gd name="connsiteX128" fmla="*/ 2111354 w 4098122"/>
                <a:gd name="connsiteY128" fmla="*/ 129587 h 5311470"/>
                <a:gd name="connsiteX129" fmla="*/ 1882561 w 4098122"/>
                <a:gd name="connsiteY129" fmla="*/ 154045 h 5311470"/>
                <a:gd name="connsiteX130" fmla="*/ 1712006 w 4098122"/>
                <a:gd name="connsiteY130" fmla="*/ 140754 h 5311470"/>
                <a:gd name="connsiteX131" fmla="*/ 1237105 w 4098122"/>
                <a:gd name="connsiteY131" fmla="*/ 163090 h 5311470"/>
                <a:gd name="connsiteX132" fmla="*/ 1160470 w 4098122"/>
                <a:gd name="connsiteY132" fmla="*/ 142170 h 5311470"/>
                <a:gd name="connsiteX133" fmla="*/ 1086000 w 4098122"/>
                <a:gd name="connsiteY133" fmla="*/ 119834 h 5311470"/>
                <a:gd name="connsiteX134" fmla="*/ 1042828 w 4098122"/>
                <a:gd name="connsiteY134" fmla="*/ 118419 h 5311470"/>
                <a:gd name="connsiteX135" fmla="*/ 1007681 w 4098122"/>
                <a:gd name="connsiteY135" fmla="*/ 0 h 5311470"/>
                <a:gd name="connsiteX136" fmla="*/ 1100279 w 4098122"/>
                <a:gd name="connsiteY136" fmla="*/ 23149 h 5311470"/>
                <a:gd name="connsiteX137" fmla="*/ 1169727 w 4098122"/>
                <a:gd name="connsiteY137" fmla="*/ 69448 h 5311470"/>
                <a:gd name="connsiteX138" fmla="*/ 1679013 w 4098122"/>
                <a:gd name="connsiteY138" fmla="*/ 46298 h 5311470"/>
                <a:gd name="connsiteX139" fmla="*/ 1760036 w 4098122"/>
                <a:gd name="connsiteY139" fmla="*/ 23149 h 5311470"/>
                <a:gd name="connsiteX140" fmla="*/ 2107276 w 4098122"/>
                <a:gd name="connsiteY140" fmla="*/ 34724 h 5311470"/>
                <a:gd name="connsiteX141" fmla="*/ 2466092 w 4098122"/>
                <a:gd name="connsiteY141" fmla="*/ 81022 h 5311470"/>
                <a:gd name="connsiteX142" fmla="*/ 2905930 w 4098122"/>
                <a:gd name="connsiteY142" fmla="*/ 57873 h 5311470"/>
                <a:gd name="connsiteX143" fmla="*/ 3010102 w 4098122"/>
                <a:gd name="connsiteY143" fmla="*/ 34724 h 5311470"/>
                <a:gd name="connsiteX144" fmla="*/ 3183722 w 4098122"/>
                <a:gd name="connsiteY144" fmla="*/ 46298 h 5311470"/>
                <a:gd name="connsiteX145" fmla="*/ 3206871 w 4098122"/>
                <a:gd name="connsiteY145" fmla="*/ 69448 h 5311470"/>
                <a:gd name="connsiteX146" fmla="*/ 3241595 w 4098122"/>
                <a:gd name="connsiteY146" fmla="*/ 81022 h 5311470"/>
                <a:gd name="connsiteX147" fmla="*/ 3264745 w 4098122"/>
                <a:gd name="connsiteY147" fmla="*/ 104172 h 5311470"/>
                <a:gd name="connsiteX148" fmla="*/ 3368917 w 4098122"/>
                <a:gd name="connsiteY148" fmla="*/ 81022 h 5311470"/>
                <a:gd name="connsiteX149" fmla="*/ 3693008 w 4098122"/>
                <a:gd name="connsiteY149" fmla="*/ 69448 h 5311470"/>
                <a:gd name="connsiteX150" fmla="*/ 3739307 w 4098122"/>
                <a:gd name="connsiteY150" fmla="*/ 46298 h 5311470"/>
                <a:gd name="connsiteX151" fmla="*/ 3774031 w 4098122"/>
                <a:gd name="connsiteY151" fmla="*/ 23149 h 5311470"/>
                <a:gd name="connsiteX152" fmla="*/ 3831904 w 4098122"/>
                <a:gd name="connsiteY152" fmla="*/ 69448 h 5311470"/>
                <a:gd name="connsiteX153" fmla="*/ 3912927 w 4098122"/>
                <a:gd name="connsiteY153" fmla="*/ 81022 h 5311470"/>
                <a:gd name="connsiteX154" fmla="*/ 3947651 w 4098122"/>
                <a:gd name="connsiteY154" fmla="*/ 104172 h 5311470"/>
                <a:gd name="connsiteX155" fmla="*/ 4040249 w 4098122"/>
                <a:gd name="connsiteY155" fmla="*/ 127321 h 5311470"/>
                <a:gd name="connsiteX156" fmla="*/ 4017099 w 4098122"/>
                <a:gd name="connsiteY156" fmla="*/ 312516 h 5311470"/>
                <a:gd name="connsiteX157" fmla="*/ 4005524 w 4098122"/>
                <a:gd name="connsiteY157" fmla="*/ 347240 h 5311470"/>
                <a:gd name="connsiteX158" fmla="*/ 4028674 w 4098122"/>
                <a:gd name="connsiteY158" fmla="*/ 601883 h 5311470"/>
                <a:gd name="connsiteX159" fmla="*/ 4040249 w 4098122"/>
                <a:gd name="connsiteY159" fmla="*/ 1169043 h 5311470"/>
                <a:gd name="connsiteX160" fmla="*/ 4063398 w 4098122"/>
                <a:gd name="connsiteY160" fmla="*/ 1238491 h 5311470"/>
                <a:gd name="connsiteX161" fmla="*/ 4074973 w 4098122"/>
                <a:gd name="connsiteY161" fmla="*/ 1273215 h 5311470"/>
                <a:gd name="connsiteX162" fmla="*/ 4098122 w 4098122"/>
                <a:gd name="connsiteY162" fmla="*/ 1354238 h 5311470"/>
                <a:gd name="connsiteX163" fmla="*/ 4074973 w 4098122"/>
                <a:gd name="connsiteY163" fmla="*/ 1574157 h 5311470"/>
                <a:gd name="connsiteX164" fmla="*/ 4051823 w 4098122"/>
                <a:gd name="connsiteY164" fmla="*/ 1608881 h 5311470"/>
                <a:gd name="connsiteX165" fmla="*/ 4063398 w 4098122"/>
                <a:gd name="connsiteY165" fmla="*/ 1759352 h 5311470"/>
                <a:gd name="connsiteX166" fmla="*/ 4040249 w 4098122"/>
                <a:gd name="connsiteY166" fmla="*/ 1979271 h 5311470"/>
                <a:gd name="connsiteX167" fmla="*/ 4028674 w 4098122"/>
                <a:gd name="connsiteY167" fmla="*/ 2164466 h 5311470"/>
                <a:gd name="connsiteX168" fmla="*/ 3993950 w 4098122"/>
                <a:gd name="connsiteY168" fmla="*/ 2257063 h 5311470"/>
                <a:gd name="connsiteX169" fmla="*/ 3970800 w 4098122"/>
                <a:gd name="connsiteY169" fmla="*/ 2280212 h 5311470"/>
                <a:gd name="connsiteX170" fmla="*/ 3959226 w 4098122"/>
                <a:gd name="connsiteY170" fmla="*/ 2361235 h 5311470"/>
                <a:gd name="connsiteX171" fmla="*/ 3947651 w 4098122"/>
                <a:gd name="connsiteY171" fmla="*/ 2395959 h 5311470"/>
                <a:gd name="connsiteX172" fmla="*/ 3959226 w 4098122"/>
                <a:gd name="connsiteY172" fmla="*/ 2534855 h 5311470"/>
                <a:gd name="connsiteX173" fmla="*/ 3982375 w 4098122"/>
                <a:gd name="connsiteY173" fmla="*/ 2558005 h 5311470"/>
                <a:gd name="connsiteX174" fmla="*/ 3993950 w 4098122"/>
                <a:gd name="connsiteY174" fmla="*/ 2592729 h 5311470"/>
                <a:gd name="connsiteX175" fmla="*/ 4028674 w 4098122"/>
                <a:gd name="connsiteY175" fmla="*/ 2916820 h 5311470"/>
                <a:gd name="connsiteX176" fmla="*/ 4051823 w 4098122"/>
                <a:gd name="connsiteY176" fmla="*/ 3067291 h 5311470"/>
                <a:gd name="connsiteX177" fmla="*/ 4040249 w 4098122"/>
                <a:gd name="connsiteY177" fmla="*/ 3125164 h 5311470"/>
                <a:gd name="connsiteX178" fmla="*/ 4029899 w 4098122"/>
                <a:gd name="connsiteY178" fmla="*/ 3164921 h 5311470"/>
                <a:gd name="connsiteX179" fmla="*/ 4031149 w 4098122"/>
                <a:gd name="connsiteY179" fmla="*/ 3158443 h 5311470"/>
                <a:gd name="connsiteX180" fmla="*/ 4029899 w 4098122"/>
                <a:gd name="connsiteY180" fmla="*/ 3164921 h 5311470"/>
                <a:gd name="connsiteX181" fmla="*/ 4017099 w 4098122"/>
                <a:gd name="connsiteY181" fmla="*/ 3229336 h 5311470"/>
                <a:gd name="connsiteX182" fmla="*/ 4017099 w 4098122"/>
                <a:gd name="connsiteY182" fmla="*/ 3634450 h 5311470"/>
                <a:gd name="connsiteX183" fmla="*/ 4051823 w 4098122"/>
                <a:gd name="connsiteY183" fmla="*/ 3842795 h 5311470"/>
                <a:gd name="connsiteX184" fmla="*/ 4063398 w 4098122"/>
                <a:gd name="connsiteY184" fmla="*/ 3981691 h 5311470"/>
                <a:gd name="connsiteX185" fmla="*/ 4051823 w 4098122"/>
                <a:gd name="connsiteY185" fmla="*/ 4120587 h 5311470"/>
                <a:gd name="connsiteX186" fmla="*/ 4040249 w 4098122"/>
                <a:gd name="connsiteY186" fmla="*/ 4155311 h 5311470"/>
                <a:gd name="connsiteX187" fmla="*/ 4017099 w 4098122"/>
                <a:gd name="connsiteY187" fmla="*/ 4444678 h 5311470"/>
                <a:gd name="connsiteX188" fmla="*/ 4028674 w 4098122"/>
                <a:gd name="connsiteY188" fmla="*/ 4734045 h 5311470"/>
                <a:gd name="connsiteX189" fmla="*/ 4040249 w 4098122"/>
                <a:gd name="connsiteY189" fmla="*/ 4768769 h 5311470"/>
                <a:gd name="connsiteX190" fmla="*/ 4025844 w 4098122"/>
                <a:gd name="connsiteY190" fmla="*/ 5150698 h 5311470"/>
                <a:gd name="connsiteX191" fmla="*/ 4014270 w 4098122"/>
                <a:gd name="connsiteY191" fmla="*/ 5275190 h 5311470"/>
                <a:gd name="connsiteX192" fmla="*/ 3936076 w 4098122"/>
                <a:gd name="connsiteY192" fmla="*/ 5254906 h 5311470"/>
                <a:gd name="connsiteX193" fmla="*/ 3889778 w 4098122"/>
                <a:gd name="connsiteY193" fmla="*/ 5243331 h 5311470"/>
                <a:gd name="connsiteX194" fmla="*/ 3788546 w 4098122"/>
                <a:gd name="connsiteY194" fmla="*/ 5240502 h 5311470"/>
                <a:gd name="connsiteX195" fmla="*/ 3713143 w 4098122"/>
                <a:gd name="connsiteY195" fmla="*/ 5246382 h 5311470"/>
                <a:gd name="connsiteX196" fmla="*/ 3655455 w 4098122"/>
                <a:gd name="connsiteY196" fmla="*/ 5234733 h 5311470"/>
                <a:gd name="connsiteX197" fmla="*/ 3600411 w 4098122"/>
                <a:gd name="connsiteY197" fmla="*/ 5231757 h 5311470"/>
                <a:gd name="connsiteX198" fmla="*/ 3565686 w 4098122"/>
                <a:gd name="connsiteY198" fmla="*/ 5243331 h 5311470"/>
                <a:gd name="connsiteX199" fmla="*/ 2350345 w 4098122"/>
                <a:gd name="connsiteY199" fmla="*/ 5266481 h 5311470"/>
                <a:gd name="connsiteX200" fmla="*/ 2188299 w 4098122"/>
                <a:gd name="connsiteY200" fmla="*/ 5289630 h 5311470"/>
                <a:gd name="connsiteX201" fmla="*/ 2095702 w 4098122"/>
                <a:gd name="connsiteY201" fmla="*/ 5301205 h 5311470"/>
                <a:gd name="connsiteX202" fmla="*/ 2049329 w 4098122"/>
                <a:gd name="connsiteY202" fmla="*/ 5306936 h 5311470"/>
                <a:gd name="connsiteX203" fmla="*/ 1968380 w 4098122"/>
                <a:gd name="connsiteY203" fmla="*/ 5301205 h 5311470"/>
                <a:gd name="connsiteX204" fmla="*/ 1748461 w 4098122"/>
                <a:gd name="connsiteY204" fmla="*/ 5289630 h 5311470"/>
                <a:gd name="connsiteX205" fmla="*/ 1574841 w 4098122"/>
                <a:gd name="connsiteY205" fmla="*/ 5266481 h 5311470"/>
                <a:gd name="connsiteX206" fmla="*/ 1505393 w 4098122"/>
                <a:gd name="connsiteY206" fmla="*/ 5243331 h 5311470"/>
                <a:gd name="connsiteX207" fmla="*/ 1470669 w 4098122"/>
                <a:gd name="connsiteY207" fmla="*/ 5231757 h 5311470"/>
                <a:gd name="connsiteX208" fmla="*/ 1435945 w 4098122"/>
                <a:gd name="connsiteY208" fmla="*/ 5220182 h 5311470"/>
                <a:gd name="connsiteX209" fmla="*/ 1366497 w 4098122"/>
                <a:gd name="connsiteY209" fmla="*/ 5208607 h 5311470"/>
                <a:gd name="connsiteX210" fmla="*/ 1331773 w 4098122"/>
                <a:gd name="connsiteY210" fmla="*/ 5197033 h 5311470"/>
                <a:gd name="connsiteX211" fmla="*/ 1273899 w 4098122"/>
                <a:gd name="connsiteY211" fmla="*/ 5185458 h 5311470"/>
                <a:gd name="connsiteX212" fmla="*/ 1088704 w 4098122"/>
                <a:gd name="connsiteY212" fmla="*/ 5197033 h 5311470"/>
                <a:gd name="connsiteX213" fmla="*/ 1030831 w 4098122"/>
                <a:gd name="connsiteY213" fmla="*/ 5208607 h 5311470"/>
                <a:gd name="connsiteX214" fmla="*/ 799337 w 4098122"/>
                <a:gd name="connsiteY214" fmla="*/ 5197033 h 5311470"/>
                <a:gd name="connsiteX215" fmla="*/ 648866 w 4098122"/>
                <a:gd name="connsiteY215" fmla="*/ 5231757 h 5311470"/>
                <a:gd name="connsiteX216" fmla="*/ 452097 w 4098122"/>
                <a:gd name="connsiteY216" fmla="*/ 5197033 h 5311470"/>
                <a:gd name="connsiteX217" fmla="*/ 244625 w 4098122"/>
                <a:gd name="connsiteY217" fmla="*/ 5207919 h 5311470"/>
                <a:gd name="connsiteX218" fmla="*/ 174304 w 4098122"/>
                <a:gd name="connsiteY218" fmla="*/ 5220182 h 5311470"/>
                <a:gd name="connsiteX219" fmla="*/ 117808 w 4098122"/>
                <a:gd name="connsiteY219" fmla="*/ 5228128 h 5311470"/>
                <a:gd name="connsiteX220" fmla="*/ 12259 w 4098122"/>
                <a:gd name="connsiteY220" fmla="*/ 5243331 h 5311470"/>
                <a:gd name="connsiteX221" fmla="*/ 23144 w 4098122"/>
                <a:gd name="connsiteY221" fmla="*/ 5109442 h 5311470"/>
                <a:gd name="connsiteX222" fmla="*/ 46294 w 4098122"/>
                <a:gd name="connsiteY222" fmla="*/ 5020289 h 5311470"/>
                <a:gd name="connsiteX223" fmla="*/ 35408 w 4098122"/>
                <a:gd name="connsiteY223" fmla="*/ 4826643 h 5311470"/>
                <a:gd name="connsiteX224" fmla="*/ 58557 w 4098122"/>
                <a:gd name="connsiteY224" fmla="*/ 4791919 h 5311470"/>
                <a:gd name="connsiteX225" fmla="*/ 70132 w 4098122"/>
                <a:gd name="connsiteY225" fmla="*/ 4745620 h 5311470"/>
                <a:gd name="connsiteX226" fmla="*/ 35408 w 4098122"/>
                <a:gd name="connsiteY226" fmla="*/ 4676172 h 5311470"/>
                <a:gd name="connsiteX227" fmla="*/ 23833 w 4098122"/>
                <a:gd name="connsiteY227" fmla="*/ 4641448 h 5311470"/>
                <a:gd name="connsiteX228" fmla="*/ 35408 w 4098122"/>
                <a:gd name="connsiteY228" fmla="*/ 4514126 h 5311470"/>
                <a:gd name="connsiteX229" fmla="*/ 46983 w 4098122"/>
                <a:gd name="connsiteY229" fmla="*/ 4467828 h 5311470"/>
                <a:gd name="connsiteX230" fmla="*/ 70132 w 4098122"/>
                <a:gd name="connsiteY230" fmla="*/ 4363655 h 5311470"/>
                <a:gd name="connsiteX231" fmla="*/ 58557 w 4098122"/>
                <a:gd name="connsiteY231" fmla="*/ 4305782 h 5311470"/>
                <a:gd name="connsiteX232" fmla="*/ 46983 w 4098122"/>
                <a:gd name="connsiteY232" fmla="*/ 4236334 h 5311470"/>
                <a:gd name="connsiteX233" fmla="*/ 23833 w 4098122"/>
                <a:gd name="connsiteY233" fmla="*/ 4166886 h 5311470"/>
                <a:gd name="connsiteX234" fmla="*/ 35408 w 4098122"/>
                <a:gd name="connsiteY234" fmla="*/ 3877519 h 5311470"/>
                <a:gd name="connsiteX235" fmla="*/ 46983 w 4098122"/>
                <a:gd name="connsiteY235" fmla="*/ 3819645 h 5311470"/>
                <a:gd name="connsiteX236" fmla="*/ 116431 w 4098122"/>
                <a:gd name="connsiteY236" fmla="*/ 3750197 h 5311470"/>
                <a:gd name="connsiteX237" fmla="*/ 93281 w 4098122"/>
                <a:gd name="connsiteY237" fmla="*/ 3611301 h 5311470"/>
                <a:gd name="connsiteX238" fmla="*/ 70132 w 4098122"/>
                <a:gd name="connsiteY238" fmla="*/ 3576577 h 5311470"/>
                <a:gd name="connsiteX239" fmla="*/ 58557 w 4098122"/>
                <a:gd name="connsiteY239" fmla="*/ 3437681 h 5311470"/>
                <a:gd name="connsiteX240" fmla="*/ 35408 w 4098122"/>
                <a:gd name="connsiteY240" fmla="*/ 3345083 h 5311470"/>
                <a:gd name="connsiteX241" fmla="*/ 12259 w 4098122"/>
                <a:gd name="connsiteY241" fmla="*/ 3264060 h 5311470"/>
                <a:gd name="connsiteX242" fmla="*/ 23833 w 4098122"/>
                <a:gd name="connsiteY242" fmla="*/ 3078866 h 5311470"/>
                <a:gd name="connsiteX243" fmla="*/ 46983 w 4098122"/>
                <a:gd name="connsiteY243" fmla="*/ 3009417 h 5311470"/>
                <a:gd name="connsiteX244" fmla="*/ 58557 w 4098122"/>
                <a:gd name="connsiteY244" fmla="*/ 2974693 h 5311470"/>
                <a:gd name="connsiteX245" fmla="*/ 46983 w 4098122"/>
                <a:gd name="connsiteY245" fmla="*/ 2812648 h 5311470"/>
                <a:gd name="connsiteX246" fmla="*/ 35408 w 4098122"/>
                <a:gd name="connsiteY246" fmla="*/ 2673752 h 5311470"/>
                <a:gd name="connsiteX247" fmla="*/ 46983 w 4098122"/>
                <a:gd name="connsiteY247" fmla="*/ 2523281 h 5311470"/>
                <a:gd name="connsiteX248" fmla="*/ 70132 w 4098122"/>
                <a:gd name="connsiteY248" fmla="*/ 2453833 h 5311470"/>
                <a:gd name="connsiteX249" fmla="*/ 58557 w 4098122"/>
                <a:gd name="connsiteY249" fmla="*/ 2257063 h 5311470"/>
                <a:gd name="connsiteX250" fmla="*/ 46983 w 4098122"/>
                <a:gd name="connsiteY250" fmla="*/ 2210764 h 5311470"/>
                <a:gd name="connsiteX251" fmla="*/ 23833 w 4098122"/>
                <a:gd name="connsiteY251" fmla="*/ 2176040 h 5311470"/>
                <a:gd name="connsiteX252" fmla="*/ 23833 w 4098122"/>
                <a:gd name="connsiteY252" fmla="*/ 1828800 h 5311470"/>
                <a:gd name="connsiteX253" fmla="*/ 35408 w 4098122"/>
                <a:gd name="connsiteY253" fmla="*/ 1713053 h 5311470"/>
                <a:gd name="connsiteX254" fmla="*/ 58557 w 4098122"/>
                <a:gd name="connsiteY254" fmla="*/ 1643605 h 5311470"/>
                <a:gd name="connsiteX255" fmla="*/ 35408 w 4098122"/>
                <a:gd name="connsiteY255" fmla="*/ 1481559 h 5311470"/>
                <a:gd name="connsiteX256" fmla="*/ 23833 w 4098122"/>
                <a:gd name="connsiteY256" fmla="*/ 1446835 h 5311470"/>
                <a:gd name="connsiteX257" fmla="*/ 684 w 4098122"/>
                <a:gd name="connsiteY257" fmla="*/ 1365812 h 5311470"/>
                <a:gd name="connsiteX258" fmla="*/ 12259 w 4098122"/>
                <a:gd name="connsiteY258" fmla="*/ 1192192 h 5311470"/>
                <a:gd name="connsiteX259" fmla="*/ 23833 w 4098122"/>
                <a:gd name="connsiteY259" fmla="*/ 1157468 h 5311470"/>
                <a:gd name="connsiteX260" fmla="*/ 58557 w 4098122"/>
                <a:gd name="connsiteY260" fmla="*/ 1064871 h 5311470"/>
                <a:gd name="connsiteX261" fmla="*/ 46983 w 4098122"/>
                <a:gd name="connsiteY261" fmla="*/ 844952 h 5311470"/>
                <a:gd name="connsiteX262" fmla="*/ 35408 w 4098122"/>
                <a:gd name="connsiteY262" fmla="*/ 787078 h 5311470"/>
                <a:gd name="connsiteX263" fmla="*/ 23833 w 4098122"/>
                <a:gd name="connsiteY263" fmla="*/ 648182 h 5311470"/>
                <a:gd name="connsiteX264" fmla="*/ 12259 w 4098122"/>
                <a:gd name="connsiteY264" fmla="*/ 555585 h 5311470"/>
                <a:gd name="connsiteX265" fmla="*/ 23833 w 4098122"/>
                <a:gd name="connsiteY265" fmla="*/ 115747 h 5311470"/>
                <a:gd name="connsiteX266" fmla="*/ 70132 w 4098122"/>
                <a:gd name="connsiteY266" fmla="*/ 69448 h 5311470"/>
                <a:gd name="connsiteX267" fmla="*/ 428947 w 4098122"/>
                <a:gd name="connsiteY267" fmla="*/ 69448 h 5311470"/>
                <a:gd name="connsiteX268" fmla="*/ 556269 w 4098122"/>
                <a:gd name="connsiteY268" fmla="*/ 81022 h 5311470"/>
                <a:gd name="connsiteX269" fmla="*/ 891935 w 4098122"/>
                <a:gd name="connsiteY269" fmla="*/ 57873 h 5311470"/>
                <a:gd name="connsiteX270" fmla="*/ 926659 w 4098122"/>
                <a:gd name="connsiteY270" fmla="*/ 46298 h 5311470"/>
                <a:gd name="connsiteX271" fmla="*/ 961383 w 4098122"/>
                <a:gd name="connsiteY271" fmla="*/ 23149 h 5311470"/>
                <a:gd name="connsiteX272" fmla="*/ 1007681 w 4098122"/>
                <a:gd name="connsiteY272" fmla="*/ 0 h 5311470"/>
                <a:gd name="connsiteX0-1" fmla="*/ 1042828 w 4098122"/>
                <a:gd name="connsiteY0-2" fmla="*/ 118419 h 5311470"/>
                <a:gd name="connsiteX1-3" fmla="*/ 1010449 w 4098122"/>
                <a:gd name="connsiteY1-4" fmla="*/ 140754 h 5311470"/>
                <a:gd name="connsiteX2-5" fmla="*/ 912755 w 4098122"/>
                <a:gd name="connsiteY2-6" fmla="*/ 151921 h 5311470"/>
                <a:gd name="connsiteX3-7" fmla="*/ 665066 w 4098122"/>
                <a:gd name="connsiteY3-8" fmla="*/ 174258 h 5311470"/>
                <a:gd name="connsiteX4-9" fmla="*/ 546340 w 4098122"/>
                <a:gd name="connsiteY4-10" fmla="*/ 163090 h 5311470"/>
                <a:gd name="connsiteX5-11" fmla="*/ 193938 w 4098122"/>
                <a:gd name="connsiteY5-12" fmla="*/ 169028 h 5311470"/>
                <a:gd name="connsiteX6-13" fmla="*/ 168578 w 4098122"/>
                <a:gd name="connsiteY6-14" fmla="*/ 207762 h 5311470"/>
                <a:gd name="connsiteX7-15" fmla="*/ 187473 w 4098122"/>
                <a:gd name="connsiteY7-16" fmla="*/ 608390 h 5311470"/>
                <a:gd name="connsiteX8-17" fmla="*/ 208505 w 4098122"/>
                <a:gd name="connsiteY8-18" fmla="*/ 760923 h 5311470"/>
                <a:gd name="connsiteX9-19" fmla="*/ 179372 w 4098122"/>
                <a:gd name="connsiteY9-20" fmla="*/ 855496 h 5311470"/>
                <a:gd name="connsiteX10-21" fmla="*/ 190165 w 4098122"/>
                <a:gd name="connsiteY10-22" fmla="*/ 911336 h 5311470"/>
                <a:gd name="connsiteX11-23" fmla="*/ 222545 w 4098122"/>
                <a:gd name="connsiteY11-24" fmla="*/ 1056518 h 5311470"/>
                <a:gd name="connsiteX12-25" fmla="*/ 209587 w 4098122"/>
                <a:gd name="connsiteY12-26" fmla="*/ 1198869 h 5311470"/>
                <a:gd name="connsiteX13-27" fmla="*/ 193411 w 4098122"/>
                <a:gd name="connsiteY13-28" fmla="*/ 1287934 h 5311470"/>
                <a:gd name="connsiteX14-29" fmla="*/ 146992 w 4098122"/>
                <a:gd name="connsiteY14-30" fmla="*/ 1413887 h 5311470"/>
                <a:gd name="connsiteX15-31" fmla="*/ 168578 w 4098122"/>
                <a:gd name="connsiteY15-32" fmla="*/ 1492062 h 5311470"/>
                <a:gd name="connsiteX16-33" fmla="*/ 179372 w 4098122"/>
                <a:gd name="connsiteY16-34" fmla="*/ 1525566 h 5311470"/>
                <a:gd name="connsiteX17-35" fmla="*/ 200958 w 4098122"/>
                <a:gd name="connsiteY17-36" fmla="*/ 1681916 h 5311470"/>
                <a:gd name="connsiteX18-37" fmla="*/ 179372 w 4098122"/>
                <a:gd name="connsiteY18-38" fmla="*/ 1748923 h 5311470"/>
                <a:gd name="connsiteX19-39" fmla="*/ 168578 w 4098122"/>
                <a:gd name="connsiteY19-40" fmla="*/ 1860602 h 5311470"/>
                <a:gd name="connsiteX20-41" fmla="*/ 204205 w 4098122"/>
                <a:gd name="connsiteY20-42" fmla="*/ 2148134 h 5311470"/>
                <a:gd name="connsiteX21-43" fmla="*/ 190165 w 4098122"/>
                <a:gd name="connsiteY21-44" fmla="*/ 2229139 h 5311470"/>
                <a:gd name="connsiteX22-45" fmla="*/ 200958 w 4098122"/>
                <a:gd name="connsiteY22-46" fmla="*/ 2273811 h 5311470"/>
                <a:gd name="connsiteX23-47" fmla="*/ 211751 w 4098122"/>
                <a:gd name="connsiteY23-48" fmla="*/ 2463665 h 5311470"/>
                <a:gd name="connsiteX24-49" fmla="*/ 190165 w 4098122"/>
                <a:gd name="connsiteY24-50" fmla="*/ 2530671 h 5311470"/>
                <a:gd name="connsiteX25-51" fmla="*/ 197184 w 4098122"/>
                <a:gd name="connsiteY25-52" fmla="*/ 2693667 h 5311470"/>
                <a:gd name="connsiteX26-53" fmla="*/ 190165 w 4098122"/>
                <a:gd name="connsiteY26-54" fmla="*/ 2809867 h 5311470"/>
                <a:gd name="connsiteX27-55" fmla="*/ 200958 w 4098122"/>
                <a:gd name="connsiteY27-56" fmla="*/ 2966216 h 5311470"/>
                <a:gd name="connsiteX28-57" fmla="*/ 190165 w 4098122"/>
                <a:gd name="connsiteY28-58" fmla="*/ 2999720 h 5311470"/>
                <a:gd name="connsiteX29-59" fmla="*/ 168578 w 4098122"/>
                <a:gd name="connsiteY29-60" fmla="*/ 3066728 h 5311470"/>
                <a:gd name="connsiteX30-61" fmla="*/ 187473 w 4098122"/>
                <a:gd name="connsiteY30-62" fmla="*/ 3221661 h 5311470"/>
                <a:gd name="connsiteX31-63" fmla="*/ 179372 w 4098122"/>
                <a:gd name="connsiteY31-64" fmla="*/ 3323587 h 5311470"/>
                <a:gd name="connsiteX32-65" fmla="*/ 200958 w 4098122"/>
                <a:gd name="connsiteY32-66" fmla="*/ 3412930 h 5311470"/>
                <a:gd name="connsiteX33-67" fmla="*/ 211751 w 4098122"/>
                <a:gd name="connsiteY33-68" fmla="*/ 3546944 h 5311470"/>
                <a:gd name="connsiteX34-69" fmla="*/ 233337 w 4098122"/>
                <a:gd name="connsiteY34-70" fmla="*/ 3580448 h 5311470"/>
                <a:gd name="connsiteX35-71" fmla="*/ 254924 w 4098122"/>
                <a:gd name="connsiteY35-72" fmla="*/ 3714461 h 5311470"/>
                <a:gd name="connsiteX36-73" fmla="*/ 207978 w 4098122"/>
                <a:gd name="connsiteY36-74" fmla="*/ 3817095 h 5311470"/>
                <a:gd name="connsiteX37-75" fmla="*/ 214443 w 4098122"/>
                <a:gd name="connsiteY37-76" fmla="*/ 3951817 h 5311470"/>
                <a:gd name="connsiteX38-77" fmla="*/ 168578 w 4098122"/>
                <a:gd name="connsiteY38-78" fmla="*/ 4116504 h 5311470"/>
                <a:gd name="connsiteX39-79" fmla="*/ 190165 w 4098122"/>
                <a:gd name="connsiteY39-80" fmla="*/ 4183511 h 5311470"/>
                <a:gd name="connsiteX40-81" fmla="*/ 218216 w 4098122"/>
                <a:gd name="connsiteY40-82" fmla="*/ 4256733 h 5311470"/>
                <a:gd name="connsiteX41-83" fmla="*/ 211751 w 4098122"/>
                <a:gd name="connsiteY41-84" fmla="*/ 4306356 h 5311470"/>
                <a:gd name="connsiteX42-85" fmla="*/ 190165 w 4098122"/>
                <a:gd name="connsiteY42-86" fmla="*/ 4406868 h 5311470"/>
                <a:gd name="connsiteX43-87" fmla="*/ 179372 w 4098122"/>
                <a:gd name="connsiteY43-88" fmla="*/ 4451539 h 5311470"/>
                <a:gd name="connsiteX44-89" fmla="*/ 168578 w 4098122"/>
                <a:gd name="connsiteY44-90" fmla="*/ 4574385 h 5311470"/>
                <a:gd name="connsiteX45-91" fmla="*/ 179372 w 4098122"/>
                <a:gd name="connsiteY45-92" fmla="*/ 4607889 h 5311470"/>
                <a:gd name="connsiteX46-93" fmla="*/ 211751 w 4098122"/>
                <a:gd name="connsiteY46-94" fmla="*/ 4674896 h 5311470"/>
                <a:gd name="connsiteX47-95" fmla="*/ 200958 w 4098122"/>
                <a:gd name="connsiteY47-96" fmla="*/ 4719567 h 5311470"/>
                <a:gd name="connsiteX48-97" fmla="*/ 179372 w 4098122"/>
                <a:gd name="connsiteY48-98" fmla="*/ 4753071 h 5311470"/>
                <a:gd name="connsiteX49-99" fmla="*/ 179372 w 4098122"/>
                <a:gd name="connsiteY49-100" fmla="*/ 5009930 h 5311470"/>
                <a:gd name="connsiteX50-101" fmla="*/ 157786 w 4098122"/>
                <a:gd name="connsiteY50-102" fmla="*/ 5043435 h 5311470"/>
                <a:gd name="connsiteX51-103" fmla="*/ 180935 w 4098122"/>
                <a:gd name="connsiteY51-104" fmla="*/ 5108814 h 5311470"/>
                <a:gd name="connsiteX52-105" fmla="*/ 230213 w 4098122"/>
                <a:gd name="connsiteY52-106" fmla="*/ 5074497 h 5311470"/>
                <a:gd name="connsiteX53-107" fmla="*/ 308890 w 4098122"/>
                <a:gd name="connsiteY53-108" fmla="*/ 5132777 h 5311470"/>
                <a:gd name="connsiteX54-109" fmla="*/ 330477 w 4098122"/>
                <a:gd name="connsiteY54-110" fmla="*/ 5110441 h 5311470"/>
                <a:gd name="connsiteX55-111" fmla="*/ 524754 w 4098122"/>
                <a:gd name="connsiteY55-112" fmla="*/ 5099273 h 5311470"/>
                <a:gd name="connsiteX56-113" fmla="*/ 783791 w 4098122"/>
                <a:gd name="connsiteY56-114" fmla="*/ 5099273 h 5311470"/>
                <a:gd name="connsiteX57-115" fmla="*/ 891723 w 4098122"/>
                <a:gd name="connsiteY57-116" fmla="*/ 5110441 h 5311470"/>
                <a:gd name="connsiteX58-117" fmla="*/ 1107587 w 4098122"/>
                <a:gd name="connsiteY58-118" fmla="*/ 5121609 h 5311470"/>
                <a:gd name="connsiteX59-119" fmla="*/ 1161553 w 4098122"/>
                <a:gd name="connsiteY59-120" fmla="*/ 5110441 h 5311470"/>
                <a:gd name="connsiteX60-121" fmla="*/ 1334244 w 4098122"/>
                <a:gd name="connsiteY60-122" fmla="*/ 5099273 h 5311470"/>
                <a:gd name="connsiteX61-123" fmla="*/ 1388211 w 4098122"/>
                <a:gd name="connsiteY61-124" fmla="*/ 5110441 h 5311470"/>
                <a:gd name="connsiteX62-125" fmla="*/ 1420590 w 4098122"/>
                <a:gd name="connsiteY62-126" fmla="*/ 5121609 h 5311470"/>
                <a:gd name="connsiteX63-127" fmla="*/ 1485349 w 4098122"/>
                <a:gd name="connsiteY63-128" fmla="*/ 5132777 h 5311470"/>
                <a:gd name="connsiteX64-129" fmla="*/ 1517729 w 4098122"/>
                <a:gd name="connsiteY64-130" fmla="*/ 5143945 h 5311470"/>
                <a:gd name="connsiteX65-131" fmla="*/ 1550108 w 4098122"/>
                <a:gd name="connsiteY65-132" fmla="*/ 5155112 h 5311470"/>
                <a:gd name="connsiteX66-133" fmla="*/ 1614868 w 4098122"/>
                <a:gd name="connsiteY66-134" fmla="*/ 5177448 h 5311470"/>
                <a:gd name="connsiteX67-135" fmla="*/ 1776765 w 4098122"/>
                <a:gd name="connsiteY67-136" fmla="*/ 5199784 h 5311470"/>
                <a:gd name="connsiteX68-137" fmla="*/ 1926080 w 4098122"/>
                <a:gd name="connsiteY68-138" fmla="*/ 5173781 h 5311470"/>
                <a:gd name="connsiteX69-139" fmla="*/ 2060390 w 4098122"/>
                <a:gd name="connsiteY69-140" fmla="*/ 5177531 h 5311470"/>
                <a:gd name="connsiteX70-141" fmla="*/ 2100562 w 4098122"/>
                <a:gd name="connsiteY70-142" fmla="*/ 5210952 h 5311470"/>
                <a:gd name="connsiteX71-143" fmla="*/ 2186907 w 4098122"/>
                <a:gd name="connsiteY71-144" fmla="*/ 5199784 h 5311470"/>
                <a:gd name="connsiteX72-145" fmla="*/ 2338012 w 4098122"/>
                <a:gd name="connsiteY72-146" fmla="*/ 5177448 h 5311470"/>
                <a:gd name="connsiteX73-147" fmla="*/ 3471298 w 4098122"/>
                <a:gd name="connsiteY73-148" fmla="*/ 5155112 h 5311470"/>
                <a:gd name="connsiteX74-149" fmla="*/ 3503678 w 4098122"/>
                <a:gd name="connsiteY74-150" fmla="*/ 5143945 h 5311470"/>
                <a:gd name="connsiteX75-151" fmla="*/ 3536058 w 4098122"/>
                <a:gd name="connsiteY75-152" fmla="*/ 5121609 h 5311470"/>
                <a:gd name="connsiteX76-153" fmla="*/ 3643989 w 4098122"/>
                <a:gd name="connsiteY76-154" fmla="*/ 5110441 h 5311470"/>
                <a:gd name="connsiteX77-155" fmla="*/ 3665576 w 4098122"/>
                <a:gd name="connsiteY77-156" fmla="*/ 5132777 h 5311470"/>
                <a:gd name="connsiteX78-157" fmla="*/ 3773508 w 4098122"/>
                <a:gd name="connsiteY78-158" fmla="*/ 5155112 h 5311470"/>
                <a:gd name="connsiteX79-159" fmla="*/ 3816680 w 4098122"/>
                <a:gd name="connsiteY79-160" fmla="*/ 5166280 h 5311470"/>
                <a:gd name="connsiteX80-161" fmla="*/ 3870647 w 4098122"/>
                <a:gd name="connsiteY80-162" fmla="*/ 5177448 h 5311470"/>
                <a:gd name="connsiteX81-163" fmla="*/ 3874975 w 4098122"/>
                <a:gd name="connsiteY81-164" fmla="*/ 5037497 h 5311470"/>
                <a:gd name="connsiteX82-165" fmla="*/ 3913820 w 4098122"/>
                <a:gd name="connsiteY82-166" fmla="*/ 4697231 h 5311470"/>
                <a:gd name="connsiteX83-167" fmla="*/ 3903026 w 4098122"/>
                <a:gd name="connsiteY83-168" fmla="*/ 4663727 h 5311470"/>
                <a:gd name="connsiteX84-169" fmla="*/ 3892233 w 4098122"/>
                <a:gd name="connsiteY84-170" fmla="*/ 4384532 h 5311470"/>
                <a:gd name="connsiteX85-171" fmla="*/ 3881440 w 4098122"/>
                <a:gd name="connsiteY85-172" fmla="*/ 4105336 h 5311470"/>
                <a:gd name="connsiteX86-173" fmla="*/ 3924612 w 4098122"/>
                <a:gd name="connsiteY86-174" fmla="*/ 4071832 h 5311470"/>
                <a:gd name="connsiteX87-175" fmla="*/ 3899780 w 4098122"/>
                <a:gd name="connsiteY87-176" fmla="*/ 3931880 h 5311470"/>
                <a:gd name="connsiteX88-177" fmla="*/ 3872811 w 4098122"/>
                <a:gd name="connsiteY88-178" fmla="*/ 3820202 h 5311470"/>
                <a:gd name="connsiteX89-179" fmla="*/ 3892233 w 4098122"/>
                <a:gd name="connsiteY89-180" fmla="*/ 3602783 h 5311470"/>
                <a:gd name="connsiteX90-181" fmla="*/ 3878749 w 4098122"/>
                <a:gd name="connsiteY90-182" fmla="*/ 3246828 h 5311470"/>
                <a:gd name="connsiteX91-183" fmla="*/ 3913820 w 4098122"/>
                <a:gd name="connsiteY91-184" fmla="*/ 3111398 h 5311470"/>
                <a:gd name="connsiteX92-185" fmla="*/ 3924612 w 4098122"/>
                <a:gd name="connsiteY92-186" fmla="*/ 3055560 h 5311470"/>
                <a:gd name="connsiteX93-187" fmla="*/ 3903026 w 4098122"/>
                <a:gd name="connsiteY93-188" fmla="*/ 2910378 h 5311470"/>
                <a:gd name="connsiteX94-189" fmla="*/ 3897643 w 4098122"/>
                <a:gd name="connsiteY94-190" fmla="*/ 2689852 h 5311470"/>
                <a:gd name="connsiteX95-191" fmla="*/ 3859853 w 4098122"/>
                <a:gd name="connsiteY95-192" fmla="*/ 2564175 h 5311470"/>
                <a:gd name="connsiteX96-193" fmla="*/ 3838267 w 4098122"/>
                <a:gd name="connsiteY96-194" fmla="*/ 2541839 h 5311470"/>
                <a:gd name="connsiteX97-195" fmla="*/ 3827474 w 4098122"/>
                <a:gd name="connsiteY97-196" fmla="*/ 2407825 h 5311470"/>
                <a:gd name="connsiteX98-197" fmla="*/ 3838267 w 4098122"/>
                <a:gd name="connsiteY98-198" fmla="*/ 2374321 h 5311470"/>
                <a:gd name="connsiteX99-199" fmla="*/ 3849060 w 4098122"/>
                <a:gd name="connsiteY99-200" fmla="*/ 2296146 h 5311470"/>
                <a:gd name="connsiteX100-201" fmla="*/ 3870647 w 4098122"/>
                <a:gd name="connsiteY100-202" fmla="*/ 2273811 h 5311470"/>
                <a:gd name="connsiteX101-203" fmla="*/ 3903026 w 4098122"/>
                <a:gd name="connsiteY101-204" fmla="*/ 2184469 h 5311470"/>
                <a:gd name="connsiteX102-205" fmla="*/ 3913820 w 4098122"/>
                <a:gd name="connsiteY102-206" fmla="*/ 2005783 h 5311470"/>
                <a:gd name="connsiteX103-207" fmla="*/ 3935406 w 4098122"/>
                <a:gd name="connsiteY103-208" fmla="*/ 1793595 h 5311470"/>
                <a:gd name="connsiteX104-209" fmla="*/ 3924612 w 4098122"/>
                <a:gd name="connsiteY104-210" fmla="*/ 1648413 h 5311470"/>
                <a:gd name="connsiteX105-211" fmla="*/ 3946199 w 4098122"/>
                <a:gd name="connsiteY105-212" fmla="*/ 1614909 h 5311470"/>
                <a:gd name="connsiteX106-213" fmla="*/ 3940816 w 4098122"/>
                <a:gd name="connsiteY106-214" fmla="*/ 1485848 h 5311470"/>
                <a:gd name="connsiteX107-215" fmla="*/ 3947836 w 4098122"/>
                <a:gd name="connsiteY107-216" fmla="*/ 1378692 h 5311470"/>
                <a:gd name="connsiteX108-217" fmla="*/ 3931105 w 4098122"/>
                <a:gd name="connsiteY108-218" fmla="*/ 1305039 h 5311470"/>
                <a:gd name="connsiteX109-219" fmla="*/ 3913293 w 4098122"/>
                <a:gd name="connsiteY109-220" fmla="*/ 1178655 h 5311470"/>
                <a:gd name="connsiteX110-221" fmla="*/ 3903026 w 4098122"/>
                <a:gd name="connsiteY110-222" fmla="*/ 676810 h 5311470"/>
                <a:gd name="connsiteX111-223" fmla="*/ 3917066 w 4098122"/>
                <a:gd name="connsiteY111-224" fmla="*/ 454869 h 5311470"/>
                <a:gd name="connsiteX112-225" fmla="*/ 3892233 w 4098122"/>
                <a:gd name="connsiteY112-226" fmla="*/ 397615 h 5311470"/>
                <a:gd name="connsiteX113-227" fmla="*/ 3913820 w 4098122"/>
                <a:gd name="connsiteY113-228" fmla="*/ 218929 h 5311470"/>
                <a:gd name="connsiteX114-229" fmla="*/ 3827474 w 4098122"/>
                <a:gd name="connsiteY114-230" fmla="*/ 196594 h 5311470"/>
                <a:gd name="connsiteX115-231" fmla="*/ 3795094 w 4098122"/>
                <a:gd name="connsiteY115-232" fmla="*/ 174258 h 5311470"/>
                <a:gd name="connsiteX116-233" fmla="*/ 3719542 w 4098122"/>
                <a:gd name="connsiteY116-234" fmla="*/ 163090 h 5311470"/>
                <a:gd name="connsiteX117-235" fmla="*/ 3683388 w 4098122"/>
                <a:gd name="connsiteY117-236" fmla="*/ 154045 h 5311470"/>
                <a:gd name="connsiteX118-237" fmla="*/ 3633196 w 4098122"/>
                <a:gd name="connsiteY118-238" fmla="*/ 140754 h 5311470"/>
                <a:gd name="connsiteX119-239" fmla="*/ 3590023 w 4098122"/>
                <a:gd name="connsiteY119-240" fmla="*/ 163090 h 5311470"/>
                <a:gd name="connsiteX120-241" fmla="*/ 3287814 w 4098122"/>
                <a:gd name="connsiteY120-242" fmla="*/ 174258 h 5311470"/>
                <a:gd name="connsiteX121-243" fmla="*/ 3190675 w 4098122"/>
                <a:gd name="connsiteY121-244" fmla="*/ 196594 h 5311470"/>
                <a:gd name="connsiteX122-245" fmla="*/ 3169088 w 4098122"/>
                <a:gd name="connsiteY122-246" fmla="*/ 174258 h 5311470"/>
                <a:gd name="connsiteX123-247" fmla="*/ 3136709 w 4098122"/>
                <a:gd name="connsiteY123-248" fmla="*/ 163090 h 5311470"/>
                <a:gd name="connsiteX124-249" fmla="*/ 3115123 w 4098122"/>
                <a:gd name="connsiteY124-250" fmla="*/ 140754 h 5311470"/>
                <a:gd name="connsiteX125-251" fmla="*/ 3030414 w 4098122"/>
                <a:gd name="connsiteY125-252" fmla="*/ 159276 h 5311470"/>
                <a:gd name="connsiteX126-253" fmla="*/ 2856086 w 4098122"/>
                <a:gd name="connsiteY126-254" fmla="*/ 151922 h 5311470"/>
                <a:gd name="connsiteX127-255" fmla="*/ 2445944 w 4098122"/>
                <a:gd name="connsiteY127-256" fmla="*/ 174258 h 5311470"/>
                <a:gd name="connsiteX128-257" fmla="*/ 2111354 w 4098122"/>
                <a:gd name="connsiteY128-258" fmla="*/ 129587 h 5311470"/>
                <a:gd name="connsiteX129-259" fmla="*/ 1882561 w 4098122"/>
                <a:gd name="connsiteY129-260" fmla="*/ 154045 h 5311470"/>
                <a:gd name="connsiteX130-261" fmla="*/ 1712006 w 4098122"/>
                <a:gd name="connsiteY130-262" fmla="*/ 140754 h 5311470"/>
                <a:gd name="connsiteX131-263" fmla="*/ 1237105 w 4098122"/>
                <a:gd name="connsiteY131-264" fmla="*/ 163090 h 5311470"/>
                <a:gd name="connsiteX132-265" fmla="*/ 1160470 w 4098122"/>
                <a:gd name="connsiteY132-266" fmla="*/ 142170 h 5311470"/>
                <a:gd name="connsiteX133-267" fmla="*/ 1086000 w 4098122"/>
                <a:gd name="connsiteY133-268" fmla="*/ 119834 h 5311470"/>
                <a:gd name="connsiteX134-269" fmla="*/ 1042828 w 4098122"/>
                <a:gd name="connsiteY134-270" fmla="*/ 118419 h 5311470"/>
                <a:gd name="connsiteX135-271" fmla="*/ 1007681 w 4098122"/>
                <a:gd name="connsiteY135-272" fmla="*/ 0 h 5311470"/>
                <a:gd name="connsiteX136-273" fmla="*/ 1100279 w 4098122"/>
                <a:gd name="connsiteY136-274" fmla="*/ 23149 h 5311470"/>
                <a:gd name="connsiteX137-275" fmla="*/ 1169727 w 4098122"/>
                <a:gd name="connsiteY137-276" fmla="*/ 69448 h 5311470"/>
                <a:gd name="connsiteX138-277" fmla="*/ 1679013 w 4098122"/>
                <a:gd name="connsiteY138-278" fmla="*/ 46298 h 5311470"/>
                <a:gd name="connsiteX139-279" fmla="*/ 1760036 w 4098122"/>
                <a:gd name="connsiteY139-280" fmla="*/ 23149 h 5311470"/>
                <a:gd name="connsiteX140-281" fmla="*/ 2107276 w 4098122"/>
                <a:gd name="connsiteY140-282" fmla="*/ 34724 h 5311470"/>
                <a:gd name="connsiteX141-283" fmla="*/ 2466092 w 4098122"/>
                <a:gd name="connsiteY141-284" fmla="*/ 81022 h 5311470"/>
                <a:gd name="connsiteX142-285" fmla="*/ 2905930 w 4098122"/>
                <a:gd name="connsiteY142-286" fmla="*/ 57873 h 5311470"/>
                <a:gd name="connsiteX143-287" fmla="*/ 3010102 w 4098122"/>
                <a:gd name="connsiteY143-288" fmla="*/ 34724 h 5311470"/>
                <a:gd name="connsiteX144-289" fmla="*/ 3183722 w 4098122"/>
                <a:gd name="connsiteY144-290" fmla="*/ 46298 h 5311470"/>
                <a:gd name="connsiteX145-291" fmla="*/ 3206871 w 4098122"/>
                <a:gd name="connsiteY145-292" fmla="*/ 69448 h 5311470"/>
                <a:gd name="connsiteX146-293" fmla="*/ 3241595 w 4098122"/>
                <a:gd name="connsiteY146-294" fmla="*/ 81022 h 5311470"/>
                <a:gd name="connsiteX147-295" fmla="*/ 3264745 w 4098122"/>
                <a:gd name="connsiteY147-296" fmla="*/ 104172 h 5311470"/>
                <a:gd name="connsiteX148-297" fmla="*/ 3368917 w 4098122"/>
                <a:gd name="connsiteY148-298" fmla="*/ 81022 h 5311470"/>
                <a:gd name="connsiteX149-299" fmla="*/ 3693008 w 4098122"/>
                <a:gd name="connsiteY149-300" fmla="*/ 69448 h 5311470"/>
                <a:gd name="connsiteX150-301" fmla="*/ 3739307 w 4098122"/>
                <a:gd name="connsiteY150-302" fmla="*/ 46298 h 5311470"/>
                <a:gd name="connsiteX151-303" fmla="*/ 3774031 w 4098122"/>
                <a:gd name="connsiteY151-304" fmla="*/ 23149 h 5311470"/>
                <a:gd name="connsiteX152-305" fmla="*/ 3831904 w 4098122"/>
                <a:gd name="connsiteY152-306" fmla="*/ 69448 h 5311470"/>
                <a:gd name="connsiteX153-307" fmla="*/ 3912927 w 4098122"/>
                <a:gd name="connsiteY153-308" fmla="*/ 81022 h 5311470"/>
                <a:gd name="connsiteX154-309" fmla="*/ 3947651 w 4098122"/>
                <a:gd name="connsiteY154-310" fmla="*/ 104172 h 5311470"/>
                <a:gd name="connsiteX155-311" fmla="*/ 4040249 w 4098122"/>
                <a:gd name="connsiteY155-312" fmla="*/ 127321 h 5311470"/>
                <a:gd name="connsiteX156-313" fmla="*/ 4017099 w 4098122"/>
                <a:gd name="connsiteY156-314" fmla="*/ 312516 h 5311470"/>
                <a:gd name="connsiteX157-315" fmla="*/ 4005524 w 4098122"/>
                <a:gd name="connsiteY157-316" fmla="*/ 347240 h 5311470"/>
                <a:gd name="connsiteX158-317" fmla="*/ 4028674 w 4098122"/>
                <a:gd name="connsiteY158-318" fmla="*/ 601883 h 5311470"/>
                <a:gd name="connsiteX159-319" fmla="*/ 4040249 w 4098122"/>
                <a:gd name="connsiteY159-320" fmla="*/ 1169043 h 5311470"/>
                <a:gd name="connsiteX160-321" fmla="*/ 4063398 w 4098122"/>
                <a:gd name="connsiteY160-322" fmla="*/ 1238491 h 5311470"/>
                <a:gd name="connsiteX161-323" fmla="*/ 4074973 w 4098122"/>
                <a:gd name="connsiteY161-324" fmla="*/ 1273215 h 5311470"/>
                <a:gd name="connsiteX162-325" fmla="*/ 4098122 w 4098122"/>
                <a:gd name="connsiteY162-326" fmla="*/ 1354238 h 5311470"/>
                <a:gd name="connsiteX163-327" fmla="*/ 4074973 w 4098122"/>
                <a:gd name="connsiteY163-328" fmla="*/ 1574157 h 5311470"/>
                <a:gd name="connsiteX164-329" fmla="*/ 4051823 w 4098122"/>
                <a:gd name="connsiteY164-330" fmla="*/ 1608881 h 5311470"/>
                <a:gd name="connsiteX165-331" fmla="*/ 4063398 w 4098122"/>
                <a:gd name="connsiteY165-332" fmla="*/ 1759352 h 5311470"/>
                <a:gd name="connsiteX166-333" fmla="*/ 4040249 w 4098122"/>
                <a:gd name="connsiteY166-334" fmla="*/ 1979271 h 5311470"/>
                <a:gd name="connsiteX167-335" fmla="*/ 4028674 w 4098122"/>
                <a:gd name="connsiteY167-336" fmla="*/ 2164466 h 5311470"/>
                <a:gd name="connsiteX168-337" fmla="*/ 3993950 w 4098122"/>
                <a:gd name="connsiteY168-338" fmla="*/ 2257063 h 5311470"/>
                <a:gd name="connsiteX169-339" fmla="*/ 3970800 w 4098122"/>
                <a:gd name="connsiteY169-340" fmla="*/ 2280212 h 5311470"/>
                <a:gd name="connsiteX170-341" fmla="*/ 3959226 w 4098122"/>
                <a:gd name="connsiteY170-342" fmla="*/ 2361235 h 5311470"/>
                <a:gd name="connsiteX171-343" fmla="*/ 3947651 w 4098122"/>
                <a:gd name="connsiteY171-344" fmla="*/ 2395959 h 5311470"/>
                <a:gd name="connsiteX172-345" fmla="*/ 3959226 w 4098122"/>
                <a:gd name="connsiteY172-346" fmla="*/ 2534855 h 5311470"/>
                <a:gd name="connsiteX173-347" fmla="*/ 3982375 w 4098122"/>
                <a:gd name="connsiteY173-348" fmla="*/ 2558005 h 5311470"/>
                <a:gd name="connsiteX174-349" fmla="*/ 3993950 w 4098122"/>
                <a:gd name="connsiteY174-350" fmla="*/ 2592729 h 5311470"/>
                <a:gd name="connsiteX175-351" fmla="*/ 4028674 w 4098122"/>
                <a:gd name="connsiteY175-352" fmla="*/ 2916820 h 5311470"/>
                <a:gd name="connsiteX176-353" fmla="*/ 4051823 w 4098122"/>
                <a:gd name="connsiteY176-354" fmla="*/ 3067291 h 5311470"/>
                <a:gd name="connsiteX177-355" fmla="*/ 4040249 w 4098122"/>
                <a:gd name="connsiteY177-356" fmla="*/ 3125164 h 5311470"/>
                <a:gd name="connsiteX178-357" fmla="*/ 4029899 w 4098122"/>
                <a:gd name="connsiteY178-358" fmla="*/ 3164921 h 5311470"/>
                <a:gd name="connsiteX179-359" fmla="*/ 4031149 w 4098122"/>
                <a:gd name="connsiteY179-360" fmla="*/ 3158443 h 5311470"/>
                <a:gd name="connsiteX180-361" fmla="*/ 4029899 w 4098122"/>
                <a:gd name="connsiteY180-362" fmla="*/ 3164921 h 5311470"/>
                <a:gd name="connsiteX181-363" fmla="*/ 4017099 w 4098122"/>
                <a:gd name="connsiteY181-364" fmla="*/ 3229336 h 5311470"/>
                <a:gd name="connsiteX182-365" fmla="*/ 4017099 w 4098122"/>
                <a:gd name="connsiteY182-366" fmla="*/ 3634450 h 5311470"/>
                <a:gd name="connsiteX183-367" fmla="*/ 4051823 w 4098122"/>
                <a:gd name="connsiteY183-368" fmla="*/ 3842795 h 5311470"/>
                <a:gd name="connsiteX184-369" fmla="*/ 4063398 w 4098122"/>
                <a:gd name="connsiteY184-370" fmla="*/ 3981691 h 5311470"/>
                <a:gd name="connsiteX185-371" fmla="*/ 4051823 w 4098122"/>
                <a:gd name="connsiteY185-372" fmla="*/ 4120587 h 5311470"/>
                <a:gd name="connsiteX186-373" fmla="*/ 4040249 w 4098122"/>
                <a:gd name="connsiteY186-374" fmla="*/ 4155311 h 5311470"/>
                <a:gd name="connsiteX187-375" fmla="*/ 4017099 w 4098122"/>
                <a:gd name="connsiteY187-376" fmla="*/ 4444678 h 5311470"/>
                <a:gd name="connsiteX188-377" fmla="*/ 4028674 w 4098122"/>
                <a:gd name="connsiteY188-378" fmla="*/ 4734045 h 5311470"/>
                <a:gd name="connsiteX189-379" fmla="*/ 4040249 w 4098122"/>
                <a:gd name="connsiteY189-380" fmla="*/ 4768769 h 5311470"/>
                <a:gd name="connsiteX190-381" fmla="*/ 4025844 w 4098122"/>
                <a:gd name="connsiteY190-382" fmla="*/ 5150698 h 5311470"/>
                <a:gd name="connsiteX191-383" fmla="*/ 4014270 w 4098122"/>
                <a:gd name="connsiteY191-384" fmla="*/ 5275190 h 5311470"/>
                <a:gd name="connsiteX192-385" fmla="*/ 3936076 w 4098122"/>
                <a:gd name="connsiteY192-386" fmla="*/ 5254906 h 5311470"/>
                <a:gd name="connsiteX193-387" fmla="*/ 3889778 w 4098122"/>
                <a:gd name="connsiteY193-388" fmla="*/ 5243331 h 5311470"/>
                <a:gd name="connsiteX194-389" fmla="*/ 3788546 w 4098122"/>
                <a:gd name="connsiteY194-390" fmla="*/ 5240502 h 5311470"/>
                <a:gd name="connsiteX195-391" fmla="*/ 3713143 w 4098122"/>
                <a:gd name="connsiteY195-392" fmla="*/ 5246382 h 5311470"/>
                <a:gd name="connsiteX196-393" fmla="*/ 3655455 w 4098122"/>
                <a:gd name="connsiteY196-394" fmla="*/ 5234733 h 5311470"/>
                <a:gd name="connsiteX197-395" fmla="*/ 3600411 w 4098122"/>
                <a:gd name="connsiteY197-396" fmla="*/ 5231757 h 5311470"/>
                <a:gd name="connsiteX198-397" fmla="*/ 3565686 w 4098122"/>
                <a:gd name="connsiteY198-398" fmla="*/ 5243331 h 5311470"/>
                <a:gd name="connsiteX199-399" fmla="*/ 2350345 w 4098122"/>
                <a:gd name="connsiteY199-400" fmla="*/ 5266481 h 5311470"/>
                <a:gd name="connsiteX200-401" fmla="*/ 2188299 w 4098122"/>
                <a:gd name="connsiteY200-402" fmla="*/ 5289630 h 5311470"/>
                <a:gd name="connsiteX201-403" fmla="*/ 2095702 w 4098122"/>
                <a:gd name="connsiteY201-404" fmla="*/ 5301205 h 5311470"/>
                <a:gd name="connsiteX202-405" fmla="*/ 2049329 w 4098122"/>
                <a:gd name="connsiteY202-406" fmla="*/ 5306936 h 5311470"/>
                <a:gd name="connsiteX203-407" fmla="*/ 1968380 w 4098122"/>
                <a:gd name="connsiteY203-408" fmla="*/ 5301205 h 5311470"/>
                <a:gd name="connsiteX204-409" fmla="*/ 1748461 w 4098122"/>
                <a:gd name="connsiteY204-410" fmla="*/ 5289630 h 5311470"/>
                <a:gd name="connsiteX205-411" fmla="*/ 1574841 w 4098122"/>
                <a:gd name="connsiteY205-412" fmla="*/ 5266481 h 5311470"/>
                <a:gd name="connsiteX206-413" fmla="*/ 1505393 w 4098122"/>
                <a:gd name="connsiteY206-414" fmla="*/ 5243331 h 5311470"/>
                <a:gd name="connsiteX207-415" fmla="*/ 1470669 w 4098122"/>
                <a:gd name="connsiteY207-416" fmla="*/ 5231757 h 5311470"/>
                <a:gd name="connsiteX208-417" fmla="*/ 1435945 w 4098122"/>
                <a:gd name="connsiteY208-418" fmla="*/ 5220182 h 5311470"/>
                <a:gd name="connsiteX209-419" fmla="*/ 1366497 w 4098122"/>
                <a:gd name="connsiteY209-420" fmla="*/ 5208607 h 5311470"/>
                <a:gd name="connsiteX210-421" fmla="*/ 1331773 w 4098122"/>
                <a:gd name="connsiteY210-422" fmla="*/ 5197033 h 5311470"/>
                <a:gd name="connsiteX211-423" fmla="*/ 1273899 w 4098122"/>
                <a:gd name="connsiteY211-424" fmla="*/ 5185458 h 5311470"/>
                <a:gd name="connsiteX212-425" fmla="*/ 1088704 w 4098122"/>
                <a:gd name="connsiteY212-426" fmla="*/ 5197033 h 5311470"/>
                <a:gd name="connsiteX213-427" fmla="*/ 1030831 w 4098122"/>
                <a:gd name="connsiteY213-428" fmla="*/ 5208607 h 5311470"/>
                <a:gd name="connsiteX214-429" fmla="*/ 799337 w 4098122"/>
                <a:gd name="connsiteY214-430" fmla="*/ 5197033 h 5311470"/>
                <a:gd name="connsiteX215-431" fmla="*/ 648866 w 4098122"/>
                <a:gd name="connsiteY215-432" fmla="*/ 5231757 h 5311470"/>
                <a:gd name="connsiteX216-433" fmla="*/ 452097 w 4098122"/>
                <a:gd name="connsiteY216-434" fmla="*/ 5197033 h 5311470"/>
                <a:gd name="connsiteX217-435" fmla="*/ 244625 w 4098122"/>
                <a:gd name="connsiteY217-436" fmla="*/ 5207919 h 5311470"/>
                <a:gd name="connsiteX218-437" fmla="*/ 174304 w 4098122"/>
                <a:gd name="connsiteY218-438" fmla="*/ 5220182 h 5311470"/>
                <a:gd name="connsiteX219-439" fmla="*/ 117808 w 4098122"/>
                <a:gd name="connsiteY219-440" fmla="*/ 5228128 h 5311470"/>
                <a:gd name="connsiteX220-441" fmla="*/ 12259 w 4098122"/>
                <a:gd name="connsiteY220-442" fmla="*/ 5243331 h 5311470"/>
                <a:gd name="connsiteX221-443" fmla="*/ 23144 w 4098122"/>
                <a:gd name="connsiteY221-444" fmla="*/ 5109442 h 5311470"/>
                <a:gd name="connsiteX222-445" fmla="*/ 46294 w 4098122"/>
                <a:gd name="connsiteY222-446" fmla="*/ 5020289 h 5311470"/>
                <a:gd name="connsiteX223-447" fmla="*/ 35408 w 4098122"/>
                <a:gd name="connsiteY223-448" fmla="*/ 4826643 h 5311470"/>
                <a:gd name="connsiteX224-449" fmla="*/ 58557 w 4098122"/>
                <a:gd name="connsiteY224-450" fmla="*/ 4791919 h 5311470"/>
                <a:gd name="connsiteX225-451" fmla="*/ 70132 w 4098122"/>
                <a:gd name="connsiteY225-452" fmla="*/ 4745620 h 5311470"/>
                <a:gd name="connsiteX226-453" fmla="*/ 35408 w 4098122"/>
                <a:gd name="connsiteY226-454" fmla="*/ 4676172 h 5311470"/>
                <a:gd name="connsiteX227-455" fmla="*/ 23833 w 4098122"/>
                <a:gd name="connsiteY227-456" fmla="*/ 4641448 h 5311470"/>
                <a:gd name="connsiteX228-457" fmla="*/ 35408 w 4098122"/>
                <a:gd name="connsiteY228-458" fmla="*/ 4514126 h 5311470"/>
                <a:gd name="connsiteX229-459" fmla="*/ 46983 w 4098122"/>
                <a:gd name="connsiteY229-460" fmla="*/ 4467828 h 5311470"/>
                <a:gd name="connsiteX230-461" fmla="*/ 70132 w 4098122"/>
                <a:gd name="connsiteY230-462" fmla="*/ 4363655 h 5311470"/>
                <a:gd name="connsiteX231-463" fmla="*/ 58557 w 4098122"/>
                <a:gd name="connsiteY231-464" fmla="*/ 4305782 h 5311470"/>
                <a:gd name="connsiteX232-465" fmla="*/ 46983 w 4098122"/>
                <a:gd name="connsiteY232-466" fmla="*/ 4236334 h 5311470"/>
                <a:gd name="connsiteX233-467" fmla="*/ 23833 w 4098122"/>
                <a:gd name="connsiteY233-468" fmla="*/ 4166886 h 5311470"/>
                <a:gd name="connsiteX234-469" fmla="*/ 35408 w 4098122"/>
                <a:gd name="connsiteY234-470" fmla="*/ 3877519 h 5311470"/>
                <a:gd name="connsiteX235-471" fmla="*/ 46983 w 4098122"/>
                <a:gd name="connsiteY235-472" fmla="*/ 3819645 h 5311470"/>
                <a:gd name="connsiteX236-473" fmla="*/ 116431 w 4098122"/>
                <a:gd name="connsiteY236-474" fmla="*/ 3750197 h 5311470"/>
                <a:gd name="connsiteX237-475" fmla="*/ 93281 w 4098122"/>
                <a:gd name="connsiteY237-476" fmla="*/ 3611301 h 5311470"/>
                <a:gd name="connsiteX238-477" fmla="*/ 70132 w 4098122"/>
                <a:gd name="connsiteY238-478" fmla="*/ 3576577 h 5311470"/>
                <a:gd name="connsiteX239-479" fmla="*/ 58557 w 4098122"/>
                <a:gd name="connsiteY239-480" fmla="*/ 3437681 h 5311470"/>
                <a:gd name="connsiteX240-481" fmla="*/ 35408 w 4098122"/>
                <a:gd name="connsiteY240-482" fmla="*/ 3345083 h 5311470"/>
                <a:gd name="connsiteX241-483" fmla="*/ 12259 w 4098122"/>
                <a:gd name="connsiteY241-484" fmla="*/ 3264060 h 5311470"/>
                <a:gd name="connsiteX242-485" fmla="*/ 23833 w 4098122"/>
                <a:gd name="connsiteY242-486" fmla="*/ 3078866 h 5311470"/>
                <a:gd name="connsiteX243-487" fmla="*/ 46983 w 4098122"/>
                <a:gd name="connsiteY243-488" fmla="*/ 3009417 h 5311470"/>
                <a:gd name="connsiteX244-489" fmla="*/ 58557 w 4098122"/>
                <a:gd name="connsiteY244-490" fmla="*/ 2974693 h 5311470"/>
                <a:gd name="connsiteX245-491" fmla="*/ 46983 w 4098122"/>
                <a:gd name="connsiteY245-492" fmla="*/ 2812648 h 5311470"/>
                <a:gd name="connsiteX246-493" fmla="*/ 35408 w 4098122"/>
                <a:gd name="connsiteY246-494" fmla="*/ 2673752 h 5311470"/>
                <a:gd name="connsiteX247-495" fmla="*/ 46983 w 4098122"/>
                <a:gd name="connsiteY247-496" fmla="*/ 2523281 h 5311470"/>
                <a:gd name="connsiteX248-497" fmla="*/ 70132 w 4098122"/>
                <a:gd name="connsiteY248-498" fmla="*/ 2453833 h 5311470"/>
                <a:gd name="connsiteX249-499" fmla="*/ 58557 w 4098122"/>
                <a:gd name="connsiteY249-500" fmla="*/ 2257063 h 5311470"/>
                <a:gd name="connsiteX250-501" fmla="*/ 46983 w 4098122"/>
                <a:gd name="connsiteY250-502" fmla="*/ 2210764 h 5311470"/>
                <a:gd name="connsiteX251-503" fmla="*/ 23833 w 4098122"/>
                <a:gd name="connsiteY251-504" fmla="*/ 2176040 h 5311470"/>
                <a:gd name="connsiteX252-505" fmla="*/ 23833 w 4098122"/>
                <a:gd name="connsiteY252-506" fmla="*/ 1828800 h 5311470"/>
                <a:gd name="connsiteX253-507" fmla="*/ 35408 w 4098122"/>
                <a:gd name="connsiteY253-508" fmla="*/ 1713053 h 5311470"/>
                <a:gd name="connsiteX254-509" fmla="*/ 58557 w 4098122"/>
                <a:gd name="connsiteY254-510" fmla="*/ 1643605 h 5311470"/>
                <a:gd name="connsiteX255-511" fmla="*/ 35408 w 4098122"/>
                <a:gd name="connsiteY255-512" fmla="*/ 1481559 h 5311470"/>
                <a:gd name="connsiteX256-513" fmla="*/ 23833 w 4098122"/>
                <a:gd name="connsiteY256-514" fmla="*/ 1446835 h 5311470"/>
                <a:gd name="connsiteX257-515" fmla="*/ 684 w 4098122"/>
                <a:gd name="connsiteY257-516" fmla="*/ 1365812 h 5311470"/>
                <a:gd name="connsiteX258-517" fmla="*/ 12259 w 4098122"/>
                <a:gd name="connsiteY258-518" fmla="*/ 1192192 h 5311470"/>
                <a:gd name="connsiteX259-519" fmla="*/ 23833 w 4098122"/>
                <a:gd name="connsiteY259-520" fmla="*/ 1157468 h 5311470"/>
                <a:gd name="connsiteX260-521" fmla="*/ 58557 w 4098122"/>
                <a:gd name="connsiteY260-522" fmla="*/ 1064871 h 5311470"/>
                <a:gd name="connsiteX261-523" fmla="*/ 46983 w 4098122"/>
                <a:gd name="connsiteY261-524" fmla="*/ 844952 h 5311470"/>
                <a:gd name="connsiteX262-525" fmla="*/ 35408 w 4098122"/>
                <a:gd name="connsiteY262-526" fmla="*/ 787078 h 5311470"/>
                <a:gd name="connsiteX263-527" fmla="*/ 23833 w 4098122"/>
                <a:gd name="connsiteY263-528" fmla="*/ 648182 h 5311470"/>
                <a:gd name="connsiteX264-529" fmla="*/ 12259 w 4098122"/>
                <a:gd name="connsiteY264-530" fmla="*/ 555585 h 5311470"/>
                <a:gd name="connsiteX265-531" fmla="*/ 23833 w 4098122"/>
                <a:gd name="connsiteY265-532" fmla="*/ 115747 h 5311470"/>
                <a:gd name="connsiteX266-533" fmla="*/ 70132 w 4098122"/>
                <a:gd name="connsiteY266-534" fmla="*/ 69448 h 5311470"/>
                <a:gd name="connsiteX267-535" fmla="*/ 428947 w 4098122"/>
                <a:gd name="connsiteY267-536" fmla="*/ 69448 h 5311470"/>
                <a:gd name="connsiteX268-537" fmla="*/ 556269 w 4098122"/>
                <a:gd name="connsiteY268-538" fmla="*/ 81022 h 5311470"/>
                <a:gd name="connsiteX269-539" fmla="*/ 891935 w 4098122"/>
                <a:gd name="connsiteY269-540" fmla="*/ 57873 h 5311470"/>
                <a:gd name="connsiteX270-541" fmla="*/ 926659 w 4098122"/>
                <a:gd name="connsiteY270-542" fmla="*/ 46298 h 5311470"/>
                <a:gd name="connsiteX271-543" fmla="*/ 961383 w 4098122"/>
                <a:gd name="connsiteY271-544" fmla="*/ 23149 h 5311470"/>
                <a:gd name="connsiteX272-545" fmla="*/ 1007681 w 4098122"/>
                <a:gd name="connsiteY272-546" fmla="*/ 0 h 5311470"/>
                <a:gd name="connsiteX0-547" fmla="*/ 1042828 w 4098122"/>
                <a:gd name="connsiteY0-548" fmla="*/ 118419 h 5311470"/>
                <a:gd name="connsiteX1-549" fmla="*/ 1010449 w 4098122"/>
                <a:gd name="connsiteY1-550" fmla="*/ 140754 h 5311470"/>
                <a:gd name="connsiteX2-551" fmla="*/ 912755 w 4098122"/>
                <a:gd name="connsiteY2-552" fmla="*/ 151921 h 5311470"/>
                <a:gd name="connsiteX3-553" fmla="*/ 665066 w 4098122"/>
                <a:gd name="connsiteY3-554" fmla="*/ 174258 h 5311470"/>
                <a:gd name="connsiteX4-555" fmla="*/ 546340 w 4098122"/>
                <a:gd name="connsiteY4-556" fmla="*/ 163090 h 5311470"/>
                <a:gd name="connsiteX5-557" fmla="*/ 193938 w 4098122"/>
                <a:gd name="connsiteY5-558" fmla="*/ 169028 h 5311470"/>
                <a:gd name="connsiteX6-559" fmla="*/ 168578 w 4098122"/>
                <a:gd name="connsiteY6-560" fmla="*/ 207762 h 5311470"/>
                <a:gd name="connsiteX7-561" fmla="*/ 187473 w 4098122"/>
                <a:gd name="connsiteY7-562" fmla="*/ 608390 h 5311470"/>
                <a:gd name="connsiteX8-563" fmla="*/ 208505 w 4098122"/>
                <a:gd name="connsiteY8-564" fmla="*/ 760923 h 5311470"/>
                <a:gd name="connsiteX9-565" fmla="*/ 179372 w 4098122"/>
                <a:gd name="connsiteY9-566" fmla="*/ 855496 h 5311470"/>
                <a:gd name="connsiteX10-567" fmla="*/ 190165 w 4098122"/>
                <a:gd name="connsiteY10-568" fmla="*/ 911336 h 5311470"/>
                <a:gd name="connsiteX11-569" fmla="*/ 222545 w 4098122"/>
                <a:gd name="connsiteY11-570" fmla="*/ 1056518 h 5311470"/>
                <a:gd name="connsiteX12-571" fmla="*/ 209587 w 4098122"/>
                <a:gd name="connsiteY12-572" fmla="*/ 1198869 h 5311470"/>
                <a:gd name="connsiteX13-573" fmla="*/ 193411 w 4098122"/>
                <a:gd name="connsiteY13-574" fmla="*/ 1287934 h 5311470"/>
                <a:gd name="connsiteX14-575" fmla="*/ 146992 w 4098122"/>
                <a:gd name="connsiteY14-576" fmla="*/ 1413887 h 5311470"/>
                <a:gd name="connsiteX15-577" fmla="*/ 168578 w 4098122"/>
                <a:gd name="connsiteY15-578" fmla="*/ 1492062 h 5311470"/>
                <a:gd name="connsiteX16-579" fmla="*/ 179372 w 4098122"/>
                <a:gd name="connsiteY16-580" fmla="*/ 1525566 h 5311470"/>
                <a:gd name="connsiteX17-581" fmla="*/ 200958 w 4098122"/>
                <a:gd name="connsiteY17-582" fmla="*/ 1681916 h 5311470"/>
                <a:gd name="connsiteX18-583" fmla="*/ 179372 w 4098122"/>
                <a:gd name="connsiteY18-584" fmla="*/ 1748923 h 5311470"/>
                <a:gd name="connsiteX19-585" fmla="*/ 168578 w 4098122"/>
                <a:gd name="connsiteY19-586" fmla="*/ 1860602 h 5311470"/>
                <a:gd name="connsiteX20-587" fmla="*/ 204205 w 4098122"/>
                <a:gd name="connsiteY20-588" fmla="*/ 2148134 h 5311470"/>
                <a:gd name="connsiteX21-589" fmla="*/ 190165 w 4098122"/>
                <a:gd name="connsiteY21-590" fmla="*/ 2229139 h 5311470"/>
                <a:gd name="connsiteX22-591" fmla="*/ 200958 w 4098122"/>
                <a:gd name="connsiteY22-592" fmla="*/ 2273811 h 5311470"/>
                <a:gd name="connsiteX23-593" fmla="*/ 211751 w 4098122"/>
                <a:gd name="connsiteY23-594" fmla="*/ 2463665 h 5311470"/>
                <a:gd name="connsiteX24-595" fmla="*/ 190165 w 4098122"/>
                <a:gd name="connsiteY24-596" fmla="*/ 2530671 h 5311470"/>
                <a:gd name="connsiteX25-597" fmla="*/ 197184 w 4098122"/>
                <a:gd name="connsiteY25-598" fmla="*/ 2693667 h 5311470"/>
                <a:gd name="connsiteX26-599" fmla="*/ 190165 w 4098122"/>
                <a:gd name="connsiteY26-600" fmla="*/ 2809867 h 5311470"/>
                <a:gd name="connsiteX27-601" fmla="*/ 200958 w 4098122"/>
                <a:gd name="connsiteY27-602" fmla="*/ 2966216 h 5311470"/>
                <a:gd name="connsiteX28-603" fmla="*/ 190165 w 4098122"/>
                <a:gd name="connsiteY28-604" fmla="*/ 2999720 h 5311470"/>
                <a:gd name="connsiteX29-605" fmla="*/ 168578 w 4098122"/>
                <a:gd name="connsiteY29-606" fmla="*/ 3066728 h 5311470"/>
                <a:gd name="connsiteX30-607" fmla="*/ 187473 w 4098122"/>
                <a:gd name="connsiteY30-608" fmla="*/ 3221661 h 5311470"/>
                <a:gd name="connsiteX31-609" fmla="*/ 179372 w 4098122"/>
                <a:gd name="connsiteY31-610" fmla="*/ 3323587 h 5311470"/>
                <a:gd name="connsiteX32-611" fmla="*/ 200958 w 4098122"/>
                <a:gd name="connsiteY32-612" fmla="*/ 3412930 h 5311470"/>
                <a:gd name="connsiteX33-613" fmla="*/ 211751 w 4098122"/>
                <a:gd name="connsiteY33-614" fmla="*/ 3546944 h 5311470"/>
                <a:gd name="connsiteX34-615" fmla="*/ 233337 w 4098122"/>
                <a:gd name="connsiteY34-616" fmla="*/ 3580448 h 5311470"/>
                <a:gd name="connsiteX35-617" fmla="*/ 254924 w 4098122"/>
                <a:gd name="connsiteY35-618" fmla="*/ 3714461 h 5311470"/>
                <a:gd name="connsiteX36-619" fmla="*/ 207978 w 4098122"/>
                <a:gd name="connsiteY36-620" fmla="*/ 3817095 h 5311470"/>
                <a:gd name="connsiteX37-621" fmla="*/ 214443 w 4098122"/>
                <a:gd name="connsiteY37-622" fmla="*/ 3951817 h 5311470"/>
                <a:gd name="connsiteX38-623" fmla="*/ 168578 w 4098122"/>
                <a:gd name="connsiteY38-624" fmla="*/ 4116504 h 5311470"/>
                <a:gd name="connsiteX39-625" fmla="*/ 190165 w 4098122"/>
                <a:gd name="connsiteY39-626" fmla="*/ 4183511 h 5311470"/>
                <a:gd name="connsiteX40-627" fmla="*/ 218216 w 4098122"/>
                <a:gd name="connsiteY40-628" fmla="*/ 4256733 h 5311470"/>
                <a:gd name="connsiteX41-629" fmla="*/ 211751 w 4098122"/>
                <a:gd name="connsiteY41-630" fmla="*/ 4306356 h 5311470"/>
                <a:gd name="connsiteX42-631" fmla="*/ 190165 w 4098122"/>
                <a:gd name="connsiteY42-632" fmla="*/ 4406868 h 5311470"/>
                <a:gd name="connsiteX43-633" fmla="*/ 179372 w 4098122"/>
                <a:gd name="connsiteY43-634" fmla="*/ 4451539 h 5311470"/>
                <a:gd name="connsiteX44-635" fmla="*/ 168578 w 4098122"/>
                <a:gd name="connsiteY44-636" fmla="*/ 4574385 h 5311470"/>
                <a:gd name="connsiteX45-637" fmla="*/ 179372 w 4098122"/>
                <a:gd name="connsiteY45-638" fmla="*/ 4607889 h 5311470"/>
                <a:gd name="connsiteX46-639" fmla="*/ 211751 w 4098122"/>
                <a:gd name="connsiteY46-640" fmla="*/ 4674896 h 5311470"/>
                <a:gd name="connsiteX47-641" fmla="*/ 200958 w 4098122"/>
                <a:gd name="connsiteY47-642" fmla="*/ 4719567 h 5311470"/>
                <a:gd name="connsiteX48-643" fmla="*/ 179372 w 4098122"/>
                <a:gd name="connsiteY48-644" fmla="*/ 4753071 h 5311470"/>
                <a:gd name="connsiteX49-645" fmla="*/ 179372 w 4098122"/>
                <a:gd name="connsiteY49-646" fmla="*/ 5009930 h 5311470"/>
                <a:gd name="connsiteX50-647" fmla="*/ 157786 w 4098122"/>
                <a:gd name="connsiteY50-648" fmla="*/ 5043435 h 5311470"/>
                <a:gd name="connsiteX51-649" fmla="*/ 180935 w 4098122"/>
                <a:gd name="connsiteY51-650" fmla="*/ 5108814 h 5311470"/>
                <a:gd name="connsiteX52-651" fmla="*/ 230213 w 4098122"/>
                <a:gd name="connsiteY52-652" fmla="*/ 5074497 h 5311470"/>
                <a:gd name="connsiteX53-653" fmla="*/ 308890 w 4098122"/>
                <a:gd name="connsiteY53-654" fmla="*/ 5132777 h 5311470"/>
                <a:gd name="connsiteX54-655" fmla="*/ 330477 w 4098122"/>
                <a:gd name="connsiteY54-656" fmla="*/ 5110441 h 5311470"/>
                <a:gd name="connsiteX55-657" fmla="*/ 524754 w 4098122"/>
                <a:gd name="connsiteY55-658" fmla="*/ 5099273 h 5311470"/>
                <a:gd name="connsiteX56-659" fmla="*/ 783791 w 4098122"/>
                <a:gd name="connsiteY56-660" fmla="*/ 5099273 h 5311470"/>
                <a:gd name="connsiteX57-661" fmla="*/ 891723 w 4098122"/>
                <a:gd name="connsiteY57-662" fmla="*/ 5110441 h 5311470"/>
                <a:gd name="connsiteX58-663" fmla="*/ 1107587 w 4098122"/>
                <a:gd name="connsiteY58-664" fmla="*/ 5121609 h 5311470"/>
                <a:gd name="connsiteX59-665" fmla="*/ 1161553 w 4098122"/>
                <a:gd name="connsiteY59-666" fmla="*/ 5110441 h 5311470"/>
                <a:gd name="connsiteX60-667" fmla="*/ 1334244 w 4098122"/>
                <a:gd name="connsiteY60-668" fmla="*/ 5099273 h 5311470"/>
                <a:gd name="connsiteX61-669" fmla="*/ 1388211 w 4098122"/>
                <a:gd name="connsiteY61-670" fmla="*/ 5110441 h 5311470"/>
                <a:gd name="connsiteX62-671" fmla="*/ 1420590 w 4098122"/>
                <a:gd name="connsiteY62-672" fmla="*/ 5121609 h 5311470"/>
                <a:gd name="connsiteX63-673" fmla="*/ 1485349 w 4098122"/>
                <a:gd name="connsiteY63-674" fmla="*/ 5132777 h 5311470"/>
                <a:gd name="connsiteX64-675" fmla="*/ 1517729 w 4098122"/>
                <a:gd name="connsiteY64-676" fmla="*/ 5143945 h 5311470"/>
                <a:gd name="connsiteX65-677" fmla="*/ 1550108 w 4098122"/>
                <a:gd name="connsiteY65-678" fmla="*/ 5155112 h 5311470"/>
                <a:gd name="connsiteX66-679" fmla="*/ 1614868 w 4098122"/>
                <a:gd name="connsiteY66-680" fmla="*/ 5177448 h 5311470"/>
                <a:gd name="connsiteX67-681" fmla="*/ 1802785 w 4098122"/>
                <a:gd name="connsiteY67-682" fmla="*/ 5181199 h 5311470"/>
                <a:gd name="connsiteX68-683" fmla="*/ 1926080 w 4098122"/>
                <a:gd name="connsiteY68-684" fmla="*/ 5173781 h 5311470"/>
                <a:gd name="connsiteX69-685" fmla="*/ 2060390 w 4098122"/>
                <a:gd name="connsiteY69-686" fmla="*/ 5177531 h 5311470"/>
                <a:gd name="connsiteX70-687" fmla="*/ 2100562 w 4098122"/>
                <a:gd name="connsiteY70-688" fmla="*/ 5210952 h 5311470"/>
                <a:gd name="connsiteX71-689" fmla="*/ 2186907 w 4098122"/>
                <a:gd name="connsiteY71-690" fmla="*/ 5199784 h 5311470"/>
                <a:gd name="connsiteX72-691" fmla="*/ 2338012 w 4098122"/>
                <a:gd name="connsiteY72-692" fmla="*/ 5177448 h 5311470"/>
                <a:gd name="connsiteX73-693" fmla="*/ 3471298 w 4098122"/>
                <a:gd name="connsiteY73-694" fmla="*/ 5155112 h 5311470"/>
                <a:gd name="connsiteX74-695" fmla="*/ 3503678 w 4098122"/>
                <a:gd name="connsiteY74-696" fmla="*/ 5143945 h 5311470"/>
                <a:gd name="connsiteX75-697" fmla="*/ 3536058 w 4098122"/>
                <a:gd name="connsiteY75-698" fmla="*/ 5121609 h 5311470"/>
                <a:gd name="connsiteX76-699" fmla="*/ 3643989 w 4098122"/>
                <a:gd name="connsiteY76-700" fmla="*/ 5110441 h 5311470"/>
                <a:gd name="connsiteX77-701" fmla="*/ 3665576 w 4098122"/>
                <a:gd name="connsiteY77-702" fmla="*/ 5132777 h 5311470"/>
                <a:gd name="connsiteX78-703" fmla="*/ 3773508 w 4098122"/>
                <a:gd name="connsiteY78-704" fmla="*/ 5155112 h 5311470"/>
                <a:gd name="connsiteX79-705" fmla="*/ 3816680 w 4098122"/>
                <a:gd name="connsiteY79-706" fmla="*/ 5166280 h 5311470"/>
                <a:gd name="connsiteX80-707" fmla="*/ 3870647 w 4098122"/>
                <a:gd name="connsiteY80-708" fmla="*/ 5177448 h 5311470"/>
                <a:gd name="connsiteX81-709" fmla="*/ 3874975 w 4098122"/>
                <a:gd name="connsiteY81-710" fmla="*/ 5037497 h 5311470"/>
                <a:gd name="connsiteX82-711" fmla="*/ 3913820 w 4098122"/>
                <a:gd name="connsiteY82-712" fmla="*/ 4697231 h 5311470"/>
                <a:gd name="connsiteX83-713" fmla="*/ 3903026 w 4098122"/>
                <a:gd name="connsiteY83-714" fmla="*/ 4663727 h 5311470"/>
                <a:gd name="connsiteX84-715" fmla="*/ 3892233 w 4098122"/>
                <a:gd name="connsiteY84-716" fmla="*/ 4384532 h 5311470"/>
                <a:gd name="connsiteX85-717" fmla="*/ 3881440 w 4098122"/>
                <a:gd name="connsiteY85-718" fmla="*/ 4105336 h 5311470"/>
                <a:gd name="connsiteX86-719" fmla="*/ 3924612 w 4098122"/>
                <a:gd name="connsiteY86-720" fmla="*/ 4071832 h 5311470"/>
                <a:gd name="connsiteX87-721" fmla="*/ 3899780 w 4098122"/>
                <a:gd name="connsiteY87-722" fmla="*/ 3931880 h 5311470"/>
                <a:gd name="connsiteX88-723" fmla="*/ 3872811 w 4098122"/>
                <a:gd name="connsiteY88-724" fmla="*/ 3820202 h 5311470"/>
                <a:gd name="connsiteX89-725" fmla="*/ 3892233 w 4098122"/>
                <a:gd name="connsiteY89-726" fmla="*/ 3602783 h 5311470"/>
                <a:gd name="connsiteX90-727" fmla="*/ 3878749 w 4098122"/>
                <a:gd name="connsiteY90-728" fmla="*/ 3246828 h 5311470"/>
                <a:gd name="connsiteX91-729" fmla="*/ 3913820 w 4098122"/>
                <a:gd name="connsiteY91-730" fmla="*/ 3111398 h 5311470"/>
                <a:gd name="connsiteX92-731" fmla="*/ 3924612 w 4098122"/>
                <a:gd name="connsiteY92-732" fmla="*/ 3055560 h 5311470"/>
                <a:gd name="connsiteX93-733" fmla="*/ 3903026 w 4098122"/>
                <a:gd name="connsiteY93-734" fmla="*/ 2910378 h 5311470"/>
                <a:gd name="connsiteX94-735" fmla="*/ 3897643 w 4098122"/>
                <a:gd name="connsiteY94-736" fmla="*/ 2689852 h 5311470"/>
                <a:gd name="connsiteX95-737" fmla="*/ 3859853 w 4098122"/>
                <a:gd name="connsiteY95-738" fmla="*/ 2564175 h 5311470"/>
                <a:gd name="connsiteX96-739" fmla="*/ 3838267 w 4098122"/>
                <a:gd name="connsiteY96-740" fmla="*/ 2541839 h 5311470"/>
                <a:gd name="connsiteX97-741" fmla="*/ 3827474 w 4098122"/>
                <a:gd name="connsiteY97-742" fmla="*/ 2407825 h 5311470"/>
                <a:gd name="connsiteX98-743" fmla="*/ 3838267 w 4098122"/>
                <a:gd name="connsiteY98-744" fmla="*/ 2374321 h 5311470"/>
                <a:gd name="connsiteX99-745" fmla="*/ 3849060 w 4098122"/>
                <a:gd name="connsiteY99-746" fmla="*/ 2296146 h 5311470"/>
                <a:gd name="connsiteX100-747" fmla="*/ 3870647 w 4098122"/>
                <a:gd name="connsiteY100-748" fmla="*/ 2273811 h 5311470"/>
                <a:gd name="connsiteX101-749" fmla="*/ 3903026 w 4098122"/>
                <a:gd name="connsiteY101-750" fmla="*/ 2184469 h 5311470"/>
                <a:gd name="connsiteX102-751" fmla="*/ 3913820 w 4098122"/>
                <a:gd name="connsiteY102-752" fmla="*/ 2005783 h 5311470"/>
                <a:gd name="connsiteX103-753" fmla="*/ 3935406 w 4098122"/>
                <a:gd name="connsiteY103-754" fmla="*/ 1793595 h 5311470"/>
                <a:gd name="connsiteX104-755" fmla="*/ 3924612 w 4098122"/>
                <a:gd name="connsiteY104-756" fmla="*/ 1648413 h 5311470"/>
                <a:gd name="connsiteX105-757" fmla="*/ 3946199 w 4098122"/>
                <a:gd name="connsiteY105-758" fmla="*/ 1614909 h 5311470"/>
                <a:gd name="connsiteX106-759" fmla="*/ 3940816 w 4098122"/>
                <a:gd name="connsiteY106-760" fmla="*/ 1485848 h 5311470"/>
                <a:gd name="connsiteX107-761" fmla="*/ 3947836 w 4098122"/>
                <a:gd name="connsiteY107-762" fmla="*/ 1378692 h 5311470"/>
                <a:gd name="connsiteX108-763" fmla="*/ 3931105 w 4098122"/>
                <a:gd name="connsiteY108-764" fmla="*/ 1305039 h 5311470"/>
                <a:gd name="connsiteX109-765" fmla="*/ 3913293 w 4098122"/>
                <a:gd name="connsiteY109-766" fmla="*/ 1178655 h 5311470"/>
                <a:gd name="connsiteX110-767" fmla="*/ 3903026 w 4098122"/>
                <a:gd name="connsiteY110-768" fmla="*/ 676810 h 5311470"/>
                <a:gd name="connsiteX111-769" fmla="*/ 3917066 w 4098122"/>
                <a:gd name="connsiteY111-770" fmla="*/ 454869 h 5311470"/>
                <a:gd name="connsiteX112-771" fmla="*/ 3892233 w 4098122"/>
                <a:gd name="connsiteY112-772" fmla="*/ 397615 h 5311470"/>
                <a:gd name="connsiteX113-773" fmla="*/ 3913820 w 4098122"/>
                <a:gd name="connsiteY113-774" fmla="*/ 218929 h 5311470"/>
                <a:gd name="connsiteX114-775" fmla="*/ 3827474 w 4098122"/>
                <a:gd name="connsiteY114-776" fmla="*/ 196594 h 5311470"/>
                <a:gd name="connsiteX115-777" fmla="*/ 3795094 w 4098122"/>
                <a:gd name="connsiteY115-778" fmla="*/ 174258 h 5311470"/>
                <a:gd name="connsiteX116-779" fmla="*/ 3719542 w 4098122"/>
                <a:gd name="connsiteY116-780" fmla="*/ 163090 h 5311470"/>
                <a:gd name="connsiteX117-781" fmla="*/ 3683388 w 4098122"/>
                <a:gd name="connsiteY117-782" fmla="*/ 154045 h 5311470"/>
                <a:gd name="connsiteX118-783" fmla="*/ 3633196 w 4098122"/>
                <a:gd name="connsiteY118-784" fmla="*/ 140754 h 5311470"/>
                <a:gd name="connsiteX119-785" fmla="*/ 3590023 w 4098122"/>
                <a:gd name="connsiteY119-786" fmla="*/ 163090 h 5311470"/>
                <a:gd name="connsiteX120-787" fmla="*/ 3287814 w 4098122"/>
                <a:gd name="connsiteY120-788" fmla="*/ 174258 h 5311470"/>
                <a:gd name="connsiteX121-789" fmla="*/ 3190675 w 4098122"/>
                <a:gd name="connsiteY121-790" fmla="*/ 196594 h 5311470"/>
                <a:gd name="connsiteX122-791" fmla="*/ 3169088 w 4098122"/>
                <a:gd name="connsiteY122-792" fmla="*/ 174258 h 5311470"/>
                <a:gd name="connsiteX123-793" fmla="*/ 3136709 w 4098122"/>
                <a:gd name="connsiteY123-794" fmla="*/ 163090 h 5311470"/>
                <a:gd name="connsiteX124-795" fmla="*/ 3115123 w 4098122"/>
                <a:gd name="connsiteY124-796" fmla="*/ 140754 h 5311470"/>
                <a:gd name="connsiteX125-797" fmla="*/ 3030414 w 4098122"/>
                <a:gd name="connsiteY125-798" fmla="*/ 159276 h 5311470"/>
                <a:gd name="connsiteX126-799" fmla="*/ 2856086 w 4098122"/>
                <a:gd name="connsiteY126-800" fmla="*/ 151922 h 5311470"/>
                <a:gd name="connsiteX127-801" fmla="*/ 2445944 w 4098122"/>
                <a:gd name="connsiteY127-802" fmla="*/ 174258 h 5311470"/>
                <a:gd name="connsiteX128-803" fmla="*/ 2111354 w 4098122"/>
                <a:gd name="connsiteY128-804" fmla="*/ 129587 h 5311470"/>
                <a:gd name="connsiteX129-805" fmla="*/ 1882561 w 4098122"/>
                <a:gd name="connsiteY129-806" fmla="*/ 154045 h 5311470"/>
                <a:gd name="connsiteX130-807" fmla="*/ 1712006 w 4098122"/>
                <a:gd name="connsiteY130-808" fmla="*/ 140754 h 5311470"/>
                <a:gd name="connsiteX131-809" fmla="*/ 1237105 w 4098122"/>
                <a:gd name="connsiteY131-810" fmla="*/ 163090 h 5311470"/>
                <a:gd name="connsiteX132-811" fmla="*/ 1160470 w 4098122"/>
                <a:gd name="connsiteY132-812" fmla="*/ 142170 h 5311470"/>
                <a:gd name="connsiteX133-813" fmla="*/ 1086000 w 4098122"/>
                <a:gd name="connsiteY133-814" fmla="*/ 119834 h 5311470"/>
                <a:gd name="connsiteX134-815" fmla="*/ 1042828 w 4098122"/>
                <a:gd name="connsiteY134-816" fmla="*/ 118419 h 5311470"/>
                <a:gd name="connsiteX135-817" fmla="*/ 1007681 w 4098122"/>
                <a:gd name="connsiteY135-818" fmla="*/ 0 h 5311470"/>
                <a:gd name="connsiteX136-819" fmla="*/ 1100279 w 4098122"/>
                <a:gd name="connsiteY136-820" fmla="*/ 23149 h 5311470"/>
                <a:gd name="connsiteX137-821" fmla="*/ 1169727 w 4098122"/>
                <a:gd name="connsiteY137-822" fmla="*/ 69448 h 5311470"/>
                <a:gd name="connsiteX138-823" fmla="*/ 1679013 w 4098122"/>
                <a:gd name="connsiteY138-824" fmla="*/ 46298 h 5311470"/>
                <a:gd name="connsiteX139-825" fmla="*/ 1760036 w 4098122"/>
                <a:gd name="connsiteY139-826" fmla="*/ 23149 h 5311470"/>
                <a:gd name="connsiteX140-827" fmla="*/ 2107276 w 4098122"/>
                <a:gd name="connsiteY140-828" fmla="*/ 34724 h 5311470"/>
                <a:gd name="connsiteX141-829" fmla="*/ 2466092 w 4098122"/>
                <a:gd name="connsiteY141-830" fmla="*/ 81022 h 5311470"/>
                <a:gd name="connsiteX142-831" fmla="*/ 2905930 w 4098122"/>
                <a:gd name="connsiteY142-832" fmla="*/ 57873 h 5311470"/>
                <a:gd name="connsiteX143-833" fmla="*/ 3010102 w 4098122"/>
                <a:gd name="connsiteY143-834" fmla="*/ 34724 h 5311470"/>
                <a:gd name="connsiteX144-835" fmla="*/ 3183722 w 4098122"/>
                <a:gd name="connsiteY144-836" fmla="*/ 46298 h 5311470"/>
                <a:gd name="connsiteX145-837" fmla="*/ 3206871 w 4098122"/>
                <a:gd name="connsiteY145-838" fmla="*/ 69448 h 5311470"/>
                <a:gd name="connsiteX146-839" fmla="*/ 3241595 w 4098122"/>
                <a:gd name="connsiteY146-840" fmla="*/ 81022 h 5311470"/>
                <a:gd name="connsiteX147-841" fmla="*/ 3264745 w 4098122"/>
                <a:gd name="connsiteY147-842" fmla="*/ 104172 h 5311470"/>
                <a:gd name="connsiteX148-843" fmla="*/ 3368917 w 4098122"/>
                <a:gd name="connsiteY148-844" fmla="*/ 81022 h 5311470"/>
                <a:gd name="connsiteX149-845" fmla="*/ 3693008 w 4098122"/>
                <a:gd name="connsiteY149-846" fmla="*/ 69448 h 5311470"/>
                <a:gd name="connsiteX150-847" fmla="*/ 3739307 w 4098122"/>
                <a:gd name="connsiteY150-848" fmla="*/ 46298 h 5311470"/>
                <a:gd name="connsiteX151-849" fmla="*/ 3774031 w 4098122"/>
                <a:gd name="connsiteY151-850" fmla="*/ 23149 h 5311470"/>
                <a:gd name="connsiteX152-851" fmla="*/ 3831904 w 4098122"/>
                <a:gd name="connsiteY152-852" fmla="*/ 69448 h 5311470"/>
                <a:gd name="connsiteX153-853" fmla="*/ 3912927 w 4098122"/>
                <a:gd name="connsiteY153-854" fmla="*/ 81022 h 5311470"/>
                <a:gd name="connsiteX154-855" fmla="*/ 3947651 w 4098122"/>
                <a:gd name="connsiteY154-856" fmla="*/ 104172 h 5311470"/>
                <a:gd name="connsiteX155-857" fmla="*/ 4040249 w 4098122"/>
                <a:gd name="connsiteY155-858" fmla="*/ 127321 h 5311470"/>
                <a:gd name="connsiteX156-859" fmla="*/ 4017099 w 4098122"/>
                <a:gd name="connsiteY156-860" fmla="*/ 312516 h 5311470"/>
                <a:gd name="connsiteX157-861" fmla="*/ 4005524 w 4098122"/>
                <a:gd name="connsiteY157-862" fmla="*/ 347240 h 5311470"/>
                <a:gd name="connsiteX158-863" fmla="*/ 4028674 w 4098122"/>
                <a:gd name="connsiteY158-864" fmla="*/ 601883 h 5311470"/>
                <a:gd name="connsiteX159-865" fmla="*/ 4040249 w 4098122"/>
                <a:gd name="connsiteY159-866" fmla="*/ 1169043 h 5311470"/>
                <a:gd name="connsiteX160-867" fmla="*/ 4063398 w 4098122"/>
                <a:gd name="connsiteY160-868" fmla="*/ 1238491 h 5311470"/>
                <a:gd name="connsiteX161-869" fmla="*/ 4074973 w 4098122"/>
                <a:gd name="connsiteY161-870" fmla="*/ 1273215 h 5311470"/>
                <a:gd name="connsiteX162-871" fmla="*/ 4098122 w 4098122"/>
                <a:gd name="connsiteY162-872" fmla="*/ 1354238 h 5311470"/>
                <a:gd name="connsiteX163-873" fmla="*/ 4074973 w 4098122"/>
                <a:gd name="connsiteY163-874" fmla="*/ 1574157 h 5311470"/>
                <a:gd name="connsiteX164-875" fmla="*/ 4051823 w 4098122"/>
                <a:gd name="connsiteY164-876" fmla="*/ 1608881 h 5311470"/>
                <a:gd name="connsiteX165-877" fmla="*/ 4063398 w 4098122"/>
                <a:gd name="connsiteY165-878" fmla="*/ 1759352 h 5311470"/>
                <a:gd name="connsiteX166-879" fmla="*/ 4040249 w 4098122"/>
                <a:gd name="connsiteY166-880" fmla="*/ 1979271 h 5311470"/>
                <a:gd name="connsiteX167-881" fmla="*/ 4028674 w 4098122"/>
                <a:gd name="connsiteY167-882" fmla="*/ 2164466 h 5311470"/>
                <a:gd name="connsiteX168-883" fmla="*/ 3993950 w 4098122"/>
                <a:gd name="connsiteY168-884" fmla="*/ 2257063 h 5311470"/>
                <a:gd name="connsiteX169-885" fmla="*/ 3970800 w 4098122"/>
                <a:gd name="connsiteY169-886" fmla="*/ 2280212 h 5311470"/>
                <a:gd name="connsiteX170-887" fmla="*/ 3959226 w 4098122"/>
                <a:gd name="connsiteY170-888" fmla="*/ 2361235 h 5311470"/>
                <a:gd name="connsiteX171-889" fmla="*/ 3947651 w 4098122"/>
                <a:gd name="connsiteY171-890" fmla="*/ 2395959 h 5311470"/>
                <a:gd name="connsiteX172-891" fmla="*/ 3959226 w 4098122"/>
                <a:gd name="connsiteY172-892" fmla="*/ 2534855 h 5311470"/>
                <a:gd name="connsiteX173-893" fmla="*/ 3982375 w 4098122"/>
                <a:gd name="connsiteY173-894" fmla="*/ 2558005 h 5311470"/>
                <a:gd name="connsiteX174-895" fmla="*/ 3993950 w 4098122"/>
                <a:gd name="connsiteY174-896" fmla="*/ 2592729 h 5311470"/>
                <a:gd name="connsiteX175-897" fmla="*/ 4028674 w 4098122"/>
                <a:gd name="connsiteY175-898" fmla="*/ 2916820 h 5311470"/>
                <a:gd name="connsiteX176-899" fmla="*/ 4051823 w 4098122"/>
                <a:gd name="connsiteY176-900" fmla="*/ 3067291 h 5311470"/>
                <a:gd name="connsiteX177-901" fmla="*/ 4040249 w 4098122"/>
                <a:gd name="connsiteY177-902" fmla="*/ 3125164 h 5311470"/>
                <a:gd name="connsiteX178-903" fmla="*/ 4029899 w 4098122"/>
                <a:gd name="connsiteY178-904" fmla="*/ 3164921 h 5311470"/>
                <a:gd name="connsiteX179-905" fmla="*/ 4031149 w 4098122"/>
                <a:gd name="connsiteY179-906" fmla="*/ 3158443 h 5311470"/>
                <a:gd name="connsiteX180-907" fmla="*/ 4029899 w 4098122"/>
                <a:gd name="connsiteY180-908" fmla="*/ 3164921 h 5311470"/>
                <a:gd name="connsiteX181-909" fmla="*/ 4017099 w 4098122"/>
                <a:gd name="connsiteY181-910" fmla="*/ 3229336 h 5311470"/>
                <a:gd name="connsiteX182-911" fmla="*/ 4017099 w 4098122"/>
                <a:gd name="connsiteY182-912" fmla="*/ 3634450 h 5311470"/>
                <a:gd name="connsiteX183-913" fmla="*/ 4051823 w 4098122"/>
                <a:gd name="connsiteY183-914" fmla="*/ 3842795 h 5311470"/>
                <a:gd name="connsiteX184-915" fmla="*/ 4063398 w 4098122"/>
                <a:gd name="connsiteY184-916" fmla="*/ 3981691 h 5311470"/>
                <a:gd name="connsiteX185-917" fmla="*/ 4051823 w 4098122"/>
                <a:gd name="connsiteY185-918" fmla="*/ 4120587 h 5311470"/>
                <a:gd name="connsiteX186-919" fmla="*/ 4040249 w 4098122"/>
                <a:gd name="connsiteY186-920" fmla="*/ 4155311 h 5311470"/>
                <a:gd name="connsiteX187-921" fmla="*/ 4017099 w 4098122"/>
                <a:gd name="connsiteY187-922" fmla="*/ 4444678 h 5311470"/>
                <a:gd name="connsiteX188-923" fmla="*/ 4028674 w 4098122"/>
                <a:gd name="connsiteY188-924" fmla="*/ 4734045 h 5311470"/>
                <a:gd name="connsiteX189-925" fmla="*/ 4040249 w 4098122"/>
                <a:gd name="connsiteY189-926" fmla="*/ 4768769 h 5311470"/>
                <a:gd name="connsiteX190-927" fmla="*/ 4025844 w 4098122"/>
                <a:gd name="connsiteY190-928" fmla="*/ 5150698 h 5311470"/>
                <a:gd name="connsiteX191-929" fmla="*/ 4014270 w 4098122"/>
                <a:gd name="connsiteY191-930" fmla="*/ 5275190 h 5311470"/>
                <a:gd name="connsiteX192-931" fmla="*/ 3936076 w 4098122"/>
                <a:gd name="connsiteY192-932" fmla="*/ 5254906 h 5311470"/>
                <a:gd name="connsiteX193-933" fmla="*/ 3889778 w 4098122"/>
                <a:gd name="connsiteY193-934" fmla="*/ 5243331 h 5311470"/>
                <a:gd name="connsiteX194-935" fmla="*/ 3788546 w 4098122"/>
                <a:gd name="connsiteY194-936" fmla="*/ 5240502 h 5311470"/>
                <a:gd name="connsiteX195-937" fmla="*/ 3713143 w 4098122"/>
                <a:gd name="connsiteY195-938" fmla="*/ 5246382 h 5311470"/>
                <a:gd name="connsiteX196-939" fmla="*/ 3655455 w 4098122"/>
                <a:gd name="connsiteY196-940" fmla="*/ 5234733 h 5311470"/>
                <a:gd name="connsiteX197-941" fmla="*/ 3600411 w 4098122"/>
                <a:gd name="connsiteY197-942" fmla="*/ 5231757 h 5311470"/>
                <a:gd name="connsiteX198-943" fmla="*/ 3565686 w 4098122"/>
                <a:gd name="connsiteY198-944" fmla="*/ 5243331 h 5311470"/>
                <a:gd name="connsiteX199-945" fmla="*/ 2350345 w 4098122"/>
                <a:gd name="connsiteY199-946" fmla="*/ 5266481 h 5311470"/>
                <a:gd name="connsiteX200-947" fmla="*/ 2188299 w 4098122"/>
                <a:gd name="connsiteY200-948" fmla="*/ 5289630 h 5311470"/>
                <a:gd name="connsiteX201-949" fmla="*/ 2095702 w 4098122"/>
                <a:gd name="connsiteY201-950" fmla="*/ 5301205 h 5311470"/>
                <a:gd name="connsiteX202-951" fmla="*/ 2049329 w 4098122"/>
                <a:gd name="connsiteY202-952" fmla="*/ 5306936 h 5311470"/>
                <a:gd name="connsiteX203-953" fmla="*/ 1968380 w 4098122"/>
                <a:gd name="connsiteY203-954" fmla="*/ 5301205 h 5311470"/>
                <a:gd name="connsiteX204-955" fmla="*/ 1748461 w 4098122"/>
                <a:gd name="connsiteY204-956" fmla="*/ 5289630 h 5311470"/>
                <a:gd name="connsiteX205-957" fmla="*/ 1574841 w 4098122"/>
                <a:gd name="connsiteY205-958" fmla="*/ 5266481 h 5311470"/>
                <a:gd name="connsiteX206-959" fmla="*/ 1505393 w 4098122"/>
                <a:gd name="connsiteY206-960" fmla="*/ 5243331 h 5311470"/>
                <a:gd name="connsiteX207-961" fmla="*/ 1470669 w 4098122"/>
                <a:gd name="connsiteY207-962" fmla="*/ 5231757 h 5311470"/>
                <a:gd name="connsiteX208-963" fmla="*/ 1435945 w 4098122"/>
                <a:gd name="connsiteY208-964" fmla="*/ 5220182 h 5311470"/>
                <a:gd name="connsiteX209-965" fmla="*/ 1366497 w 4098122"/>
                <a:gd name="connsiteY209-966" fmla="*/ 5208607 h 5311470"/>
                <a:gd name="connsiteX210-967" fmla="*/ 1331773 w 4098122"/>
                <a:gd name="connsiteY210-968" fmla="*/ 5197033 h 5311470"/>
                <a:gd name="connsiteX211-969" fmla="*/ 1273899 w 4098122"/>
                <a:gd name="connsiteY211-970" fmla="*/ 5185458 h 5311470"/>
                <a:gd name="connsiteX212-971" fmla="*/ 1088704 w 4098122"/>
                <a:gd name="connsiteY212-972" fmla="*/ 5197033 h 5311470"/>
                <a:gd name="connsiteX213-973" fmla="*/ 1030831 w 4098122"/>
                <a:gd name="connsiteY213-974" fmla="*/ 5208607 h 5311470"/>
                <a:gd name="connsiteX214-975" fmla="*/ 799337 w 4098122"/>
                <a:gd name="connsiteY214-976" fmla="*/ 5197033 h 5311470"/>
                <a:gd name="connsiteX215-977" fmla="*/ 648866 w 4098122"/>
                <a:gd name="connsiteY215-978" fmla="*/ 5231757 h 5311470"/>
                <a:gd name="connsiteX216-979" fmla="*/ 452097 w 4098122"/>
                <a:gd name="connsiteY216-980" fmla="*/ 5197033 h 5311470"/>
                <a:gd name="connsiteX217-981" fmla="*/ 244625 w 4098122"/>
                <a:gd name="connsiteY217-982" fmla="*/ 5207919 h 5311470"/>
                <a:gd name="connsiteX218-983" fmla="*/ 174304 w 4098122"/>
                <a:gd name="connsiteY218-984" fmla="*/ 5220182 h 5311470"/>
                <a:gd name="connsiteX219-985" fmla="*/ 117808 w 4098122"/>
                <a:gd name="connsiteY219-986" fmla="*/ 5228128 h 5311470"/>
                <a:gd name="connsiteX220-987" fmla="*/ 12259 w 4098122"/>
                <a:gd name="connsiteY220-988" fmla="*/ 5243331 h 5311470"/>
                <a:gd name="connsiteX221-989" fmla="*/ 23144 w 4098122"/>
                <a:gd name="connsiteY221-990" fmla="*/ 5109442 h 5311470"/>
                <a:gd name="connsiteX222-991" fmla="*/ 46294 w 4098122"/>
                <a:gd name="connsiteY222-992" fmla="*/ 5020289 h 5311470"/>
                <a:gd name="connsiteX223-993" fmla="*/ 35408 w 4098122"/>
                <a:gd name="connsiteY223-994" fmla="*/ 4826643 h 5311470"/>
                <a:gd name="connsiteX224-995" fmla="*/ 58557 w 4098122"/>
                <a:gd name="connsiteY224-996" fmla="*/ 4791919 h 5311470"/>
                <a:gd name="connsiteX225-997" fmla="*/ 70132 w 4098122"/>
                <a:gd name="connsiteY225-998" fmla="*/ 4745620 h 5311470"/>
                <a:gd name="connsiteX226-999" fmla="*/ 35408 w 4098122"/>
                <a:gd name="connsiteY226-1000" fmla="*/ 4676172 h 5311470"/>
                <a:gd name="connsiteX227-1001" fmla="*/ 23833 w 4098122"/>
                <a:gd name="connsiteY227-1002" fmla="*/ 4641448 h 5311470"/>
                <a:gd name="connsiteX228-1003" fmla="*/ 35408 w 4098122"/>
                <a:gd name="connsiteY228-1004" fmla="*/ 4514126 h 5311470"/>
                <a:gd name="connsiteX229-1005" fmla="*/ 46983 w 4098122"/>
                <a:gd name="connsiteY229-1006" fmla="*/ 4467828 h 5311470"/>
                <a:gd name="connsiteX230-1007" fmla="*/ 70132 w 4098122"/>
                <a:gd name="connsiteY230-1008" fmla="*/ 4363655 h 5311470"/>
                <a:gd name="connsiteX231-1009" fmla="*/ 58557 w 4098122"/>
                <a:gd name="connsiteY231-1010" fmla="*/ 4305782 h 5311470"/>
                <a:gd name="connsiteX232-1011" fmla="*/ 46983 w 4098122"/>
                <a:gd name="connsiteY232-1012" fmla="*/ 4236334 h 5311470"/>
                <a:gd name="connsiteX233-1013" fmla="*/ 23833 w 4098122"/>
                <a:gd name="connsiteY233-1014" fmla="*/ 4166886 h 5311470"/>
                <a:gd name="connsiteX234-1015" fmla="*/ 35408 w 4098122"/>
                <a:gd name="connsiteY234-1016" fmla="*/ 3877519 h 5311470"/>
                <a:gd name="connsiteX235-1017" fmla="*/ 46983 w 4098122"/>
                <a:gd name="connsiteY235-1018" fmla="*/ 3819645 h 5311470"/>
                <a:gd name="connsiteX236-1019" fmla="*/ 116431 w 4098122"/>
                <a:gd name="connsiteY236-1020" fmla="*/ 3750197 h 5311470"/>
                <a:gd name="connsiteX237-1021" fmla="*/ 93281 w 4098122"/>
                <a:gd name="connsiteY237-1022" fmla="*/ 3611301 h 5311470"/>
                <a:gd name="connsiteX238-1023" fmla="*/ 70132 w 4098122"/>
                <a:gd name="connsiteY238-1024" fmla="*/ 3576577 h 5311470"/>
                <a:gd name="connsiteX239-1025" fmla="*/ 58557 w 4098122"/>
                <a:gd name="connsiteY239-1026" fmla="*/ 3437681 h 5311470"/>
                <a:gd name="connsiteX240-1027" fmla="*/ 35408 w 4098122"/>
                <a:gd name="connsiteY240-1028" fmla="*/ 3345083 h 5311470"/>
                <a:gd name="connsiteX241-1029" fmla="*/ 12259 w 4098122"/>
                <a:gd name="connsiteY241-1030" fmla="*/ 3264060 h 5311470"/>
                <a:gd name="connsiteX242-1031" fmla="*/ 23833 w 4098122"/>
                <a:gd name="connsiteY242-1032" fmla="*/ 3078866 h 5311470"/>
                <a:gd name="connsiteX243-1033" fmla="*/ 46983 w 4098122"/>
                <a:gd name="connsiteY243-1034" fmla="*/ 3009417 h 5311470"/>
                <a:gd name="connsiteX244-1035" fmla="*/ 58557 w 4098122"/>
                <a:gd name="connsiteY244-1036" fmla="*/ 2974693 h 5311470"/>
                <a:gd name="connsiteX245-1037" fmla="*/ 46983 w 4098122"/>
                <a:gd name="connsiteY245-1038" fmla="*/ 2812648 h 5311470"/>
                <a:gd name="connsiteX246-1039" fmla="*/ 35408 w 4098122"/>
                <a:gd name="connsiteY246-1040" fmla="*/ 2673752 h 5311470"/>
                <a:gd name="connsiteX247-1041" fmla="*/ 46983 w 4098122"/>
                <a:gd name="connsiteY247-1042" fmla="*/ 2523281 h 5311470"/>
                <a:gd name="connsiteX248-1043" fmla="*/ 70132 w 4098122"/>
                <a:gd name="connsiteY248-1044" fmla="*/ 2453833 h 5311470"/>
                <a:gd name="connsiteX249-1045" fmla="*/ 58557 w 4098122"/>
                <a:gd name="connsiteY249-1046" fmla="*/ 2257063 h 5311470"/>
                <a:gd name="connsiteX250-1047" fmla="*/ 46983 w 4098122"/>
                <a:gd name="connsiteY250-1048" fmla="*/ 2210764 h 5311470"/>
                <a:gd name="connsiteX251-1049" fmla="*/ 23833 w 4098122"/>
                <a:gd name="connsiteY251-1050" fmla="*/ 2176040 h 5311470"/>
                <a:gd name="connsiteX252-1051" fmla="*/ 23833 w 4098122"/>
                <a:gd name="connsiteY252-1052" fmla="*/ 1828800 h 5311470"/>
                <a:gd name="connsiteX253-1053" fmla="*/ 35408 w 4098122"/>
                <a:gd name="connsiteY253-1054" fmla="*/ 1713053 h 5311470"/>
                <a:gd name="connsiteX254-1055" fmla="*/ 58557 w 4098122"/>
                <a:gd name="connsiteY254-1056" fmla="*/ 1643605 h 5311470"/>
                <a:gd name="connsiteX255-1057" fmla="*/ 35408 w 4098122"/>
                <a:gd name="connsiteY255-1058" fmla="*/ 1481559 h 5311470"/>
                <a:gd name="connsiteX256-1059" fmla="*/ 23833 w 4098122"/>
                <a:gd name="connsiteY256-1060" fmla="*/ 1446835 h 5311470"/>
                <a:gd name="connsiteX257-1061" fmla="*/ 684 w 4098122"/>
                <a:gd name="connsiteY257-1062" fmla="*/ 1365812 h 5311470"/>
                <a:gd name="connsiteX258-1063" fmla="*/ 12259 w 4098122"/>
                <a:gd name="connsiteY258-1064" fmla="*/ 1192192 h 5311470"/>
                <a:gd name="connsiteX259-1065" fmla="*/ 23833 w 4098122"/>
                <a:gd name="connsiteY259-1066" fmla="*/ 1157468 h 5311470"/>
                <a:gd name="connsiteX260-1067" fmla="*/ 58557 w 4098122"/>
                <a:gd name="connsiteY260-1068" fmla="*/ 1064871 h 5311470"/>
                <a:gd name="connsiteX261-1069" fmla="*/ 46983 w 4098122"/>
                <a:gd name="connsiteY261-1070" fmla="*/ 844952 h 5311470"/>
                <a:gd name="connsiteX262-1071" fmla="*/ 35408 w 4098122"/>
                <a:gd name="connsiteY262-1072" fmla="*/ 787078 h 5311470"/>
                <a:gd name="connsiteX263-1073" fmla="*/ 23833 w 4098122"/>
                <a:gd name="connsiteY263-1074" fmla="*/ 648182 h 5311470"/>
                <a:gd name="connsiteX264-1075" fmla="*/ 12259 w 4098122"/>
                <a:gd name="connsiteY264-1076" fmla="*/ 555585 h 5311470"/>
                <a:gd name="connsiteX265-1077" fmla="*/ 23833 w 4098122"/>
                <a:gd name="connsiteY265-1078" fmla="*/ 115747 h 5311470"/>
                <a:gd name="connsiteX266-1079" fmla="*/ 70132 w 4098122"/>
                <a:gd name="connsiteY266-1080" fmla="*/ 69448 h 5311470"/>
                <a:gd name="connsiteX267-1081" fmla="*/ 428947 w 4098122"/>
                <a:gd name="connsiteY267-1082" fmla="*/ 69448 h 5311470"/>
                <a:gd name="connsiteX268-1083" fmla="*/ 556269 w 4098122"/>
                <a:gd name="connsiteY268-1084" fmla="*/ 81022 h 5311470"/>
                <a:gd name="connsiteX269-1085" fmla="*/ 891935 w 4098122"/>
                <a:gd name="connsiteY269-1086" fmla="*/ 57873 h 5311470"/>
                <a:gd name="connsiteX270-1087" fmla="*/ 926659 w 4098122"/>
                <a:gd name="connsiteY270-1088" fmla="*/ 46298 h 5311470"/>
                <a:gd name="connsiteX271-1089" fmla="*/ 961383 w 4098122"/>
                <a:gd name="connsiteY271-1090" fmla="*/ 23149 h 5311470"/>
                <a:gd name="connsiteX272-1091" fmla="*/ 1007681 w 4098122"/>
                <a:gd name="connsiteY272-1092" fmla="*/ 0 h 5311470"/>
                <a:gd name="connsiteX0-1093" fmla="*/ 1042828 w 4098122"/>
                <a:gd name="connsiteY0-1094" fmla="*/ 118419 h 5311470"/>
                <a:gd name="connsiteX1-1095" fmla="*/ 1010449 w 4098122"/>
                <a:gd name="connsiteY1-1096" fmla="*/ 140754 h 5311470"/>
                <a:gd name="connsiteX2-1097" fmla="*/ 912755 w 4098122"/>
                <a:gd name="connsiteY2-1098" fmla="*/ 151921 h 5311470"/>
                <a:gd name="connsiteX3-1099" fmla="*/ 665066 w 4098122"/>
                <a:gd name="connsiteY3-1100" fmla="*/ 174258 h 5311470"/>
                <a:gd name="connsiteX4-1101" fmla="*/ 546340 w 4098122"/>
                <a:gd name="connsiteY4-1102" fmla="*/ 163090 h 5311470"/>
                <a:gd name="connsiteX5-1103" fmla="*/ 193938 w 4098122"/>
                <a:gd name="connsiteY5-1104" fmla="*/ 169028 h 5311470"/>
                <a:gd name="connsiteX6-1105" fmla="*/ 168578 w 4098122"/>
                <a:gd name="connsiteY6-1106" fmla="*/ 207762 h 5311470"/>
                <a:gd name="connsiteX7-1107" fmla="*/ 187473 w 4098122"/>
                <a:gd name="connsiteY7-1108" fmla="*/ 608390 h 5311470"/>
                <a:gd name="connsiteX8-1109" fmla="*/ 208505 w 4098122"/>
                <a:gd name="connsiteY8-1110" fmla="*/ 760923 h 5311470"/>
                <a:gd name="connsiteX9-1111" fmla="*/ 179372 w 4098122"/>
                <a:gd name="connsiteY9-1112" fmla="*/ 855496 h 5311470"/>
                <a:gd name="connsiteX10-1113" fmla="*/ 190165 w 4098122"/>
                <a:gd name="connsiteY10-1114" fmla="*/ 911336 h 5311470"/>
                <a:gd name="connsiteX11-1115" fmla="*/ 222545 w 4098122"/>
                <a:gd name="connsiteY11-1116" fmla="*/ 1056518 h 5311470"/>
                <a:gd name="connsiteX12-1117" fmla="*/ 209587 w 4098122"/>
                <a:gd name="connsiteY12-1118" fmla="*/ 1198869 h 5311470"/>
                <a:gd name="connsiteX13-1119" fmla="*/ 193411 w 4098122"/>
                <a:gd name="connsiteY13-1120" fmla="*/ 1287934 h 5311470"/>
                <a:gd name="connsiteX14-1121" fmla="*/ 146992 w 4098122"/>
                <a:gd name="connsiteY14-1122" fmla="*/ 1413887 h 5311470"/>
                <a:gd name="connsiteX15-1123" fmla="*/ 168578 w 4098122"/>
                <a:gd name="connsiteY15-1124" fmla="*/ 1492062 h 5311470"/>
                <a:gd name="connsiteX16-1125" fmla="*/ 179372 w 4098122"/>
                <a:gd name="connsiteY16-1126" fmla="*/ 1525566 h 5311470"/>
                <a:gd name="connsiteX17-1127" fmla="*/ 200958 w 4098122"/>
                <a:gd name="connsiteY17-1128" fmla="*/ 1681916 h 5311470"/>
                <a:gd name="connsiteX18-1129" fmla="*/ 179372 w 4098122"/>
                <a:gd name="connsiteY18-1130" fmla="*/ 1748923 h 5311470"/>
                <a:gd name="connsiteX19-1131" fmla="*/ 168578 w 4098122"/>
                <a:gd name="connsiteY19-1132" fmla="*/ 1860602 h 5311470"/>
                <a:gd name="connsiteX20-1133" fmla="*/ 204205 w 4098122"/>
                <a:gd name="connsiteY20-1134" fmla="*/ 2148134 h 5311470"/>
                <a:gd name="connsiteX21-1135" fmla="*/ 190165 w 4098122"/>
                <a:gd name="connsiteY21-1136" fmla="*/ 2229139 h 5311470"/>
                <a:gd name="connsiteX22-1137" fmla="*/ 200958 w 4098122"/>
                <a:gd name="connsiteY22-1138" fmla="*/ 2273811 h 5311470"/>
                <a:gd name="connsiteX23-1139" fmla="*/ 211751 w 4098122"/>
                <a:gd name="connsiteY23-1140" fmla="*/ 2463665 h 5311470"/>
                <a:gd name="connsiteX24-1141" fmla="*/ 190165 w 4098122"/>
                <a:gd name="connsiteY24-1142" fmla="*/ 2530671 h 5311470"/>
                <a:gd name="connsiteX25-1143" fmla="*/ 197184 w 4098122"/>
                <a:gd name="connsiteY25-1144" fmla="*/ 2693667 h 5311470"/>
                <a:gd name="connsiteX26-1145" fmla="*/ 190165 w 4098122"/>
                <a:gd name="connsiteY26-1146" fmla="*/ 2809867 h 5311470"/>
                <a:gd name="connsiteX27-1147" fmla="*/ 200958 w 4098122"/>
                <a:gd name="connsiteY27-1148" fmla="*/ 2966216 h 5311470"/>
                <a:gd name="connsiteX28-1149" fmla="*/ 190165 w 4098122"/>
                <a:gd name="connsiteY28-1150" fmla="*/ 2999720 h 5311470"/>
                <a:gd name="connsiteX29-1151" fmla="*/ 168578 w 4098122"/>
                <a:gd name="connsiteY29-1152" fmla="*/ 3066728 h 5311470"/>
                <a:gd name="connsiteX30-1153" fmla="*/ 187473 w 4098122"/>
                <a:gd name="connsiteY30-1154" fmla="*/ 3221661 h 5311470"/>
                <a:gd name="connsiteX31-1155" fmla="*/ 179372 w 4098122"/>
                <a:gd name="connsiteY31-1156" fmla="*/ 3323587 h 5311470"/>
                <a:gd name="connsiteX32-1157" fmla="*/ 200958 w 4098122"/>
                <a:gd name="connsiteY32-1158" fmla="*/ 3412930 h 5311470"/>
                <a:gd name="connsiteX33-1159" fmla="*/ 211751 w 4098122"/>
                <a:gd name="connsiteY33-1160" fmla="*/ 3546944 h 5311470"/>
                <a:gd name="connsiteX34-1161" fmla="*/ 233337 w 4098122"/>
                <a:gd name="connsiteY34-1162" fmla="*/ 3580448 h 5311470"/>
                <a:gd name="connsiteX35-1163" fmla="*/ 254924 w 4098122"/>
                <a:gd name="connsiteY35-1164" fmla="*/ 3714461 h 5311470"/>
                <a:gd name="connsiteX36-1165" fmla="*/ 207978 w 4098122"/>
                <a:gd name="connsiteY36-1166" fmla="*/ 3817095 h 5311470"/>
                <a:gd name="connsiteX37-1167" fmla="*/ 214443 w 4098122"/>
                <a:gd name="connsiteY37-1168" fmla="*/ 3951817 h 5311470"/>
                <a:gd name="connsiteX38-1169" fmla="*/ 168578 w 4098122"/>
                <a:gd name="connsiteY38-1170" fmla="*/ 4116504 h 5311470"/>
                <a:gd name="connsiteX39-1171" fmla="*/ 190165 w 4098122"/>
                <a:gd name="connsiteY39-1172" fmla="*/ 4183511 h 5311470"/>
                <a:gd name="connsiteX40-1173" fmla="*/ 218216 w 4098122"/>
                <a:gd name="connsiteY40-1174" fmla="*/ 4256733 h 5311470"/>
                <a:gd name="connsiteX41-1175" fmla="*/ 211751 w 4098122"/>
                <a:gd name="connsiteY41-1176" fmla="*/ 4306356 h 5311470"/>
                <a:gd name="connsiteX42-1177" fmla="*/ 190165 w 4098122"/>
                <a:gd name="connsiteY42-1178" fmla="*/ 4406868 h 5311470"/>
                <a:gd name="connsiteX43-1179" fmla="*/ 179372 w 4098122"/>
                <a:gd name="connsiteY43-1180" fmla="*/ 4451539 h 5311470"/>
                <a:gd name="connsiteX44-1181" fmla="*/ 168578 w 4098122"/>
                <a:gd name="connsiteY44-1182" fmla="*/ 4574385 h 5311470"/>
                <a:gd name="connsiteX45-1183" fmla="*/ 179372 w 4098122"/>
                <a:gd name="connsiteY45-1184" fmla="*/ 4607889 h 5311470"/>
                <a:gd name="connsiteX46-1185" fmla="*/ 211751 w 4098122"/>
                <a:gd name="connsiteY46-1186" fmla="*/ 4674896 h 5311470"/>
                <a:gd name="connsiteX47-1187" fmla="*/ 200958 w 4098122"/>
                <a:gd name="connsiteY47-1188" fmla="*/ 4719567 h 5311470"/>
                <a:gd name="connsiteX48-1189" fmla="*/ 179372 w 4098122"/>
                <a:gd name="connsiteY48-1190" fmla="*/ 4753071 h 5311470"/>
                <a:gd name="connsiteX49-1191" fmla="*/ 179372 w 4098122"/>
                <a:gd name="connsiteY49-1192" fmla="*/ 5009930 h 5311470"/>
                <a:gd name="connsiteX50-1193" fmla="*/ 157786 w 4098122"/>
                <a:gd name="connsiteY50-1194" fmla="*/ 5043435 h 5311470"/>
                <a:gd name="connsiteX51-1195" fmla="*/ 180935 w 4098122"/>
                <a:gd name="connsiteY51-1196" fmla="*/ 5108814 h 5311470"/>
                <a:gd name="connsiteX52-1197" fmla="*/ 230213 w 4098122"/>
                <a:gd name="connsiteY52-1198" fmla="*/ 5074497 h 5311470"/>
                <a:gd name="connsiteX53-1199" fmla="*/ 308890 w 4098122"/>
                <a:gd name="connsiteY53-1200" fmla="*/ 5132777 h 5311470"/>
                <a:gd name="connsiteX54-1201" fmla="*/ 330477 w 4098122"/>
                <a:gd name="connsiteY54-1202" fmla="*/ 5110441 h 5311470"/>
                <a:gd name="connsiteX55-1203" fmla="*/ 524754 w 4098122"/>
                <a:gd name="connsiteY55-1204" fmla="*/ 5099273 h 5311470"/>
                <a:gd name="connsiteX56-1205" fmla="*/ 783791 w 4098122"/>
                <a:gd name="connsiteY56-1206" fmla="*/ 5099273 h 5311470"/>
                <a:gd name="connsiteX57-1207" fmla="*/ 891723 w 4098122"/>
                <a:gd name="connsiteY57-1208" fmla="*/ 5110441 h 5311470"/>
                <a:gd name="connsiteX58-1209" fmla="*/ 1107587 w 4098122"/>
                <a:gd name="connsiteY58-1210" fmla="*/ 5121609 h 5311470"/>
                <a:gd name="connsiteX59-1211" fmla="*/ 1161553 w 4098122"/>
                <a:gd name="connsiteY59-1212" fmla="*/ 5110441 h 5311470"/>
                <a:gd name="connsiteX60-1213" fmla="*/ 1334244 w 4098122"/>
                <a:gd name="connsiteY60-1214" fmla="*/ 5099273 h 5311470"/>
                <a:gd name="connsiteX61-1215" fmla="*/ 1388211 w 4098122"/>
                <a:gd name="connsiteY61-1216" fmla="*/ 5110441 h 5311470"/>
                <a:gd name="connsiteX62-1217" fmla="*/ 1420590 w 4098122"/>
                <a:gd name="connsiteY62-1218" fmla="*/ 5121609 h 5311470"/>
                <a:gd name="connsiteX63-1219" fmla="*/ 1485349 w 4098122"/>
                <a:gd name="connsiteY63-1220" fmla="*/ 5132777 h 5311470"/>
                <a:gd name="connsiteX64-1221" fmla="*/ 1517729 w 4098122"/>
                <a:gd name="connsiteY64-1222" fmla="*/ 5143945 h 5311470"/>
                <a:gd name="connsiteX65-1223" fmla="*/ 1550108 w 4098122"/>
                <a:gd name="connsiteY65-1224" fmla="*/ 5155112 h 5311470"/>
                <a:gd name="connsiteX66-1225" fmla="*/ 1614868 w 4098122"/>
                <a:gd name="connsiteY66-1226" fmla="*/ 5177448 h 5311470"/>
                <a:gd name="connsiteX67-1227" fmla="*/ 1802785 w 4098122"/>
                <a:gd name="connsiteY67-1228" fmla="*/ 5181199 h 5311470"/>
                <a:gd name="connsiteX68-1229" fmla="*/ 1926080 w 4098122"/>
                <a:gd name="connsiteY68-1230" fmla="*/ 5173781 h 5311470"/>
                <a:gd name="connsiteX69-1231" fmla="*/ 2060390 w 4098122"/>
                <a:gd name="connsiteY69-1232" fmla="*/ 5177531 h 5311470"/>
                <a:gd name="connsiteX70-1233" fmla="*/ 2137733 w 4098122"/>
                <a:gd name="connsiteY70-1234" fmla="*/ 5177498 h 5311470"/>
                <a:gd name="connsiteX71-1235" fmla="*/ 2186907 w 4098122"/>
                <a:gd name="connsiteY71-1236" fmla="*/ 5199784 h 5311470"/>
                <a:gd name="connsiteX72-1237" fmla="*/ 2338012 w 4098122"/>
                <a:gd name="connsiteY72-1238" fmla="*/ 5177448 h 5311470"/>
                <a:gd name="connsiteX73-1239" fmla="*/ 3471298 w 4098122"/>
                <a:gd name="connsiteY73-1240" fmla="*/ 5155112 h 5311470"/>
                <a:gd name="connsiteX74-1241" fmla="*/ 3503678 w 4098122"/>
                <a:gd name="connsiteY74-1242" fmla="*/ 5143945 h 5311470"/>
                <a:gd name="connsiteX75-1243" fmla="*/ 3536058 w 4098122"/>
                <a:gd name="connsiteY75-1244" fmla="*/ 5121609 h 5311470"/>
                <a:gd name="connsiteX76-1245" fmla="*/ 3643989 w 4098122"/>
                <a:gd name="connsiteY76-1246" fmla="*/ 5110441 h 5311470"/>
                <a:gd name="connsiteX77-1247" fmla="*/ 3665576 w 4098122"/>
                <a:gd name="connsiteY77-1248" fmla="*/ 5132777 h 5311470"/>
                <a:gd name="connsiteX78-1249" fmla="*/ 3773508 w 4098122"/>
                <a:gd name="connsiteY78-1250" fmla="*/ 5155112 h 5311470"/>
                <a:gd name="connsiteX79-1251" fmla="*/ 3816680 w 4098122"/>
                <a:gd name="connsiteY79-1252" fmla="*/ 5166280 h 5311470"/>
                <a:gd name="connsiteX80-1253" fmla="*/ 3870647 w 4098122"/>
                <a:gd name="connsiteY80-1254" fmla="*/ 5177448 h 5311470"/>
                <a:gd name="connsiteX81-1255" fmla="*/ 3874975 w 4098122"/>
                <a:gd name="connsiteY81-1256" fmla="*/ 5037497 h 5311470"/>
                <a:gd name="connsiteX82-1257" fmla="*/ 3913820 w 4098122"/>
                <a:gd name="connsiteY82-1258" fmla="*/ 4697231 h 5311470"/>
                <a:gd name="connsiteX83-1259" fmla="*/ 3903026 w 4098122"/>
                <a:gd name="connsiteY83-1260" fmla="*/ 4663727 h 5311470"/>
                <a:gd name="connsiteX84-1261" fmla="*/ 3892233 w 4098122"/>
                <a:gd name="connsiteY84-1262" fmla="*/ 4384532 h 5311470"/>
                <a:gd name="connsiteX85-1263" fmla="*/ 3881440 w 4098122"/>
                <a:gd name="connsiteY85-1264" fmla="*/ 4105336 h 5311470"/>
                <a:gd name="connsiteX86-1265" fmla="*/ 3924612 w 4098122"/>
                <a:gd name="connsiteY86-1266" fmla="*/ 4071832 h 5311470"/>
                <a:gd name="connsiteX87-1267" fmla="*/ 3899780 w 4098122"/>
                <a:gd name="connsiteY87-1268" fmla="*/ 3931880 h 5311470"/>
                <a:gd name="connsiteX88-1269" fmla="*/ 3872811 w 4098122"/>
                <a:gd name="connsiteY88-1270" fmla="*/ 3820202 h 5311470"/>
                <a:gd name="connsiteX89-1271" fmla="*/ 3892233 w 4098122"/>
                <a:gd name="connsiteY89-1272" fmla="*/ 3602783 h 5311470"/>
                <a:gd name="connsiteX90-1273" fmla="*/ 3878749 w 4098122"/>
                <a:gd name="connsiteY90-1274" fmla="*/ 3246828 h 5311470"/>
                <a:gd name="connsiteX91-1275" fmla="*/ 3913820 w 4098122"/>
                <a:gd name="connsiteY91-1276" fmla="*/ 3111398 h 5311470"/>
                <a:gd name="connsiteX92-1277" fmla="*/ 3924612 w 4098122"/>
                <a:gd name="connsiteY92-1278" fmla="*/ 3055560 h 5311470"/>
                <a:gd name="connsiteX93-1279" fmla="*/ 3903026 w 4098122"/>
                <a:gd name="connsiteY93-1280" fmla="*/ 2910378 h 5311470"/>
                <a:gd name="connsiteX94-1281" fmla="*/ 3897643 w 4098122"/>
                <a:gd name="connsiteY94-1282" fmla="*/ 2689852 h 5311470"/>
                <a:gd name="connsiteX95-1283" fmla="*/ 3859853 w 4098122"/>
                <a:gd name="connsiteY95-1284" fmla="*/ 2564175 h 5311470"/>
                <a:gd name="connsiteX96-1285" fmla="*/ 3838267 w 4098122"/>
                <a:gd name="connsiteY96-1286" fmla="*/ 2541839 h 5311470"/>
                <a:gd name="connsiteX97-1287" fmla="*/ 3827474 w 4098122"/>
                <a:gd name="connsiteY97-1288" fmla="*/ 2407825 h 5311470"/>
                <a:gd name="connsiteX98-1289" fmla="*/ 3838267 w 4098122"/>
                <a:gd name="connsiteY98-1290" fmla="*/ 2374321 h 5311470"/>
                <a:gd name="connsiteX99-1291" fmla="*/ 3849060 w 4098122"/>
                <a:gd name="connsiteY99-1292" fmla="*/ 2296146 h 5311470"/>
                <a:gd name="connsiteX100-1293" fmla="*/ 3870647 w 4098122"/>
                <a:gd name="connsiteY100-1294" fmla="*/ 2273811 h 5311470"/>
                <a:gd name="connsiteX101-1295" fmla="*/ 3903026 w 4098122"/>
                <a:gd name="connsiteY101-1296" fmla="*/ 2184469 h 5311470"/>
                <a:gd name="connsiteX102-1297" fmla="*/ 3913820 w 4098122"/>
                <a:gd name="connsiteY102-1298" fmla="*/ 2005783 h 5311470"/>
                <a:gd name="connsiteX103-1299" fmla="*/ 3935406 w 4098122"/>
                <a:gd name="connsiteY103-1300" fmla="*/ 1793595 h 5311470"/>
                <a:gd name="connsiteX104-1301" fmla="*/ 3924612 w 4098122"/>
                <a:gd name="connsiteY104-1302" fmla="*/ 1648413 h 5311470"/>
                <a:gd name="connsiteX105-1303" fmla="*/ 3946199 w 4098122"/>
                <a:gd name="connsiteY105-1304" fmla="*/ 1614909 h 5311470"/>
                <a:gd name="connsiteX106-1305" fmla="*/ 3940816 w 4098122"/>
                <a:gd name="connsiteY106-1306" fmla="*/ 1485848 h 5311470"/>
                <a:gd name="connsiteX107-1307" fmla="*/ 3947836 w 4098122"/>
                <a:gd name="connsiteY107-1308" fmla="*/ 1378692 h 5311470"/>
                <a:gd name="connsiteX108-1309" fmla="*/ 3931105 w 4098122"/>
                <a:gd name="connsiteY108-1310" fmla="*/ 1305039 h 5311470"/>
                <a:gd name="connsiteX109-1311" fmla="*/ 3913293 w 4098122"/>
                <a:gd name="connsiteY109-1312" fmla="*/ 1178655 h 5311470"/>
                <a:gd name="connsiteX110-1313" fmla="*/ 3903026 w 4098122"/>
                <a:gd name="connsiteY110-1314" fmla="*/ 676810 h 5311470"/>
                <a:gd name="connsiteX111-1315" fmla="*/ 3917066 w 4098122"/>
                <a:gd name="connsiteY111-1316" fmla="*/ 454869 h 5311470"/>
                <a:gd name="connsiteX112-1317" fmla="*/ 3892233 w 4098122"/>
                <a:gd name="connsiteY112-1318" fmla="*/ 397615 h 5311470"/>
                <a:gd name="connsiteX113-1319" fmla="*/ 3913820 w 4098122"/>
                <a:gd name="connsiteY113-1320" fmla="*/ 218929 h 5311470"/>
                <a:gd name="connsiteX114-1321" fmla="*/ 3827474 w 4098122"/>
                <a:gd name="connsiteY114-1322" fmla="*/ 196594 h 5311470"/>
                <a:gd name="connsiteX115-1323" fmla="*/ 3795094 w 4098122"/>
                <a:gd name="connsiteY115-1324" fmla="*/ 174258 h 5311470"/>
                <a:gd name="connsiteX116-1325" fmla="*/ 3719542 w 4098122"/>
                <a:gd name="connsiteY116-1326" fmla="*/ 163090 h 5311470"/>
                <a:gd name="connsiteX117-1327" fmla="*/ 3683388 w 4098122"/>
                <a:gd name="connsiteY117-1328" fmla="*/ 154045 h 5311470"/>
                <a:gd name="connsiteX118-1329" fmla="*/ 3633196 w 4098122"/>
                <a:gd name="connsiteY118-1330" fmla="*/ 140754 h 5311470"/>
                <a:gd name="connsiteX119-1331" fmla="*/ 3590023 w 4098122"/>
                <a:gd name="connsiteY119-1332" fmla="*/ 163090 h 5311470"/>
                <a:gd name="connsiteX120-1333" fmla="*/ 3287814 w 4098122"/>
                <a:gd name="connsiteY120-1334" fmla="*/ 174258 h 5311470"/>
                <a:gd name="connsiteX121-1335" fmla="*/ 3190675 w 4098122"/>
                <a:gd name="connsiteY121-1336" fmla="*/ 196594 h 5311470"/>
                <a:gd name="connsiteX122-1337" fmla="*/ 3169088 w 4098122"/>
                <a:gd name="connsiteY122-1338" fmla="*/ 174258 h 5311470"/>
                <a:gd name="connsiteX123-1339" fmla="*/ 3136709 w 4098122"/>
                <a:gd name="connsiteY123-1340" fmla="*/ 163090 h 5311470"/>
                <a:gd name="connsiteX124-1341" fmla="*/ 3115123 w 4098122"/>
                <a:gd name="connsiteY124-1342" fmla="*/ 140754 h 5311470"/>
                <a:gd name="connsiteX125-1343" fmla="*/ 3030414 w 4098122"/>
                <a:gd name="connsiteY125-1344" fmla="*/ 159276 h 5311470"/>
                <a:gd name="connsiteX126-1345" fmla="*/ 2856086 w 4098122"/>
                <a:gd name="connsiteY126-1346" fmla="*/ 151922 h 5311470"/>
                <a:gd name="connsiteX127-1347" fmla="*/ 2445944 w 4098122"/>
                <a:gd name="connsiteY127-1348" fmla="*/ 174258 h 5311470"/>
                <a:gd name="connsiteX128-1349" fmla="*/ 2111354 w 4098122"/>
                <a:gd name="connsiteY128-1350" fmla="*/ 129587 h 5311470"/>
                <a:gd name="connsiteX129-1351" fmla="*/ 1882561 w 4098122"/>
                <a:gd name="connsiteY129-1352" fmla="*/ 154045 h 5311470"/>
                <a:gd name="connsiteX130-1353" fmla="*/ 1712006 w 4098122"/>
                <a:gd name="connsiteY130-1354" fmla="*/ 140754 h 5311470"/>
                <a:gd name="connsiteX131-1355" fmla="*/ 1237105 w 4098122"/>
                <a:gd name="connsiteY131-1356" fmla="*/ 163090 h 5311470"/>
                <a:gd name="connsiteX132-1357" fmla="*/ 1160470 w 4098122"/>
                <a:gd name="connsiteY132-1358" fmla="*/ 142170 h 5311470"/>
                <a:gd name="connsiteX133-1359" fmla="*/ 1086000 w 4098122"/>
                <a:gd name="connsiteY133-1360" fmla="*/ 119834 h 5311470"/>
                <a:gd name="connsiteX134-1361" fmla="*/ 1042828 w 4098122"/>
                <a:gd name="connsiteY134-1362" fmla="*/ 118419 h 5311470"/>
                <a:gd name="connsiteX135-1363" fmla="*/ 1007681 w 4098122"/>
                <a:gd name="connsiteY135-1364" fmla="*/ 0 h 5311470"/>
                <a:gd name="connsiteX136-1365" fmla="*/ 1100279 w 4098122"/>
                <a:gd name="connsiteY136-1366" fmla="*/ 23149 h 5311470"/>
                <a:gd name="connsiteX137-1367" fmla="*/ 1169727 w 4098122"/>
                <a:gd name="connsiteY137-1368" fmla="*/ 69448 h 5311470"/>
                <a:gd name="connsiteX138-1369" fmla="*/ 1679013 w 4098122"/>
                <a:gd name="connsiteY138-1370" fmla="*/ 46298 h 5311470"/>
                <a:gd name="connsiteX139-1371" fmla="*/ 1760036 w 4098122"/>
                <a:gd name="connsiteY139-1372" fmla="*/ 23149 h 5311470"/>
                <a:gd name="connsiteX140-1373" fmla="*/ 2107276 w 4098122"/>
                <a:gd name="connsiteY140-1374" fmla="*/ 34724 h 5311470"/>
                <a:gd name="connsiteX141-1375" fmla="*/ 2466092 w 4098122"/>
                <a:gd name="connsiteY141-1376" fmla="*/ 81022 h 5311470"/>
                <a:gd name="connsiteX142-1377" fmla="*/ 2905930 w 4098122"/>
                <a:gd name="connsiteY142-1378" fmla="*/ 57873 h 5311470"/>
                <a:gd name="connsiteX143-1379" fmla="*/ 3010102 w 4098122"/>
                <a:gd name="connsiteY143-1380" fmla="*/ 34724 h 5311470"/>
                <a:gd name="connsiteX144-1381" fmla="*/ 3183722 w 4098122"/>
                <a:gd name="connsiteY144-1382" fmla="*/ 46298 h 5311470"/>
                <a:gd name="connsiteX145-1383" fmla="*/ 3206871 w 4098122"/>
                <a:gd name="connsiteY145-1384" fmla="*/ 69448 h 5311470"/>
                <a:gd name="connsiteX146-1385" fmla="*/ 3241595 w 4098122"/>
                <a:gd name="connsiteY146-1386" fmla="*/ 81022 h 5311470"/>
                <a:gd name="connsiteX147-1387" fmla="*/ 3264745 w 4098122"/>
                <a:gd name="connsiteY147-1388" fmla="*/ 104172 h 5311470"/>
                <a:gd name="connsiteX148-1389" fmla="*/ 3368917 w 4098122"/>
                <a:gd name="connsiteY148-1390" fmla="*/ 81022 h 5311470"/>
                <a:gd name="connsiteX149-1391" fmla="*/ 3693008 w 4098122"/>
                <a:gd name="connsiteY149-1392" fmla="*/ 69448 h 5311470"/>
                <a:gd name="connsiteX150-1393" fmla="*/ 3739307 w 4098122"/>
                <a:gd name="connsiteY150-1394" fmla="*/ 46298 h 5311470"/>
                <a:gd name="connsiteX151-1395" fmla="*/ 3774031 w 4098122"/>
                <a:gd name="connsiteY151-1396" fmla="*/ 23149 h 5311470"/>
                <a:gd name="connsiteX152-1397" fmla="*/ 3831904 w 4098122"/>
                <a:gd name="connsiteY152-1398" fmla="*/ 69448 h 5311470"/>
                <a:gd name="connsiteX153-1399" fmla="*/ 3912927 w 4098122"/>
                <a:gd name="connsiteY153-1400" fmla="*/ 81022 h 5311470"/>
                <a:gd name="connsiteX154-1401" fmla="*/ 3947651 w 4098122"/>
                <a:gd name="connsiteY154-1402" fmla="*/ 104172 h 5311470"/>
                <a:gd name="connsiteX155-1403" fmla="*/ 4040249 w 4098122"/>
                <a:gd name="connsiteY155-1404" fmla="*/ 127321 h 5311470"/>
                <a:gd name="connsiteX156-1405" fmla="*/ 4017099 w 4098122"/>
                <a:gd name="connsiteY156-1406" fmla="*/ 312516 h 5311470"/>
                <a:gd name="connsiteX157-1407" fmla="*/ 4005524 w 4098122"/>
                <a:gd name="connsiteY157-1408" fmla="*/ 347240 h 5311470"/>
                <a:gd name="connsiteX158-1409" fmla="*/ 4028674 w 4098122"/>
                <a:gd name="connsiteY158-1410" fmla="*/ 601883 h 5311470"/>
                <a:gd name="connsiteX159-1411" fmla="*/ 4040249 w 4098122"/>
                <a:gd name="connsiteY159-1412" fmla="*/ 1169043 h 5311470"/>
                <a:gd name="connsiteX160-1413" fmla="*/ 4063398 w 4098122"/>
                <a:gd name="connsiteY160-1414" fmla="*/ 1238491 h 5311470"/>
                <a:gd name="connsiteX161-1415" fmla="*/ 4074973 w 4098122"/>
                <a:gd name="connsiteY161-1416" fmla="*/ 1273215 h 5311470"/>
                <a:gd name="connsiteX162-1417" fmla="*/ 4098122 w 4098122"/>
                <a:gd name="connsiteY162-1418" fmla="*/ 1354238 h 5311470"/>
                <a:gd name="connsiteX163-1419" fmla="*/ 4074973 w 4098122"/>
                <a:gd name="connsiteY163-1420" fmla="*/ 1574157 h 5311470"/>
                <a:gd name="connsiteX164-1421" fmla="*/ 4051823 w 4098122"/>
                <a:gd name="connsiteY164-1422" fmla="*/ 1608881 h 5311470"/>
                <a:gd name="connsiteX165-1423" fmla="*/ 4063398 w 4098122"/>
                <a:gd name="connsiteY165-1424" fmla="*/ 1759352 h 5311470"/>
                <a:gd name="connsiteX166-1425" fmla="*/ 4040249 w 4098122"/>
                <a:gd name="connsiteY166-1426" fmla="*/ 1979271 h 5311470"/>
                <a:gd name="connsiteX167-1427" fmla="*/ 4028674 w 4098122"/>
                <a:gd name="connsiteY167-1428" fmla="*/ 2164466 h 5311470"/>
                <a:gd name="connsiteX168-1429" fmla="*/ 3993950 w 4098122"/>
                <a:gd name="connsiteY168-1430" fmla="*/ 2257063 h 5311470"/>
                <a:gd name="connsiteX169-1431" fmla="*/ 3970800 w 4098122"/>
                <a:gd name="connsiteY169-1432" fmla="*/ 2280212 h 5311470"/>
                <a:gd name="connsiteX170-1433" fmla="*/ 3959226 w 4098122"/>
                <a:gd name="connsiteY170-1434" fmla="*/ 2361235 h 5311470"/>
                <a:gd name="connsiteX171-1435" fmla="*/ 3947651 w 4098122"/>
                <a:gd name="connsiteY171-1436" fmla="*/ 2395959 h 5311470"/>
                <a:gd name="connsiteX172-1437" fmla="*/ 3959226 w 4098122"/>
                <a:gd name="connsiteY172-1438" fmla="*/ 2534855 h 5311470"/>
                <a:gd name="connsiteX173-1439" fmla="*/ 3982375 w 4098122"/>
                <a:gd name="connsiteY173-1440" fmla="*/ 2558005 h 5311470"/>
                <a:gd name="connsiteX174-1441" fmla="*/ 3993950 w 4098122"/>
                <a:gd name="connsiteY174-1442" fmla="*/ 2592729 h 5311470"/>
                <a:gd name="connsiteX175-1443" fmla="*/ 4028674 w 4098122"/>
                <a:gd name="connsiteY175-1444" fmla="*/ 2916820 h 5311470"/>
                <a:gd name="connsiteX176-1445" fmla="*/ 4051823 w 4098122"/>
                <a:gd name="connsiteY176-1446" fmla="*/ 3067291 h 5311470"/>
                <a:gd name="connsiteX177-1447" fmla="*/ 4040249 w 4098122"/>
                <a:gd name="connsiteY177-1448" fmla="*/ 3125164 h 5311470"/>
                <a:gd name="connsiteX178-1449" fmla="*/ 4029899 w 4098122"/>
                <a:gd name="connsiteY178-1450" fmla="*/ 3164921 h 5311470"/>
                <a:gd name="connsiteX179-1451" fmla="*/ 4031149 w 4098122"/>
                <a:gd name="connsiteY179-1452" fmla="*/ 3158443 h 5311470"/>
                <a:gd name="connsiteX180-1453" fmla="*/ 4029899 w 4098122"/>
                <a:gd name="connsiteY180-1454" fmla="*/ 3164921 h 5311470"/>
                <a:gd name="connsiteX181-1455" fmla="*/ 4017099 w 4098122"/>
                <a:gd name="connsiteY181-1456" fmla="*/ 3229336 h 5311470"/>
                <a:gd name="connsiteX182-1457" fmla="*/ 4017099 w 4098122"/>
                <a:gd name="connsiteY182-1458" fmla="*/ 3634450 h 5311470"/>
                <a:gd name="connsiteX183-1459" fmla="*/ 4051823 w 4098122"/>
                <a:gd name="connsiteY183-1460" fmla="*/ 3842795 h 5311470"/>
                <a:gd name="connsiteX184-1461" fmla="*/ 4063398 w 4098122"/>
                <a:gd name="connsiteY184-1462" fmla="*/ 3981691 h 5311470"/>
                <a:gd name="connsiteX185-1463" fmla="*/ 4051823 w 4098122"/>
                <a:gd name="connsiteY185-1464" fmla="*/ 4120587 h 5311470"/>
                <a:gd name="connsiteX186-1465" fmla="*/ 4040249 w 4098122"/>
                <a:gd name="connsiteY186-1466" fmla="*/ 4155311 h 5311470"/>
                <a:gd name="connsiteX187-1467" fmla="*/ 4017099 w 4098122"/>
                <a:gd name="connsiteY187-1468" fmla="*/ 4444678 h 5311470"/>
                <a:gd name="connsiteX188-1469" fmla="*/ 4028674 w 4098122"/>
                <a:gd name="connsiteY188-1470" fmla="*/ 4734045 h 5311470"/>
                <a:gd name="connsiteX189-1471" fmla="*/ 4040249 w 4098122"/>
                <a:gd name="connsiteY189-1472" fmla="*/ 4768769 h 5311470"/>
                <a:gd name="connsiteX190-1473" fmla="*/ 4025844 w 4098122"/>
                <a:gd name="connsiteY190-1474" fmla="*/ 5150698 h 5311470"/>
                <a:gd name="connsiteX191-1475" fmla="*/ 4014270 w 4098122"/>
                <a:gd name="connsiteY191-1476" fmla="*/ 5275190 h 5311470"/>
                <a:gd name="connsiteX192-1477" fmla="*/ 3936076 w 4098122"/>
                <a:gd name="connsiteY192-1478" fmla="*/ 5254906 h 5311470"/>
                <a:gd name="connsiteX193-1479" fmla="*/ 3889778 w 4098122"/>
                <a:gd name="connsiteY193-1480" fmla="*/ 5243331 h 5311470"/>
                <a:gd name="connsiteX194-1481" fmla="*/ 3788546 w 4098122"/>
                <a:gd name="connsiteY194-1482" fmla="*/ 5240502 h 5311470"/>
                <a:gd name="connsiteX195-1483" fmla="*/ 3713143 w 4098122"/>
                <a:gd name="connsiteY195-1484" fmla="*/ 5246382 h 5311470"/>
                <a:gd name="connsiteX196-1485" fmla="*/ 3655455 w 4098122"/>
                <a:gd name="connsiteY196-1486" fmla="*/ 5234733 h 5311470"/>
                <a:gd name="connsiteX197-1487" fmla="*/ 3600411 w 4098122"/>
                <a:gd name="connsiteY197-1488" fmla="*/ 5231757 h 5311470"/>
                <a:gd name="connsiteX198-1489" fmla="*/ 3565686 w 4098122"/>
                <a:gd name="connsiteY198-1490" fmla="*/ 5243331 h 5311470"/>
                <a:gd name="connsiteX199-1491" fmla="*/ 2350345 w 4098122"/>
                <a:gd name="connsiteY199-1492" fmla="*/ 5266481 h 5311470"/>
                <a:gd name="connsiteX200-1493" fmla="*/ 2188299 w 4098122"/>
                <a:gd name="connsiteY200-1494" fmla="*/ 5289630 h 5311470"/>
                <a:gd name="connsiteX201-1495" fmla="*/ 2095702 w 4098122"/>
                <a:gd name="connsiteY201-1496" fmla="*/ 5301205 h 5311470"/>
                <a:gd name="connsiteX202-1497" fmla="*/ 2049329 w 4098122"/>
                <a:gd name="connsiteY202-1498" fmla="*/ 5306936 h 5311470"/>
                <a:gd name="connsiteX203-1499" fmla="*/ 1968380 w 4098122"/>
                <a:gd name="connsiteY203-1500" fmla="*/ 5301205 h 5311470"/>
                <a:gd name="connsiteX204-1501" fmla="*/ 1748461 w 4098122"/>
                <a:gd name="connsiteY204-1502" fmla="*/ 5289630 h 5311470"/>
                <a:gd name="connsiteX205-1503" fmla="*/ 1574841 w 4098122"/>
                <a:gd name="connsiteY205-1504" fmla="*/ 5266481 h 5311470"/>
                <a:gd name="connsiteX206-1505" fmla="*/ 1505393 w 4098122"/>
                <a:gd name="connsiteY206-1506" fmla="*/ 5243331 h 5311470"/>
                <a:gd name="connsiteX207-1507" fmla="*/ 1470669 w 4098122"/>
                <a:gd name="connsiteY207-1508" fmla="*/ 5231757 h 5311470"/>
                <a:gd name="connsiteX208-1509" fmla="*/ 1435945 w 4098122"/>
                <a:gd name="connsiteY208-1510" fmla="*/ 5220182 h 5311470"/>
                <a:gd name="connsiteX209-1511" fmla="*/ 1366497 w 4098122"/>
                <a:gd name="connsiteY209-1512" fmla="*/ 5208607 h 5311470"/>
                <a:gd name="connsiteX210-1513" fmla="*/ 1331773 w 4098122"/>
                <a:gd name="connsiteY210-1514" fmla="*/ 5197033 h 5311470"/>
                <a:gd name="connsiteX211-1515" fmla="*/ 1273899 w 4098122"/>
                <a:gd name="connsiteY211-1516" fmla="*/ 5185458 h 5311470"/>
                <a:gd name="connsiteX212-1517" fmla="*/ 1088704 w 4098122"/>
                <a:gd name="connsiteY212-1518" fmla="*/ 5197033 h 5311470"/>
                <a:gd name="connsiteX213-1519" fmla="*/ 1030831 w 4098122"/>
                <a:gd name="connsiteY213-1520" fmla="*/ 5208607 h 5311470"/>
                <a:gd name="connsiteX214-1521" fmla="*/ 799337 w 4098122"/>
                <a:gd name="connsiteY214-1522" fmla="*/ 5197033 h 5311470"/>
                <a:gd name="connsiteX215-1523" fmla="*/ 648866 w 4098122"/>
                <a:gd name="connsiteY215-1524" fmla="*/ 5231757 h 5311470"/>
                <a:gd name="connsiteX216-1525" fmla="*/ 452097 w 4098122"/>
                <a:gd name="connsiteY216-1526" fmla="*/ 5197033 h 5311470"/>
                <a:gd name="connsiteX217-1527" fmla="*/ 244625 w 4098122"/>
                <a:gd name="connsiteY217-1528" fmla="*/ 5207919 h 5311470"/>
                <a:gd name="connsiteX218-1529" fmla="*/ 174304 w 4098122"/>
                <a:gd name="connsiteY218-1530" fmla="*/ 5220182 h 5311470"/>
                <a:gd name="connsiteX219-1531" fmla="*/ 117808 w 4098122"/>
                <a:gd name="connsiteY219-1532" fmla="*/ 5228128 h 5311470"/>
                <a:gd name="connsiteX220-1533" fmla="*/ 12259 w 4098122"/>
                <a:gd name="connsiteY220-1534" fmla="*/ 5243331 h 5311470"/>
                <a:gd name="connsiteX221-1535" fmla="*/ 23144 w 4098122"/>
                <a:gd name="connsiteY221-1536" fmla="*/ 5109442 h 5311470"/>
                <a:gd name="connsiteX222-1537" fmla="*/ 46294 w 4098122"/>
                <a:gd name="connsiteY222-1538" fmla="*/ 5020289 h 5311470"/>
                <a:gd name="connsiteX223-1539" fmla="*/ 35408 w 4098122"/>
                <a:gd name="connsiteY223-1540" fmla="*/ 4826643 h 5311470"/>
                <a:gd name="connsiteX224-1541" fmla="*/ 58557 w 4098122"/>
                <a:gd name="connsiteY224-1542" fmla="*/ 4791919 h 5311470"/>
                <a:gd name="connsiteX225-1543" fmla="*/ 70132 w 4098122"/>
                <a:gd name="connsiteY225-1544" fmla="*/ 4745620 h 5311470"/>
                <a:gd name="connsiteX226-1545" fmla="*/ 35408 w 4098122"/>
                <a:gd name="connsiteY226-1546" fmla="*/ 4676172 h 5311470"/>
                <a:gd name="connsiteX227-1547" fmla="*/ 23833 w 4098122"/>
                <a:gd name="connsiteY227-1548" fmla="*/ 4641448 h 5311470"/>
                <a:gd name="connsiteX228-1549" fmla="*/ 35408 w 4098122"/>
                <a:gd name="connsiteY228-1550" fmla="*/ 4514126 h 5311470"/>
                <a:gd name="connsiteX229-1551" fmla="*/ 46983 w 4098122"/>
                <a:gd name="connsiteY229-1552" fmla="*/ 4467828 h 5311470"/>
                <a:gd name="connsiteX230-1553" fmla="*/ 70132 w 4098122"/>
                <a:gd name="connsiteY230-1554" fmla="*/ 4363655 h 5311470"/>
                <a:gd name="connsiteX231-1555" fmla="*/ 58557 w 4098122"/>
                <a:gd name="connsiteY231-1556" fmla="*/ 4305782 h 5311470"/>
                <a:gd name="connsiteX232-1557" fmla="*/ 46983 w 4098122"/>
                <a:gd name="connsiteY232-1558" fmla="*/ 4236334 h 5311470"/>
                <a:gd name="connsiteX233-1559" fmla="*/ 23833 w 4098122"/>
                <a:gd name="connsiteY233-1560" fmla="*/ 4166886 h 5311470"/>
                <a:gd name="connsiteX234-1561" fmla="*/ 35408 w 4098122"/>
                <a:gd name="connsiteY234-1562" fmla="*/ 3877519 h 5311470"/>
                <a:gd name="connsiteX235-1563" fmla="*/ 46983 w 4098122"/>
                <a:gd name="connsiteY235-1564" fmla="*/ 3819645 h 5311470"/>
                <a:gd name="connsiteX236-1565" fmla="*/ 116431 w 4098122"/>
                <a:gd name="connsiteY236-1566" fmla="*/ 3750197 h 5311470"/>
                <a:gd name="connsiteX237-1567" fmla="*/ 93281 w 4098122"/>
                <a:gd name="connsiteY237-1568" fmla="*/ 3611301 h 5311470"/>
                <a:gd name="connsiteX238-1569" fmla="*/ 70132 w 4098122"/>
                <a:gd name="connsiteY238-1570" fmla="*/ 3576577 h 5311470"/>
                <a:gd name="connsiteX239-1571" fmla="*/ 58557 w 4098122"/>
                <a:gd name="connsiteY239-1572" fmla="*/ 3437681 h 5311470"/>
                <a:gd name="connsiteX240-1573" fmla="*/ 35408 w 4098122"/>
                <a:gd name="connsiteY240-1574" fmla="*/ 3345083 h 5311470"/>
                <a:gd name="connsiteX241-1575" fmla="*/ 12259 w 4098122"/>
                <a:gd name="connsiteY241-1576" fmla="*/ 3264060 h 5311470"/>
                <a:gd name="connsiteX242-1577" fmla="*/ 23833 w 4098122"/>
                <a:gd name="connsiteY242-1578" fmla="*/ 3078866 h 5311470"/>
                <a:gd name="connsiteX243-1579" fmla="*/ 46983 w 4098122"/>
                <a:gd name="connsiteY243-1580" fmla="*/ 3009417 h 5311470"/>
                <a:gd name="connsiteX244-1581" fmla="*/ 58557 w 4098122"/>
                <a:gd name="connsiteY244-1582" fmla="*/ 2974693 h 5311470"/>
                <a:gd name="connsiteX245-1583" fmla="*/ 46983 w 4098122"/>
                <a:gd name="connsiteY245-1584" fmla="*/ 2812648 h 5311470"/>
                <a:gd name="connsiteX246-1585" fmla="*/ 35408 w 4098122"/>
                <a:gd name="connsiteY246-1586" fmla="*/ 2673752 h 5311470"/>
                <a:gd name="connsiteX247-1587" fmla="*/ 46983 w 4098122"/>
                <a:gd name="connsiteY247-1588" fmla="*/ 2523281 h 5311470"/>
                <a:gd name="connsiteX248-1589" fmla="*/ 70132 w 4098122"/>
                <a:gd name="connsiteY248-1590" fmla="*/ 2453833 h 5311470"/>
                <a:gd name="connsiteX249-1591" fmla="*/ 58557 w 4098122"/>
                <a:gd name="connsiteY249-1592" fmla="*/ 2257063 h 5311470"/>
                <a:gd name="connsiteX250-1593" fmla="*/ 46983 w 4098122"/>
                <a:gd name="connsiteY250-1594" fmla="*/ 2210764 h 5311470"/>
                <a:gd name="connsiteX251-1595" fmla="*/ 23833 w 4098122"/>
                <a:gd name="connsiteY251-1596" fmla="*/ 2176040 h 5311470"/>
                <a:gd name="connsiteX252-1597" fmla="*/ 23833 w 4098122"/>
                <a:gd name="connsiteY252-1598" fmla="*/ 1828800 h 5311470"/>
                <a:gd name="connsiteX253-1599" fmla="*/ 35408 w 4098122"/>
                <a:gd name="connsiteY253-1600" fmla="*/ 1713053 h 5311470"/>
                <a:gd name="connsiteX254-1601" fmla="*/ 58557 w 4098122"/>
                <a:gd name="connsiteY254-1602" fmla="*/ 1643605 h 5311470"/>
                <a:gd name="connsiteX255-1603" fmla="*/ 35408 w 4098122"/>
                <a:gd name="connsiteY255-1604" fmla="*/ 1481559 h 5311470"/>
                <a:gd name="connsiteX256-1605" fmla="*/ 23833 w 4098122"/>
                <a:gd name="connsiteY256-1606" fmla="*/ 1446835 h 5311470"/>
                <a:gd name="connsiteX257-1607" fmla="*/ 684 w 4098122"/>
                <a:gd name="connsiteY257-1608" fmla="*/ 1365812 h 5311470"/>
                <a:gd name="connsiteX258-1609" fmla="*/ 12259 w 4098122"/>
                <a:gd name="connsiteY258-1610" fmla="*/ 1192192 h 5311470"/>
                <a:gd name="connsiteX259-1611" fmla="*/ 23833 w 4098122"/>
                <a:gd name="connsiteY259-1612" fmla="*/ 1157468 h 5311470"/>
                <a:gd name="connsiteX260-1613" fmla="*/ 58557 w 4098122"/>
                <a:gd name="connsiteY260-1614" fmla="*/ 1064871 h 5311470"/>
                <a:gd name="connsiteX261-1615" fmla="*/ 46983 w 4098122"/>
                <a:gd name="connsiteY261-1616" fmla="*/ 844952 h 5311470"/>
                <a:gd name="connsiteX262-1617" fmla="*/ 35408 w 4098122"/>
                <a:gd name="connsiteY262-1618" fmla="*/ 787078 h 5311470"/>
                <a:gd name="connsiteX263-1619" fmla="*/ 23833 w 4098122"/>
                <a:gd name="connsiteY263-1620" fmla="*/ 648182 h 5311470"/>
                <a:gd name="connsiteX264-1621" fmla="*/ 12259 w 4098122"/>
                <a:gd name="connsiteY264-1622" fmla="*/ 555585 h 5311470"/>
                <a:gd name="connsiteX265-1623" fmla="*/ 23833 w 4098122"/>
                <a:gd name="connsiteY265-1624" fmla="*/ 115747 h 5311470"/>
                <a:gd name="connsiteX266-1625" fmla="*/ 70132 w 4098122"/>
                <a:gd name="connsiteY266-1626" fmla="*/ 69448 h 5311470"/>
                <a:gd name="connsiteX267-1627" fmla="*/ 428947 w 4098122"/>
                <a:gd name="connsiteY267-1628" fmla="*/ 69448 h 5311470"/>
                <a:gd name="connsiteX268-1629" fmla="*/ 556269 w 4098122"/>
                <a:gd name="connsiteY268-1630" fmla="*/ 81022 h 5311470"/>
                <a:gd name="connsiteX269-1631" fmla="*/ 891935 w 4098122"/>
                <a:gd name="connsiteY269-1632" fmla="*/ 57873 h 5311470"/>
                <a:gd name="connsiteX270-1633" fmla="*/ 926659 w 4098122"/>
                <a:gd name="connsiteY270-1634" fmla="*/ 46298 h 5311470"/>
                <a:gd name="connsiteX271-1635" fmla="*/ 961383 w 4098122"/>
                <a:gd name="connsiteY271-1636" fmla="*/ 23149 h 5311470"/>
                <a:gd name="connsiteX272-1637" fmla="*/ 1007681 w 4098122"/>
                <a:gd name="connsiteY272-1638" fmla="*/ 0 h 5311470"/>
                <a:gd name="connsiteX0-1639" fmla="*/ 1042828 w 4098122"/>
                <a:gd name="connsiteY0-1640" fmla="*/ 118419 h 5311470"/>
                <a:gd name="connsiteX1-1641" fmla="*/ 1010449 w 4098122"/>
                <a:gd name="connsiteY1-1642" fmla="*/ 140754 h 5311470"/>
                <a:gd name="connsiteX2-1643" fmla="*/ 912755 w 4098122"/>
                <a:gd name="connsiteY2-1644" fmla="*/ 151921 h 5311470"/>
                <a:gd name="connsiteX3-1645" fmla="*/ 665066 w 4098122"/>
                <a:gd name="connsiteY3-1646" fmla="*/ 174258 h 5311470"/>
                <a:gd name="connsiteX4-1647" fmla="*/ 546340 w 4098122"/>
                <a:gd name="connsiteY4-1648" fmla="*/ 163090 h 5311470"/>
                <a:gd name="connsiteX5-1649" fmla="*/ 193938 w 4098122"/>
                <a:gd name="connsiteY5-1650" fmla="*/ 169028 h 5311470"/>
                <a:gd name="connsiteX6-1651" fmla="*/ 168578 w 4098122"/>
                <a:gd name="connsiteY6-1652" fmla="*/ 207762 h 5311470"/>
                <a:gd name="connsiteX7-1653" fmla="*/ 187473 w 4098122"/>
                <a:gd name="connsiteY7-1654" fmla="*/ 608390 h 5311470"/>
                <a:gd name="connsiteX8-1655" fmla="*/ 208505 w 4098122"/>
                <a:gd name="connsiteY8-1656" fmla="*/ 760923 h 5311470"/>
                <a:gd name="connsiteX9-1657" fmla="*/ 179372 w 4098122"/>
                <a:gd name="connsiteY9-1658" fmla="*/ 855496 h 5311470"/>
                <a:gd name="connsiteX10-1659" fmla="*/ 190165 w 4098122"/>
                <a:gd name="connsiteY10-1660" fmla="*/ 911336 h 5311470"/>
                <a:gd name="connsiteX11-1661" fmla="*/ 222545 w 4098122"/>
                <a:gd name="connsiteY11-1662" fmla="*/ 1056518 h 5311470"/>
                <a:gd name="connsiteX12-1663" fmla="*/ 209587 w 4098122"/>
                <a:gd name="connsiteY12-1664" fmla="*/ 1198869 h 5311470"/>
                <a:gd name="connsiteX13-1665" fmla="*/ 193411 w 4098122"/>
                <a:gd name="connsiteY13-1666" fmla="*/ 1287934 h 5311470"/>
                <a:gd name="connsiteX14-1667" fmla="*/ 146992 w 4098122"/>
                <a:gd name="connsiteY14-1668" fmla="*/ 1413887 h 5311470"/>
                <a:gd name="connsiteX15-1669" fmla="*/ 168578 w 4098122"/>
                <a:gd name="connsiteY15-1670" fmla="*/ 1492062 h 5311470"/>
                <a:gd name="connsiteX16-1671" fmla="*/ 179372 w 4098122"/>
                <a:gd name="connsiteY16-1672" fmla="*/ 1525566 h 5311470"/>
                <a:gd name="connsiteX17-1673" fmla="*/ 200958 w 4098122"/>
                <a:gd name="connsiteY17-1674" fmla="*/ 1681916 h 5311470"/>
                <a:gd name="connsiteX18-1675" fmla="*/ 179372 w 4098122"/>
                <a:gd name="connsiteY18-1676" fmla="*/ 1748923 h 5311470"/>
                <a:gd name="connsiteX19-1677" fmla="*/ 168578 w 4098122"/>
                <a:gd name="connsiteY19-1678" fmla="*/ 1860602 h 5311470"/>
                <a:gd name="connsiteX20-1679" fmla="*/ 204205 w 4098122"/>
                <a:gd name="connsiteY20-1680" fmla="*/ 2148134 h 5311470"/>
                <a:gd name="connsiteX21-1681" fmla="*/ 190165 w 4098122"/>
                <a:gd name="connsiteY21-1682" fmla="*/ 2229139 h 5311470"/>
                <a:gd name="connsiteX22-1683" fmla="*/ 200958 w 4098122"/>
                <a:gd name="connsiteY22-1684" fmla="*/ 2273811 h 5311470"/>
                <a:gd name="connsiteX23-1685" fmla="*/ 211751 w 4098122"/>
                <a:gd name="connsiteY23-1686" fmla="*/ 2463665 h 5311470"/>
                <a:gd name="connsiteX24-1687" fmla="*/ 190165 w 4098122"/>
                <a:gd name="connsiteY24-1688" fmla="*/ 2530671 h 5311470"/>
                <a:gd name="connsiteX25-1689" fmla="*/ 197184 w 4098122"/>
                <a:gd name="connsiteY25-1690" fmla="*/ 2693667 h 5311470"/>
                <a:gd name="connsiteX26-1691" fmla="*/ 190165 w 4098122"/>
                <a:gd name="connsiteY26-1692" fmla="*/ 2809867 h 5311470"/>
                <a:gd name="connsiteX27-1693" fmla="*/ 200958 w 4098122"/>
                <a:gd name="connsiteY27-1694" fmla="*/ 2966216 h 5311470"/>
                <a:gd name="connsiteX28-1695" fmla="*/ 190165 w 4098122"/>
                <a:gd name="connsiteY28-1696" fmla="*/ 2999720 h 5311470"/>
                <a:gd name="connsiteX29-1697" fmla="*/ 168578 w 4098122"/>
                <a:gd name="connsiteY29-1698" fmla="*/ 3066728 h 5311470"/>
                <a:gd name="connsiteX30-1699" fmla="*/ 187473 w 4098122"/>
                <a:gd name="connsiteY30-1700" fmla="*/ 3221661 h 5311470"/>
                <a:gd name="connsiteX31-1701" fmla="*/ 179372 w 4098122"/>
                <a:gd name="connsiteY31-1702" fmla="*/ 3323587 h 5311470"/>
                <a:gd name="connsiteX32-1703" fmla="*/ 200958 w 4098122"/>
                <a:gd name="connsiteY32-1704" fmla="*/ 3412930 h 5311470"/>
                <a:gd name="connsiteX33-1705" fmla="*/ 211751 w 4098122"/>
                <a:gd name="connsiteY33-1706" fmla="*/ 3546944 h 5311470"/>
                <a:gd name="connsiteX34-1707" fmla="*/ 233337 w 4098122"/>
                <a:gd name="connsiteY34-1708" fmla="*/ 3580448 h 5311470"/>
                <a:gd name="connsiteX35-1709" fmla="*/ 254924 w 4098122"/>
                <a:gd name="connsiteY35-1710" fmla="*/ 3714461 h 5311470"/>
                <a:gd name="connsiteX36-1711" fmla="*/ 207978 w 4098122"/>
                <a:gd name="connsiteY36-1712" fmla="*/ 3817095 h 5311470"/>
                <a:gd name="connsiteX37-1713" fmla="*/ 214443 w 4098122"/>
                <a:gd name="connsiteY37-1714" fmla="*/ 3951817 h 5311470"/>
                <a:gd name="connsiteX38-1715" fmla="*/ 168578 w 4098122"/>
                <a:gd name="connsiteY38-1716" fmla="*/ 4116504 h 5311470"/>
                <a:gd name="connsiteX39-1717" fmla="*/ 190165 w 4098122"/>
                <a:gd name="connsiteY39-1718" fmla="*/ 4183511 h 5311470"/>
                <a:gd name="connsiteX40-1719" fmla="*/ 218216 w 4098122"/>
                <a:gd name="connsiteY40-1720" fmla="*/ 4256733 h 5311470"/>
                <a:gd name="connsiteX41-1721" fmla="*/ 211751 w 4098122"/>
                <a:gd name="connsiteY41-1722" fmla="*/ 4306356 h 5311470"/>
                <a:gd name="connsiteX42-1723" fmla="*/ 190165 w 4098122"/>
                <a:gd name="connsiteY42-1724" fmla="*/ 4406868 h 5311470"/>
                <a:gd name="connsiteX43-1725" fmla="*/ 179372 w 4098122"/>
                <a:gd name="connsiteY43-1726" fmla="*/ 4451539 h 5311470"/>
                <a:gd name="connsiteX44-1727" fmla="*/ 168578 w 4098122"/>
                <a:gd name="connsiteY44-1728" fmla="*/ 4574385 h 5311470"/>
                <a:gd name="connsiteX45-1729" fmla="*/ 179372 w 4098122"/>
                <a:gd name="connsiteY45-1730" fmla="*/ 4607889 h 5311470"/>
                <a:gd name="connsiteX46-1731" fmla="*/ 211751 w 4098122"/>
                <a:gd name="connsiteY46-1732" fmla="*/ 4674896 h 5311470"/>
                <a:gd name="connsiteX47-1733" fmla="*/ 200958 w 4098122"/>
                <a:gd name="connsiteY47-1734" fmla="*/ 4719567 h 5311470"/>
                <a:gd name="connsiteX48-1735" fmla="*/ 179372 w 4098122"/>
                <a:gd name="connsiteY48-1736" fmla="*/ 4753071 h 5311470"/>
                <a:gd name="connsiteX49-1737" fmla="*/ 179372 w 4098122"/>
                <a:gd name="connsiteY49-1738" fmla="*/ 5009930 h 5311470"/>
                <a:gd name="connsiteX50-1739" fmla="*/ 157786 w 4098122"/>
                <a:gd name="connsiteY50-1740" fmla="*/ 5043435 h 5311470"/>
                <a:gd name="connsiteX51-1741" fmla="*/ 180935 w 4098122"/>
                <a:gd name="connsiteY51-1742" fmla="*/ 5108814 h 5311470"/>
                <a:gd name="connsiteX52-1743" fmla="*/ 230213 w 4098122"/>
                <a:gd name="connsiteY52-1744" fmla="*/ 5074497 h 5311470"/>
                <a:gd name="connsiteX53-1745" fmla="*/ 308890 w 4098122"/>
                <a:gd name="connsiteY53-1746" fmla="*/ 5132777 h 5311470"/>
                <a:gd name="connsiteX54-1747" fmla="*/ 330477 w 4098122"/>
                <a:gd name="connsiteY54-1748" fmla="*/ 5110441 h 5311470"/>
                <a:gd name="connsiteX55-1749" fmla="*/ 524754 w 4098122"/>
                <a:gd name="connsiteY55-1750" fmla="*/ 5099273 h 5311470"/>
                <a:gd name="connsiteX56-1751" fmla="*/ 783791 w 4098122"/>
                <a:gd name="connsiteY56-1752" fmla="*/ 5099273 h 5311470"/>
                <a:gd name="connsiteX57-1753" fmla="*/ 891723 w 4098122"/>
                <a:gd name="connsiteY57-1754" fmla="*/ 5110441 h 5311470"/>
                <a:gd name="connsiteX58-1755" fmla="*/ 1107587 w 4098122"/>
                <a:gd name="connsiteY58-1756" fmla="*/ 5121609 h 5311470"/>
                <a:gd name="connsiteX59-1757" fmla="*/ 1161553 w 4098122"/>
                <a:gd name="connsiteY59-1758" fmla="*/ 5110441 h 5311470"/>
                <a:gd name="connsiteX60-1759" fmla="*/ 1334244 w 4098122"/>
                <a:gd name="connsiteY60-1760" fmla="*/ 5099273 h 5311470"/>
                <a:gd name="connsiteX61-1761" fmla="*/ 1388211 w 4098122"/>
                <a:gd name="connsiteY61-1762" fmla="*/ 5110441 h 5311470"/>
                <a:gd name="connsiteX62-1763" fmla="*/ 1420590 w 4098122"/>
                <a:gd name="connsiteY62-1764" fmla="*/ 5121609 h 5311470"/>
                <a:gd name="connsiteX63-1765" fmla="*/ 1485349 w 4098122"/>
                <a:gd name="connsiteY63-1766" fmla="*/ 5132777 h 5311470"/>
                <a:gd name="connsiteX64-1767" fmla="*/ 1517729 w 4098122"/>
                <a:gd name="connsiteY64-1768" fmla="*/ 5143945 h 5311470"/>
                <a:gd name="connsiteX65-1769" fmla="*/ 1550108 w 4098122"/>
                <a:gd name="connsiteY65-1770" fmla="*/ 5155112 h 5311470"/>
                <a:gd name="connsiteX66-1771" fmla="*/ 1614868 w 4098122"/>
                <a:gd name="connsiteY66-1772" fmla="*/ 5177448 h 5311470"/>
                <a:gd name="connsiteX67-1773" fmla="*/ 1802785 w 4098122"/>
                <a:gd name="connsiteY67-1774" fmla="*/ 5181199 h 5311470"/>
                <a:gd name="connsiteX68-1775" fmla="*/ 1926080 w 4098122"/>
                <a:gd name="connsiteY68-1776" fmla="*/ 5173781 h 5311470"/>
                <a:gd name="connsiteX69-1777" fmla="*/ 2060390 w 4098122"/>
                <a:gd name="connsiteY69-1778" fmla="*/ 5177531 h 5311470"/>
                <a:gd name="connsiteX70-1779" fmla="*/ 2137733 w 4098122"/>
                <a:gd name="connsiteY70-1780" fmla="*/ 5177498 h 5311470"/>
                <a:gd name="connsiteX71-1781" fmla="*/ 2216643 w 4098122"/>
                <a:gd name="connsiteY71-1782" fmla="*/ 5170047 h 5311470"/>
                <a:gd name="connsiteX72-1783" fmla="*/ 2338012 w 4098122"/>
                <a:gd name="connsiteY72-1784" fmla="*/ 5177448 h 5311470"/>
                <a:gd name="connsiteX73-1785" fmla="*/ 3471298 w 4098122"/>
                <a:gd name="connsiteY73-1786" fmla="*/ 5155112 h 5311470"/>
                <a:gd name="connsiteX74-1787" fmla="*/ 3503678 w 4098122"/>
                <a:gd name="connsiteY74-1788" fmla="*/ 5143945 h 5311470"/>
                <a:gd name="connsiteX75-1789" fmla="*/ 3536058 w 4098122"/>
                <a:gd name="connsiteY75-1790" fmla="*/ 5121609 h 5311470"/>
                <a:gd name="connsiteX76-1791" fmla="*/ 3643989 w 4098122"/>
                <a:gd name="connsiteY76-1792" fmla="*/ 5110441 h 5311470"/>
                <a:gd name="connsiteX77-1793" fmla="*/ 3665576 w 4098122"/>
                <a:gd name="connsiteY77-1794" fmla="*/ 5132777 h 5311470"/>
                <a:gd name="connsiteX78-1795" fmla="*/ 3773508 w 4098122"/>
                <a:gd name="connsiteY78-1796" fmla="*/ 5155112 h 5311470"/>
                <a:gd name="connsiteX79-1797" fmla="*/ 3816680 w 4098122"/>
                <a:gd name="connsiteY79-1798" fmla="*/ 5166280 h 5311470"/>
                <a:gd name="connsiteX80-1799" fmla="*/ 3870647 w 4098122"/>
                <a:gd name="connsiteY80-1800" fmla="*/ 5177448 h 5311470"/>
                <a:gd name="connsiteX81-1801" fmla="*/ 3874975 w 4098122"/>
                <a:gd name="connsiteY81-1802" fmla="*/ 5037497 h 5311470"/>
                <a:gd name="connsiteX82-1803" fmla="*/ 3913820 w 4098122"/>
                <a:gd name="connsiteY82-1804" fmla="*/ 4697231 h 5311470"/>
                <a:gd name="connsiteX83-1805" fmla="*/ 3903026 w 4098122"/>
                <a:gd name="connsiteY83-1806" fmla="*/ 4663727 h 5311470"/>
                <a:gd name="connsiteX84-1807" fmla="*/ 3892233 w 4098122"/>
                <a:gd name="connsiteY84-1808" fmla="*/ 4384532 h 5311470"/>
                <a:gd name="connsiteX85-1809" fmla="*/ 3881440 w 4098122"/>
                <a:gd name="connsiteY85-1810" fmla="*/ 4105336 h 5311470"/>
                <a:gd name="connsiteX86-1811" fmla="*/ 3924612 w 4098122"/>
                <a:gd name="connsiteY86-1812" fmla="*/ 4071832 h 5311470"/>
                <a:gd name="connsiteX87-1813" fmla="*/ 3899780 w 4098122"/>
                <a:gd name="connsiteY87-1814" fmla="*/ 3931880 h 5311470"/>
                <a:gd name="connsiteX88-1815" fmla="*/ 3872811 w 4098122"/>
                <a:gd name="connsiteY88-1816" fmla="*/ 3820202 h 5311470"/>
                <a:gd name="connsiteX89-1817" fmla="*/ 3892233 w 4098122"/>
                <a:gd name="connsiteY89-1818" fmla="*/ 3602783 h 5311470"/>
                <a:gd name="connsiteX90-1819" fmla="*/ 3878749 w 4098122"/>
                <a:gd name="connsiteY90-1820" fmla="*/ 3246828 h 5311470"/>
                <a:gd name="connsiteX91-1821" fmla="*/ 3913820 w 4098122"/>
                <a:gd name="connsiteY91-1822" fmla="*/ 3111398 h 5311470"/>
                <a:gd name="connsiteX92-1823" fmla="*/ 3924612 w 4098122"/>
                <a:gd name="connsiteY92-1824" fmla="*/ 3055560 h 5311470"/>
                <a:gd name="connsiteX93-1825" fmla="*/ 3903026 w 4098122"/>
                <a:gd name="connsiteY93-1826" fmla="*/ 2910378 h 5311470"/>
                <a:gd name="connsiteX94-1827" fmla="*/ 3897643 w 4098122"/>
                <a:gd name="connsiteY94-1828" fmla="*/ 2689852 h 5311470"/>
                <a:gd name="connsiteX95-1829" fmla="*/ 3859853 w 4098122"/>
                <a:gd name="connsiteY95-1830" fmla="*/ 2564175 h 5311470"/>
                <a:gd name="connsiteX96-1831" fmla="*/ 3838267 w 4098122"/>
                <a:gd name="connsiteY96-1832" fmla="*/ 2541839 h 5311470"/>
                <a:gd name="connsiteX97-1833" fmla="*/ 3827474 w 4098122"/>
                <a:gd name="connsiteY97-1834" fmla="*/ 2407825 h 5311470"/>
                <a:gd name="connsiteX98-1835" fmla="*/ 3838267 w 4098122"/>
                <a:gd name="connsiteY98-1836" fmla="*/ 2374321 h 5311470"/>
                <a:gd name="connsiteX99-1837" fmla="*/ 3849060 w 4098122"/>
                <a:gd name="connsiteY99-1838" fmla="*/ 2296146 h 5311470"/>
                <a:gd name="connsiteX100-1839" fmla="*/ 3870647 w 4098122"/>
                <a:gd name="connsiteY100-1840" fmla="*/ 2273811 h 5311470"/>
                <a:gd name="connsiteX101-1841" fmla="*/ 3903026 w 4098122"/>
                <a:gd name="connsiteY101-1842" fmla="*/ 2184469 h 5311470"/>
                <a:gd name="connsiteX102-1843" fmla="*/ 3913820 w 4098122"/>
                <a:gd name="connsiteY102-1844" fmla="*/ 2005783 h 5311470"/>
                <a:gd name="connsiteX103-1845" fmla="*/ 3935406 w 4098122"/>
                <a:gd name="connsiteY103-1846" fmla="*/ 1793595 h 5311470"/>
                <a:gd name="connsiteX104-1847" fmla="*/ 3924612 w 4098122"/>
                <a:gd name="connsiteY104-1848" fmla="*/ 1648413 h 5311470"/>
                <a:gd name="connsiteX105-1849" fmla="*/ 3946199 w 4098122"/>
                <a:gd name="connsiteY105-1850" fmla="*/ 1614909 h 5311470"/>
                <a:gd name="connsiteX106-1851" fmla="*/ 3940816 w 4098122"/>
                <a:gd name="connsiteY106-1852" fmla="*/ 1485848 h 5311470"/>
                <a:gd name="connsiteX107-1853" fmla="*/ 3947836 w 4098122"/>
                <a:gd name="connsiteY107-1854" fmla="*/ 1378692 h 5311470"/>
                <a:gd name="connsiteX108-1855" fmla="*/ 3931105 w 4098122"/>
                <a:gd name="connsiteY108-1856" fmla="*/ 1305039 h 5311470"/>
                <a:gd name="connsiteX109-1857" fmla="*/ 3913293 w 4098122"/>
                <a:gd name="connsiteY109-1858" fmla="*/ 1178655 h 5311470"/>
                <a:gd name="connsiteX110-1859" fmla="*/ 3903026 w 4098122"/>
                <a:gd name="connsiteY110-1860" fmla="*/ 676810 h 5311470"/>
                <a:gd name="connsiteX111-1861" fmla="*/ 3917066 w 4098122"/>
                <a:gd name="connsiteY111-1862" fmla="*/ 454869 h 5311470"/>
                <a:gd name="connsiteX112-1863" fmla="*/ 3892233 w 4098122"/>
                <a:gd name="connsiteY112-1864" fmla="*/ 397615 h 5311470"/>
                <a:gd name="connsiteX113-1865" fmla="*/ 3913820 w 4098122"/>
                <a:gd name="connsiteY113-1866" fmla="*/ 218929 h 5311470"/>
                <a:gd name="connsiteX114-1867" fmla="*/ 3827474 w 4098122"/>
                <a:gd name="connsiteY114-1868" fmla="*/ 196594 h 5311470"/>
                <a:gd name="connsiteX115-1869" fmla="*/ 3795094 w 4098122"/>
                <a:gd name="connsiteY115-1870" fmla="*/ 174258 h 5311470"/>
                <a:gd name="connsiteX116-1871" fmla="*/ 3719542 w 4098122"/>
                <a:gd name="connsiteY116-1872" fmla="*/ 163090 h 5311470"/>
                <a:gd name="connsiteX117-1873" fmla="*/ 3683388 w 4098122"/>
                <a:gd name="connsiteY117-1874" fmla="*/ 154045 h 5311470"/>
                <a:gd name="connsiteX118-1875" fmla="*/ 3633196 w 4098122"/>
                <a:gd name="connsiteY118-1876" fmla="*/ 140754 h 5311470"/>
                <a:gd name="connsiteX119-1877" fmla="*/ 3590023 w 4098122"/>
                <a:gd name="connsiteY119-1878" fmla="*/ 163090 h 5311470"/>
                <a:gd name="connsiteX120-1879" fmla="*/ 3287814 w 4098122"/>
                <a:gd name="connsiteY120-1880" fmla="*/ 174258 h 5311470"/>
                <a:gd name="connsiteX121-1881" fmla="*/ 3190675 w 4098122"/>
                <a:gd name="connsiteY121-1882" fmla="*/ 196594 h 5311470"/>
                <a:gd name="connsiteX122-1883" fmla="*/ 3169088 w 4098122"/>
                <a:gd name="connsiteY122-1884" fmla="*/ 174258 h 5311470"/>
                <a:gd name="connsiteX123-1885" fmla="*/ 3136709 w 4098122"/>
                <a:gd name="connsiteY123-1886" fmla="*/ 163090 h 5311470"/>
                <a:gd name="connsiteX124-1887" fmla="*/ 3115123 w 4098122"/>
                <a:gd name="connsiteY124-1888" fmla="*/ 140754 h 5311470"/>
                <a:gd name="connsiteX125-1889" fmla="*/ 3030414 w 4098122"/>
                <a:gd name="connsiteY125-1890" fmla="*/ 159276 h 5311470"/>
                <a:gd name="connsiteX126-1891" fmla="*/ 2856086 w 4098122"/>
                <a:gd name="connsiteY126-1892" fmla="*/ 151922 h 5311470"/>
                <a:gd name="connsiteX127-1893" fmla="*/ 2445944 w 4098122"/>
                <a:gd name="connsiteY127-1894" fmla="*/ 174258 h 5311470"/>
                <a:gd name="connsiteX128-1895" fmla="*/ 2111354 w 4098122"/>
                <a:gd name="connsiteY128-1896" fmla="*/ 129587 h 5311470"/>
                <a:gd name="connsiteX129-1897" fmla="*/ 1882561 w 4098122"/>
                <a:gd name="connsiteY129-1898" fmla="*/ 154045 h 5311470"/>
                <a:gd name="connsiteX130-1899" fmla="*/ 1712006 w 4098122"/>
                <a:gd name="connsiteY130-1900" fmla="*/ 140754 h 5311470"/>
                <a:gd name="connsiteX131-1901" fmla="*/ 1237105 w 4098122"/>
                <a:gd name="connsiteY131-1902" fmla="*/ 163090 h 5311470"/>
                <a:gd name="connsiteX132-1903" fmla="*/ 1160470 w 4098122"/>
                <a:gd name="connsiteY132-1904" fmla="*/ 142170 h 5311470"/>
                <a:gd name="connsiteX133-1905" fmla="*/ 1086000 w 4098122"/>
                <a:gd name="connsiteY133-1906" fmla="*/ 119834 h 5311470"/>
                <a:gd name="connsiteX134-1907" fmla="*/ 1042828 w 4098122"/>
                <a:gd name="connsiteY134-1908" fmla="*/ 118419 h 5311470"/>
                <a:gd name="connsiteX135-1909" fmla="*/ 1007681 w 4098122"/>
                <a:gd name="connsiteY135-1910" fmla="*/ 0 h 5311470"/>
                <a:gd name="connsiteX136-1911" fmla="*/ 1100279 w 4098122"/>
                <a:gd name="connsiteY136-1912" fmla="*/ 23149 h 5311470"/>
                <a:gd name="connsiteX137-1913" fmla="*/ 1169727 w 4098122"/>
                <a:gd name="connsiteY137-1914" fmla="*/ 69448 h 5311470"/>
                <a:gd name="connsiteX138-1915" fmla="*/ 1679013 w 4098122"/>
                <a:gd name="connsiteY138-1916" fmla="*/ 46298 h 5311470"/>
                <a:gd name="connsiteX139-1917" fmla="*/ 1760036 w 4098122"/>
                <a:gd name="connsiteY139-1918" fmla="*/ 23149 h 5311470"/>
                <a:gd name="connsiteX140-1919" fmla="*/ 2107276 w 4098122"/>
                <a:gd name="connsiteY140-1920" fmla="*/ 34724 h 5311470"/>
                <a:gd name="connsiteX141-1921" fmla="*/ 2466092 w 4098122"/>
                <a:gd name="connsiteY141-1922" fmla="*/ 81022 h 5311470"/>
                <a:gd name="connsiteX142-1923" fmla="*/ 2905930 w 4098122"/>
                <a:gd name="connsiteY142-1924" fmla="*/ 57873 h 5311470"/>
                <a:gd name="connsiteX143-1925" fmla="*/ 3010102 w 4098122"/>
                <a:gd name="connsiteY143-1926" fmla="*/ 34724 h 5311470"/>
                <a:gd name="connsiteX144-1927" fmla="*/ 3183722 w 4098122"/>
                <a:gd name="connsiteY144-1928" fmla="*/ 46298 h 5311470"/>
                <a:gd name="connsiteX145-1929" fmla="*/ 3206871 w 4098122"/>
                <a:gd name="connsiteY145-1930" fmla="*/ 69448 h 5311470"/>
                <a:gd name="connsiteX146-1931" fmla="*/ 3241595 w 4098122"/>
                <a:gd name="connsiteY146-1932" fmla="*/ 81022 h 5311470"/>
                <a:gd name="connsiteX147-1933" fmla="*/ 3264745 w 4098122"/>
                <a:gd name="connsiteY147-1934" fmla="*/ 104172 h 5311470"/>
                <a:gd name="connsiteX148-1935" fmla="*/ 3368917 w 4098122"/>
                <a:gd name="connsiteY148-1936" fmla="*/ 81022 h 5311470"/>
                <a:gd name="connsiteX149-1937" fmla="*/ 3693008 w 4098122"/>
                <a:gd name="connsiteY149-1938" fmla="*/ 69448 h 5311470"/>
                <a:gd name="connsiteX150-1939" fmla="*/ 3739307 w 4098122"/>
                <a:gd name="connsiteY150-1940" fmla="*/ 46298 h 5311470"/>
                <a:gd name="connsiteX151-1941" fmla="*/ 3774031 w 4098122"/>
                <a:gd name="connsiteY151-1942" fmla="*/ 23149 h 5311470"/>
                <a:gd name="connsiteX152-1943" fmla="*/ 3831904 w 4098122"/>
                <a:gd name="connsiteY152-1944" fmla="*/ 69448 h 5311470"/>
                <a:gd name="connsiteX153-1945" fmla="*/ 3912927 w 4098122"/>
                <a:gd name="connsiteY153-1946" fmla="*/ 81022 h 5311470"/>
                <a:gd name="connsiteX154-1947" fmla="*/ 3947651 w 4098122"/>
                <a:gd name="connsiteY154-1948" fmla="*/ 104172 h 5311470"/>
                <a:gd name="connsiteX155-1949" fmla="*/ 4040249 w 4098122"/>
                <a:gd name="connsiteY155-1950" fmla="*/ 127321 h 5311470"/>
                <a:gd name="connsiteX156-1951" fmla="*/ 4017099 w 4098122"/>
                <a:gd name="connsiteY156-1952" fmla="*/ 312516 h 5311470"/>
                <a:gd name="connsiteX157-1953" fmla="*/ 4005524 w 4098122"/>
                <a:gd name="connsiteY157-1954" fmla="*/ 347240 h 5311470"/>
                <a:gd name="connsiteX158-1955" fmla="*/ 4028674 w 4098122"/>
                <a:gd name="connsiteY158-1956" fmla="*/ 601883 h 5311470"/>
                <a:gd name="connsiteX159-1957" fmla="*/ 4040249 w 4098122"/>
                <a:gd name="connsiteY159-1958" fmla="*/ 1169043 h 5311470"/>
                <a:gd name="connsiteX160-1959" fmla="*/ 4063398 w 4098122"/>
                <a:gd name="connsiteY160-1960" fmla="*/ 1238491 h 5311470"/>
                <a:gd name="connsiteX161-1961" fmla="*/ 4074973 w 4098122"/>
                <a:gd name="connsiteY161-1962" fmla="*/ 1273215 h 5311470"/>
                <a:gd name="connsiteX162-1963" fmla="*/ 4098122 w 4098122"/>
                <a:gd name="connsiteY162-1964" fmla="*/ 1354238 h 5311470"/>
                <a:gd name="connsiteX163-1965" fmla="*/ 4074973 w 4098122"/>
                <a:gd name="connsiteY163-1966" fmla="*/ 1574157 h 5311470"/>
                <a:gd name="connsiteX164-1967" fmla="*/ 4051823 w 4098122"/>
                <a:gd name="connsiteY164-1968" fmla="*/ 1608881 h 5311470"/>
                <a:gd name="connsiteX165-1969" fmla="*/ 4063398 w 4098122"/>
                <a:gd name="connsiteY165-1970" fmla="*/ 1759352 h 5311470"/>
                <a:gd name="connsiteX166-1971" fmla="*/ 4040249 w 4098122"/>
                <a:gd name="connsiteY166-1972" fmla="*/ 1979271 h 5311470"/>
                <a:gd name="connsiteX167-1973" fmla="*/ 4028674 w 4098122"/>
                <a:gd name="connsiteY167-1974" fmla="*/ 2164466 h 5311470"/>
                <a:gd name="connsiteX168-1975" fmla="*/ 3993950 w 4098122"/>
                <a:gd name="connsiteY168-1976" fmla="*/ 2257063 h 5311470"/>
                <a:gd name="connsiteX169-1977" fmla="*/ 3970800 w 4098122"/>
                <a:gd name="connsiteY169-1978" fmla="*/ 2280212 h 5311470"/>
                <a:gd name="connsiteX170-1979" fmla="*/ 3959226 w 4098122"/>
                <a:gd name="connsiteY170-1980" fmla="*/ 2361235 h 5311470"/>
                <a:gd name="connsiteX171-1981" fmla="*/ 3947651 w 4098122"/>
                <a:gd name="connsiteY171-1982" fmla="*/ 2395959 h 5311470"/>
                <a:gd name="connsiteX172-1983" fmla="*/ 3959226 w 4098122"/>
                <a:gd name="connsiteY172-1984" fmla="*/ 2534855 h 5311470"/>
                <a:gd name="connsiteX173-1985" fmla="*/ 3982375 w 4098122"/>
                <a:gd name="connsiteY173-1986" fmla="*/ 2558005 h 5311470"/>
                <a:gd name="connsiteX174-1987" fmla="*/ 3993950 w 4098122"/>
                <a:gd name="connsiteY174-1988" fmla="*/ 2592729 h 5311470"/>
                <a:gd name="connsiteX175-1989" fmla="*/ 4028674 w 4098122"/>
                <a:gd name="connsiteY175-1990" fmla="*/ 2916820 h 5311470"/>
                <a:gd name="connsiteX176-1991" fmla="*/ 4051823 w 4098122"/>
                <a:gd name="connsiteY176-1992" fmla="*/ 3067291 h 5311470"/>
                <a:gd name="connsiteX177-1993" fmla="*/ 4040249 w 4098122"/>
                <a:gd name="connsiteY177-1994" fmla="*/ 3125164 h 5311470"/>
                <a:gd name="connsiteX178-1995" fmla="*/ 4029899 w 4098122"/>
                <a:gd name="connsiteY178-1996" fmla="*/ 3164921 h 5311470"/>
                <a:gd name="connsiteX179-1997" fmla="*/ 4031149 w 4098122"/>
                <a:gd name="connsiteY179-1998" fmla="*/ 3158443 h 5311470"/>
                <a:gd name="connsiteX180-1999" fmla="*/ 4029899 w 4098122"/>
                <a:gd name="connsiteY180-2000" fmla="*/ 3164921 h 5311470"/>
                <a:gd name="connsiteX181-2001" fmla="*/ 4017099 w 4098122"/>
                <a:gd name="connsiteY181-2002" fmla="*/ 3229336 h 5311470"/>
                <a:gd name="connsiteX182-2003" fmla="*/ 4017099 w 4098122"/>
                <a:gd name="connsiteY182-2004" fmla="*/ 3634450 h 5311470"/>
                <a:gd name="connsiteX183-2005" fmla="*/ 4051823 w 4098122"/>
                <a:gd name="connsiteY183-2006" fmla="*/ 3842795 h 5311470"/>
                <a:gd name="connsiteX184-2007" fmla="*/ 4063398 w 4098122"/>
                <a:gd name="connsiteY184-2008" fmla="*/ 3981691 h 5311470"/>
                <a:gd name="connsiteX185-2009" fmla="*/ 4051823 w 4098122"/>
                <a:gd name="connsiteY185-2010" fmla="*/ 4120587 h 5311470"/>
                <a:gd name="connsiteX186-2011" fmla="*/ 4040249 w 4098122"/>
                <a:gd name="connsiteY186-2012" fmla="*/ 4155311 h 5311470"/>
                <a:gd name="connsiteX187-2013" fmla="*/ 4017099 w 4098122"/>
                <a:gd name="connsiteY187-2014" fmla="*/ 4444678 h 5311470"/>
                <a:gd name="connsiteX188-2015" fmla="*/ 4028674 w 4098122"/>
                <a:gd name="connsiteY188-2016" fmla="*/ 4734045 h 5311470"/>
                <a:gd name="connsiteX189-2017" fmla="*/ 4040249 w 4098122"/>
                <a:gd name="connsiteY189-2018" fmla="*/ 4768769 h 5311470"/>
                <a:gd name="connsiteX190-2019" fmla="*/ 4025844 w 4098122"/>
                <a:gd name="connsiteY190-2020" fmla="*/ 5150698 h 5311470"/>
                <a:gd name="connsiteX191-2021" fmla="*/ 4014270 w 4098122"/>
                <a:gd name="connsiteY191-2022" fmla="*/ 5275190 h 5311470"/>
                <a:gd name="connsiteX192-2023" fmla="*/ 3936076 w 4098122"/>
                <a:gd name="connsiteY192-2024" fmla="*/ 5254906 h 5311470"/>
                <a:gd name="connsiteX193-2025" fmla="*/ 3889778 w 4098122"/>
                <a:gd name="connsiteY193-2026" fmla="*/ 5243331 h 5311470"/>
                <a:gd name="connsiteX194-2027" fmla="*/ 3788546 w 4098122"/>
                <a:gd name="connsiteY194-2028" fmla="*/ 5240502 h 5311470"/>
                <a:gd name="connsiteX195-2029" fmla="*/ 3713143 w 4098122"/>
                <a:gd name="connsiteY195-2030" fmla="*/ 5246382 h 5311470"/>
                <a:gd name="connsiteX196-2031" fmla="*/ 3655455 w 4098122"/>
                <a:gd name="connsiteY196-2032" fmla="*/ 5234733 h 5311470"/>
                <a:gd name="connsiteX197-2033" fmla="*/ 3600411 w 4098122"/>
                <a:gd name="connsiteY197-2034" fmla="*/ 5231757 h 5311470"/>
                <a:gd name="connsiteX198-2035" fmla="*/ 3565686 w 4098122"/>
                <a:gd name="connsiteY198-2036" fmla="*/ 5243331 h 5311470"/>
                <a:gd name="connsiteX199-2037" fmla="*/ 2350345 w 4098122"/>
                <a:gd name="connsiteY199-2038" fmla="*/ 5266481 h 5311470"/>
                <a:gd name="connsiteX200-2039" fmla="*/ 2188299 w 4098122"/>
                <a:gd name="connsiteY200-2040" fmla="*/ 5289630 h 5311470"/>
                <a:gd name="connsiteX201-2041" fmla="*/ 2095702 w 4098122"/>
                <a:gd name="connsiteY201-2042" fmla="*/ 5301205 h 5311470"/>
                <a:gd name="connsiteX202-2043" fmla="*/ 2049329 w 4098122"/>
                <a:gd name="connsiteY202-2044" fmla="*/ 5306936 h 5311470"/>
                <a:gd name="connsiteX203-2045" fmla="*/ 1968380 w 4098122"/>
                <a:gd name="connsiteY203-2046" fmla="*/ 5301205 h 5311470"/>
                <a:gd name="connsiteX204-2047" fmla="*/ 1748461 w 4098122"/>
                <a:gd name="connsiteY204-2048" fmla="*/ 5289630 h 5311470"/>
                <a:gd name="connsiteX205-2049" fmla="*/ 1574841 w 4098122"/>
                <a:gd name="connsiteY205-2050" fmla="*/ 5266481 h 5311470"/>
                <a:gd name="connsiteX206-2051" fmla="*/ 1505393 w 4098122"/>
                <a:gd name="connsiteY206-2052" fmla="*/ 5243331 h 5311470"/>
                <a:gd name="connsiteX207-2053" fmla="*/ 1470669 w 4098122"/>
                <a:gd name="connsiteY207-2054" fmla="*/ 5231757 h 5311470"/>
                <a:gd name="connsiteX208-2055" fmla="*/ 1435945 w 4098122"/>
                <a:gd name="connsiteY208-2056" fmla="*/ 5220182 h 5311470"/>
                <a:gd name="connsiteX209-2057" fmla="*/ 1366497 w 4098122"/>
                <a:gd name="connsiteY209-2058" fmla="*/ 5208607 h 5311470"/>
                <a:gd name="connsiteX210-2059" fmla="*/ 1331773 w 4098122"/>
                <a:gd name="connsiteY210-2060" fmla="*/ 5197033 h 5311470"/>
                <a:gd name="connsiteX211-2061" fmla="*/ 1273899 w 4098122"/>
                <a:gd name="connsiteY211-2062" fmla="*/ 5185458 h 5311470"/>
                <a:gd name="connsiteX212-2063" fmla="*/ 1088704 w 4098122"/>
                <a:gd name="connsiteY212-2064" fmla="*/ 5197033 h 5311470"/>
                <a:gd name="connsiteX213-2065" fmla="*/ 1030831 w 4098122"/>
                <a:gd name="connsiteY213-2066" fmla="*/ 5208607 h 5311470"/>
                <a:gd name="connsiteX214-2067" fmla="*/ 799337 w 4098122"/>
                <a:gd name="connsiteY214-2068" fmla="*/ 5197033 h 5311470"/>
                <a:gd name="connsiteX215-2069" fmla="*/ 648866 w 4098122"/>
                <a:gd name="connsiteY215-2070" fmla="*/ 5231757 h 5311470"/>
                <a:gd name="connsiteX216-2071" fmla="*/ 452097 w 4098122"/>
                <a:gd name="connsiteY216-2072" fmla="*/ 5197033 h 5311470"/>
                <a:gd name="connsiteX217-2073" fmla="*/ 244625 w 4098122"/>
                <a:gd name="connsiteY217-2074" fmla="*/ 5207919 h 5311470"/>
                <a:gd name="connsiteX218-2075" fmla="*/ 174304 w 4098122"/>
                <a:gd name="connsiteY218-2076" fmla="*/ 5220182 h 5311470"/>
                <a:gd name="connsiteX219-2077" fmla="*/ 117808 w 4098122"/>
                <a:gd name="connsiteY219-2078" fmla="*/ 5228128 h 5311470"/>
                <a:gd name="connsiteX220-2079" fmla="*/ 12259 w 4098122"/>
                <a:gd name="connsiteY220-2080" fmla="*/ 5243331 h 5311470"/>
                <a:gd name="connsiteX221-2081" fmla="*/ 23144 w 4098122"/>
                <a:gd name="connsiteY221-2082" fmla="*/ 5109442 h 5311470"/>
                <a:gd name="connsiteX222-2083" fmla="*/ 46294 w 4098122"/>
                <a:gd name="connsiteY222-2084" fmla="*/ 5020289 h 5311470"/>
                <a:gd name="connsiteX223-2085" fmla="*/ 35408 w 4098122"/>
                <a:gd name="connsiteY223-2086" fmla="*/ 4826643 h 5311470"/>
                <a:gd name="connsiteX224-2087" fmla="*/ 58557 w 4098122"/>
                <a:gd name="connsiteY224-2088" fmla="*/ 4791919 h 5311470"/>
                <a:gd name="connsiteX225-2089" fmla="*/ 70132 w 4098122"/>
                <a:gd name="connsiteY225-2090" fmla="*/ 4745620 h 5311470"/>
                <a:gd name="connsiteX226-2091" fmla="*/ 35408 w 4098122"/>
                <a:gd name="connsiteY226-2092" fmla="*/ 4676172 h 5311470"/>
                <a:gd name="connsiteX227-2093" fmla="*/ 23833 w 4098122"/>
                <a:gd name="connsiteY227-2094" fmla="*/ 4641448 h 5311470"/>
                <a:gd name="connsiteX228-2095" fmla="*/ 35408 w 4098122"/>
                <a:gd name="connsiteY228-2096" fmla="*/ 4514126 h 5311470"/>
                <a:gd name="connsiteX229-2097" fmla="*/ 46983 w 4098122"/>
                <a:gd name="connsiteY229-2098" fmla="*/ 4467828 h 5311470"/>
                <a:gd name="connsiteX230-2099" fmla="*/ 70132 w 4098122"/>
                <a:gd name="connsiteY230-2100" fmla="*/ 4363655 h 5311470"/>
                <a:gd name="connsiteX231-2101" fmla="*/ 58557 w 4098122"/>
                <a:gd name="connsiteY231-2102" fmla="*/ 4305782 h 5311470"/>
                <a:gd name="connsiteX232-2103" fmla="*/ 46983 w 4098122"/>
                <a:gd name="connsiteY232-2104" fmla="*/ 4236334 h 5311470"/>
                <a:gd name="connsiteX233-2105" fmla="*/ 23833 w 4098122"/>
                <a:gd name="connsiteY233-2106" fmla="*/ 4166886 h 5311470"/>
                <a:gd name="connsiteX234-2107" fmla="*/ 35408 w 4098122"/>
                <a:gd name="connsiteY234-2108" fmla="*/ 3877519 h 5311470"/>
                <a:gd name="connsiteX235-2109" fmla="*/ 46983 w 4098122"/>
                <a:gd name="connsiteY235-2110" fmla="*/ 3819645 h 5311470"/>
                <a:gd name="connsiteX236-2111" fmla="*/ 116431 w 4098122"/>
                <a:gd name="connsiteY236-2112" fmla="*/ 3750197 h 5311470"/>
                <a:gd name="connsiteX237-2113" fmla="*/ 93281 w 4098122"/>
                <a:gd name="connsiteY237-2114" fmla="*/ 3611301 h 5311470"/>
                <a:gd name="connsiteX238-2115" fmla="*/ 70132 w 4098122"/>
                <a:gd name="connsiteY238-2116" fmla="*/ 3576577 h 5311470"/>
                <a:gd name="connsiteX239-2117" fmla="*/ 58557 w 4098122"/>
                <a:gd name="connsiteY239-2118" fmla="*/ 3437681 h 5311470"/>
                <a:gd name="connsiteX240-2119" fmla="*/ 35408 w 4098122"/>
                <a:gd name="connsiteY240-2120" fmla="*/ 3345083 h 5311470"/>
                <a:gd name="connsiteX241-2121" fmla="*/ 12259 w 4098122"/>
                <a:gd name="connsiteY241-2122" fmla="*/ 3264060 h 5311470"/>
                <a:gd name="connsiteX242-2123" fmla="*/ 23833 w 4098122"/>
                <a:gd name="connsiteY242-2124" fmla="*/ 3078866 h 5311470"/>
                <a:gd name="connsiteX243-2125" fmla="*/ 46983 w 4098122"/>
                <a:gd name="connsiteY243-2126" fmla="*/ 3009417 h 5311470"/>
                <a:gd name="connsiteX244-2127" fmla="*/ 58557 w 4098122"/>
                <a:gd name="connsiteY244-2128" fmla="*/ 2974693 h 5311470"/>
                <a:gd name="connsiteX245-2129" fmla="*/ 46983 w 4098122"/>
                <a:gd name="connsiteY245-2130" fmla="*/ 2812648 h 5311470"/>
                <a:gd name="connsiteX246-2131" fmla="*/ 35408 w 4098122"/>
                <a:gd name="connsiteY246-2132" fmla="*/ 2673752 h 5311470"/>
                <a:gd name="connsiteX247-2133" fmla="*/ 46983 w 4098122"/>
                <a:gd name="connsiteY247-2134" fmla="*/ 2523281 h 5311470"/>
                <a:gd name="connsiteX248-2135" fmla="*/ 70132 w 4098122"/>
                <a:gd name="connsiteY248-2136" fmla="*/ 2453833 h 5311470"/>
                <a:gd name="connsiteX249-2137" fmla="*/ 58557 w 4098122"/>
                <a:gd name="connsiteY249-2138" fmla="*/ 2257063 h 5311470"/>
                <a:gd name="connsiteX250-2139" fmla="*/ 46983 w 4098122"/>
                <a:gd name="connsiteY250-2140" fmla="*/ 2210764 h 5311470"/>
                <a:gd name="connsiteX251-2141" fmla="*/ 23833 w 4098122"/>
                <a:gd name="connsiteY251-2142" fmla="*/ 2176040 h 5311470"/>
                <a:gd name="connsiteX252-2143" fmla="*/ 23833 w 4098122"/>
                <a:gd name="connsiteY252-2144" fmla="*/ 1828800 h 5311470"/>
                <a:gd name="connsiteX253-2145" fmla="*/ 35408 w 4098122"/>
                <a:gd name="connsiteY253-2146" fmla="*/ 1713053 h 5311470"/>
                <a:gd name="connsiteX254-2147" fmla="*/ 58557 w 4098122"/>
                <a:gd name="connsiteY254-2148" fmla="*/ 1643605 h 5311470"/>
                <a:gd name="connsiteX255-2149" fmla="*/ 35408 w 4098122"/>
                <a:gd name="connsiteY255-2150" fmla="*/ 1481559 h 5311470"/>
                <a:gd name="connsiteX256-2151" fmla="*/ 23833 w 4098122"/>
                <a:gd name="connsiteY256-2152" fmla="*/ 1446835 h 5311470"/>
                <a:gd name="connsiteX257-2153" fmla="*/ 684 w 4098122"/>
                <a:gd name="connsiteY257-2154" fmla="*/ 1365812 h 5311470"/>
                <a:gd name="connsiteX258-2155" fmla="*/ 12259 w 4098122"/>
                <a:gd name="connsiteY258-2156" fmla="*/ 1192192 h 5311470"/>
                <a:gd name="connsiteX259-2157" fmla="*/ 23833 w 4098122"/>
                <a:gd name="connsiteY259-2158" fmla="*/ 1157468 h 5311470"/>
                <a:gd name="connsiteX260-2159" fmla="*/ 58557 w 4098122"/>
                <a:gd name="connsiteY260-2160" fmla="*/ 1064871 h 5311470"/>
                <a:gd name="connsiteX261-2161" fmla="*/ 46983 w 4098122"/>
                <a:gd name="connsiteY261-2162" fmla="*/ 844952 h 5311470"/>
                <a:gd name="connsiteX262-2163" fmla="*/ 35408 w 4098122"/>
                <a:gd name="connsiteY262-2164" fmla="*/ 787078 h 5311470"/>
                <a:gd name="connsiteX263-2165" fmla="*/ 23833 w 4098122"/>
                <a:gd name="connsiteY263-2166" fmla="*/ 648182 h 5311470"/>
                <a:gd name="connsiteX264-2167" fmla="*/ 12259 w 4098122"/>
                <a:gd name="connsiteY264-2168" fmla="*/ 555585 h 5311470"/>
                <a:gd name="connsiteX265-2169" fmla="*/ 23833 w 4098122"/>
                <a:gd name="connsiteY265-2170" fmla="*/ 115747 h 5311470"/>
                <a:gd name="connsiteX266-2171" fmla="*/ 70132 w 4098122"/>
                <a:gd name="connsiteY266-2172" fmla="*/ 69448 h 5311470"/>
                <a:gd name="connsiteX267-2173" fmla="*/ 428947 w 4098122"/>
                <a:gd name="connsiteY267-2174" fmla="*/ 69448 h 5311470"/>
                <a:gd name="connsiteX268-2175" fmla="*/ 556269 w 4098122"/>
                <a:gd name="connsiteY268-2176" fmla="*/ 81022 h 5311470"/>
                <a:gd name="connsiteX269-2177" fmla="*/ 891935 w 4098122"/>
                <a:gd name="connsiteY269-2178" fmla="*/ 57873 h 5311470"/>
                <a:gd name="connsiteX270-2179" fmla="*/ 926659 w 4098122"/>
                <a:gd name="connsiteY270-2180" fmla="*/ 46298 h 5311470"/>
                <a:gd name="connsiteX271-2181" fmla="*/ 961383 w 4098122"/>
                <a:gd name="connsiteY271-2182" fmla="*/ 23149 h 5311470"/>
                <a:gd name="connsiteX272-2183" fmla="*/ 1007681 w 4098122"/>
                <a:gd name="connsiteY272-2184" fmla="*/ 0 h 5311470"/>
                <a:gd name="connsiteX0-2185" fmla="*/ 1042828 w 4098122"/>
                <a:gd name="connsiteY0-2186" fmla="*/ 118419 h 5311470"/>
                <a:gd name="connsiteX1-2187" fmla="*/ 1010449 w 4098122"/>
                <a:gd name="connsiteY1-2188" fmla="*/ 140754 h 5311470"/>
                <a:gd name="connsiteX2-2189" fmla="*/ 912755 w 4098122"/>
                <a:gd name="connsiteY2-2190" fmla="*/ 151921 h 5311470"/>
                <a:gd name="connsiteX3-2191" fmla="*/ 665066 w 4098122"/>
                <a:gd name="connsiteY3-2192" fmla="*/ 174258 h 5311470"/>
                <a:gd name="connsiteX4-2193" fmla="*/ 546340 w 4098122"/>
                <a:gd name="connsiteY4-2194" fmla="*/ 163090 h 5311470"/>
                <a:gd name="connsiteX5-2195" fmla="*/ 193938 w 4098122"/>
                <a:gd name="connsiteY5-2196" fmla="*/ 169028 h 5311470"/>
                <a:gd name="connsiteX6-2197" fmla="*/ 168578 w 4098122"/>
                <a:gd name="connsiteY6-2198" fmla="*/ 207762 h 5311470"/>
                <a:gd name="connsiteX7-2199" fmla="*/ 187473 w 4098122"/>
                <a:gd name="connsiteY7-2200" fmla="*/ 608390 h 5311470"/>
                <a:gd name="connsiteX8-2201" fmla="*/ 208505 w 4098122"/>
                <a:gd name="connsiteY8-2202" fmla="*/ 760923 h 5311470"/>
                <a:gd name="connsiteX9-2203" fmla="*/ 179372 w 4098122"/>
                <a:gd name="connsiteY9-2204" fmla="*/ 855496 h 5311470"/>
                <a:gd name="connsiteX10-2205" fmla="*/ 190165 w 4098122"/>
                <a:gd name="connsiteY10-2206" fmla="*/ 911336 h 5311470"/>
                <a:gd name="connsiteX11-2207" fmla="*/ 222545 w 4098122"/>
                <a:gd name="connsiteY11-2208" fmla="*/ 1056518 h 5311470"/>
                <a:gd name="connsiteX12-2209" fmla="*/ 209587 w 4098122"/>
                <a:gd name="connsiteY12-2210" fmla="*/ 1198869 h 5311470"/>
                <a:gd name="connsiteX13-2211" fmla="*/ 193411 w 4098122"/>
                <a:gd name="connsiteY13-2212" fmla="*/ 1287934 h 5311470"/>
                <a:gd name="connsiteX14-2213" fmla="*/ 146992 w 4098122"/>
                <a:gd name="connsiteY14-2214" fmla="*/ 1413887 h 5311470"/>
                <a:gd name="connsiteX15-2215" fmla="*/ 168578 w 4098122"/>
                <a:gd name="connsiteY15-2216" fmla="*/ 1492062 h 5311470"/>
                <a:gd name="connsiteX16-2217" fmla="*/ 179372 w 4098122"/>
                <a:gd name="connsiteY16-2218" fmla="*/ 1525566 h 5311470"/>
                <a:gd name="connsiteX17-2219" fmla="*/ 200958 w 4098122"/>
                <a:gd name="connsiteY17-2220" fmla="*/ 1681916 h 5311470"/>
                <a:gd name="connsiteX18-2221" fmla="*/ 179372 w 4098122"/>
                <a:gd name="connsiteY18-2222" fmla="*/ 1748923 h 5311470"/>
                <a:gd name="connsiteX19-2223" fmla="*/ 168578 w 4098122"/>
                <a:gd name="connsiteY19-2224" fmla="*/ 1860602 h 5311470"/>
                <a:gd name="connsiteX20-2225" fmla="*/ 204205 w 4098122"/>
                <a:gd name="connsiteY20-2226" fmla="*/ 2148134 h 5311470"/>
                <a:gd name="connsiteX21-2227" fmla="*/ 190165 w 4098122"/>
                <a:gd name="connsiteY21-2228" fmla="*/ 2229139 h 5311470"/>
                <a:gd name="connsiteX22-2229" fmla="*/ 200958 w 4098122"/>
                <a:gd name="connsiteY22-2230" fmla="*/ 2273811 h 5311470"/>
                <a:gd name="connsiteX23-2231" fmla="*/ 211751 w 4098122"/>
                <a:gd name="connsiteY23-2232" fmla="*/ 2463665 h 5311470"/>
                <a:gd name="connsiteX24-2233" fmla="*/ 190165 w 4098122"/>
                <a:gd name="connsiteY24-2234" fmla="*/ 2530671 h 5311470"/>
                <a:gd name="connsiteX25-2235" fmla="*/ 197184 w 4098122"/>
                <a:gd name="connsiteY25-2236" fmla="*/ 2693667 h 5311470"/>
                <a:gd name="connsiteX26-2237" fmla="*/ 190165 w 4098122"/>
                <a:gd name="connsiteY26-2238" fmla="*/ 2809867 h 5311470"/>
                <a:gd name="connsiteX27-2239" fmla="*/ 200958 w 4098122"/>
                <a:gd name="connsiteY27-2240" fmla="*/ 2966216 h 5311470"/>
                <a:gd name="connsiteX28-2241" fmla="*/ 190165 w 4098122"/>
                <a:gd name="connsiteY28-2242" fmla="*/ 2999720 h 5311470"/>
                <a:gd name="connsiteX29-2243" fmla="*/ 168578 w 4098122"/>
                <a:gd name="connsiteY29-2244" fmla="*/ 3066728 h 5311470"/>
                <a:gd name="connsiteX30-2245" fmla="*/ 187473 w 4098122"/>
                <a:gd name="connsiteY30-2246" fmla="*/ 3221661 h 5311470"/>
                <a:gd name="connsiteX31-2247" fmla="*/ 179372 w 4098122"/>
                <a:gd name="connsiteY31-2248" fmla="*/ 3323587 h 5311470"/>
                <a:gd name="connsiteX32-2249" fmla="*/ 200958 w 4098122"/>
                <a:gd name="connsiteY32-2250" fmla="*/ 3412930 h 5311470"/>
                <a:gd name="connsiteX33-2251" fmla="*/ 211751 w 4098122"/>
                <a:gd name="connsiteY33-2252" fmla="*/ 3546944 h 5311470"/>
                <a:gd name="connsiteX34-2253" fmla="*/ 233337 w 4098122"/>
                <a:gd name="connsiteY34-2254" fmla="*/ 3580448 h 5311470"/>
                <a:gd name="connsiteX35-2255" fmla="*/ 254924 w 4098122"/>
                <a:gd name="connsiteY35-2256" fmla="*/ 3714461 h 5311470"/>
                <a:gd name="connsiteX36-2257" fmla="*/ 207978 w 4098122"/>
                <a:gd name="connsiteY36-2258" fmla="*/ 3817095 h 5311470"/>
                <a:gd name="connsiteX37-2259" fmla="*/ 214443 w 4098122"/>
                <a:gd name="connsiteY37-2260" fmla="*/ 3951817 h 5311470"/>
                <a:gd name="connsiteX38-2261" fmla="*/ 168578 w 4098122"/>
                <a:gd name="connsiteY38-2262" fmla="*/ 4116504 h 5311470"/>
                <a:gd name="connsiteX39-2263" fmla="*/ 190165 w 4098122"/>
                <a:gd name="connsiteY39-2264" fmla="*/ 4183511 h 5311470"/>
                <a:gd name="connsiteX40-2265" fmla="*/ 218216 w 4098122"/>
                <a:gd name="connsiteY40-2266" fmla="*/ 4256733 h 5311470"/>
                <a:gd name="connsiteX41-2267" fmla="*/ 211751 w 4098122"/>
                <a:gd name="connsiteY41-2268" fmla="*/ 4306356 h 5311470"/>
                <a:gd name="connsiteX42-2269" fmla="*/ 190165 w 4098122"/>
                <a:gd name="connsiteY42-2270" fmla="*/ 4406868 h 5311470"/>
                <a:gd name="connsiteX43-2271" fmla="*/ 179372 w 4098122"/>
                <a:gd name="connsiteY43-2272" fmla="*/ 4451539 h 5311470"/>
                <a:gd name="connsiteX44-2273" fmla="*/ 168578 w 4098122"/>
                <a:gd name="connsiteY44-2274" fmla="*/ 4574385 h 5311470"/>
                <a:gd name="connsiteX45-2275" fmla="*/ 179372 w 4098122"/>
                <a:gd name="connsiteY45-2276" fmla="*/ 4607889 h 5311470"/>
                <a:gd name="connsiteX46-2277" fmla="*/ 211751 w 4098122"/>
                <a:gd name="connsiteY46-2278" fmla="*/ 4674896 h 5311470"/>
                <a:gd name="connsiteX47-2279" fmla="*/ 200958 w 4098122"/>
                <a:gd name="connsiteY47-2280" fmla="*/ 4719567 h 5311470"/>
                <a:gd name="connsiteX48-2281" fmla="*/ 179372 w 4098122"/>
                <a:gd name="connsiteY48-2282" fmla="*/ 4753071 h 5311470"/>
                <a:gd name="connsiteX49-2283" fmla="*/ 179372 w 4098122"/>
                <a:gd name="connsiteY49-2284" fmla="*/ 5009930 h 5311470"/>
                <a:gd name="connsiteX50-2285" fmla="*/ 157786 w 4098122"/>
                <a:gd name="connsiteY50-2286" fmla="*/ 5043435 h 5311470"/>
                <a:gd name="connsiteX51-2287" fmla="*/ 180935 w 4098122"/>
                <a:gd name="connsiteY51-2288" fmla="*/ 5108814 h 5311470"/>
                <a:gd name="connsiteX52-2289" fmla="*/ 230213 w 4098122"/>
                <a:gd name="connsiteY52-2290" fmla="*/ 5074497 h 5311470"/>
                <a:gd name="connsiteX53-2291" fmla="*/ 308890 w 4098122"/>
                <a:gd name="connsiteY53-2292" fmla="*/ 5132777 h 5311470"/>
                <a:gd name="connsiteX54-2293" fmla="*/ 330477 w 4098122"/>
                <a:gd name="connsiteY54-2294" fmla="*/ 5110441 h 5311470"/>
                <a:gd name="connsiteX55-2295" fmla="*/ 524754 w 4098122"/>
                <a:gd name="connsiteY55-2296" fmla="*/ 5099273 h 5311470"/>
                <a:gd name="connsiteX56-2297" fmla="*/ 783791 w 4098122"/>
                <a:gd name="connsiteY56-2298" fmla="*/ 5099273 h 5311470"/>
                <a:gd name="connsiteX57-2299" fmla="*/ 891723 w 4098122"/>
                <a:gd name="connsiteY57-2300" fmla="*/ 5110441 h 5311470"/>
                <a:gd name="connsiteX58-2301" fmla="*/ 1107587 w 4098122"/>
                <a:gd name="connsiteY58-2302" fmla="*/ 5121609 h 5311470"/>
                <a:gd name="connsiteX59-2303" fmla="*/ 1161553 w 4098122"/>
                <a:gd name="connsiteY59-2304" fmla="*/ 5110441 h 5311470"/>
                <a:gd name="connsiteX60-2305" fmla="*/ 1334244 w 4098122"/>
                <a:gd name="connsiteY60-2306" fmla="*/ 5099273 h 5311470"/>
                <a:gd name="connsiteX61-2307" fmla="*/ 1388211 w 4098122"/>
                <a:gd name="connsiteY61-2308" fmla="*/ 5110441 h 5311470"/>
                <a:gd name="connsiteX62-2309" fmla="*/ 1420590 w 4098122"/>
                <a:gd name="connsiteY62-2310" fmla="*/ 5121609 h 5311470"/>
                <a:gd name="connsiteX63-2311" fmla="*/ 1485349 w 4098122"/>
                <a:gd name="connsiteY63-2312" fmla="*/ 5132777 h 5311470"/>
                <a:gd name="connsiteX64-2313" fmla="*/ 1517729 w 4098122"/>
                <a:gd name="connsiteY64-2314" fmla="*/ 5143945 h 5311470"/>
                <a:gd name="connsiteX65-2315" fmla="*/ 1550108 w 4098122"/>
                <a:gd name="connsiteY65-2316" fmla="*/ 5155112 h 5311470"/>
                <a:gd name="connsiteX66-2317" fmla="*/ 1614868 w 4098122"/>
                <a:gd name="connsiteY66-2318" fmla="*/ 5177448 h 5311470"/>
                <a:gd name="connsiteX67-2319" fmla="*/ 1802785 w 4098122"/>
                <a:gd name="connsiteY67-2320" fmla="*/ 5181199 h 5311470"/>
                <a:gd name="connsiteX68-2321" fmla="*/ 1926080 w 4098122"/>
                <a:gd name="connsiteY68-2322" fmla="*/ 5173781 h 5311470"/>
                <a:gd name="connsiteX69-2323" fmla="*/ 2060390 w 4098122"/>
                <a:gd name="connsiteY69-2324" fmla="*/ 5177531 h 5311470"/>
                <a:gd name="connsiteX70-2325" fmla="*/ 2137733 w 4098122"/>
                <a:gd name="connsiteY70-2326" fmla="*/ 5177498 h 5311470"/>
                <a:gd name="connsiteX71-2327" fmla="*/ 2216643 w 4098122"/>
                <a:gd name="connsiteY71-2328" fmla="*/ 5170047 h 5311470"/>
                <a:gd name="connsiteX72-2329" fmla="*/ 2338012 w 4098122"/>
                <a:gd name="connsiteY72-2330" fmla="*/ 5177448 h 5311470"/>
                <a:gd name="connsiteX73-2331" fmla="*/ 3426693 w 4098122"/>
                <a:gd name="connsiteY73-2332" fmla="*/ 5140244 h 5311470"/>
                <a:gd name="connsiteX74-2333" fmla="*/ 3503678 w 4098122"/>
                <a:gd name="connsiteY74-2334" fmla="*/ 5143945 h 5311470"/>
                <a:gd name="connsiteX75-2335" fmla="*/ 3536058 w 4098122"/>
                <a:gd name="connsiteY75-2336" fmla="*/ 5121609 h 5311470"/>
                <a:gd name="connsiteX76-2337" fmla="*/ 3643989 w 4098122"/>
                <a:gd name="connsiteY76-2338" fmla="*/ 5110441 h 5311470"/>
                <a:gd name="connsiteX77-2339" fmla="*/ 3665576 w 4098122"/>
                <a:gd name="connsiteY77-2340" fmla="*/ 5132777 h 5311470"/>
                <a:gd name="connsiteX78-2341" fmla="*/ 3773508 w 4098122"/>
                <a:gd name="connsiteY78-2342" fmla="*/ 5155112 h 5311470"/>
                <a:gd name="connsiteX79-2343" fmla="*/ 3816680 w 4098122"/>
                <a:gd name="connsiteY79-2344" fmla="*/ 5166280 h 5311470"/>
                <a:gd name="connsiteX80-2345" fmla="*/ 3870647 w 4098122"/>
                <a:gd name="connsiteY80-2346" fmla="*/ 5177448 h 5311470"/>
                <a:gd name="connsiteX81-2347" fmla="*/ 3874975 w 4098122"/>
                <a:gd name="connsiteY81-2348" fmla="*/ 5037497 h 5311470"/>
                <a:gd name="connsiteX82-2349" fmla="*/ 3913820 w 4098122"/>
                <a:gd name="connsiteY82-2350" fmla="*/ 4697231 h 5311470"/>
                <a:gd name="connsiteX83-2351" fmla="*/ 3903026 w 4098122"/>
                <a:gd name="connsiteY83-2352" fmla="*/ 4663727 h 5311470"/>
                <a:gd name="connsiteX84-2353" fmla="*/ 3892233 w 4098122"/>
                <a:gd name="connsiteY84-2354" fmla="*/ 4384532 h 5311470"/>
                <a:gd name="connsiteX85-2355" fmla="*/ 3881440 w 4098122"/>
                <a:gd name="connsiteY85-2356" fmla="*/ 4105336 h 5311470"/>
                <a:gd name="connsiteX86-2357" fmla="*/ 3924612 w 4098122"/>
                <a:gd name="connsiteY86-2358" fmla="*/ 4071832 h 5311470"/>
                <a:gd name="connsiteX87-2359" fmla="*/ 3899780 w 4098122"/>
                <a:gd name="connsiteY87-2360" fmla="*/ 3931880 h 5311470"/>
                <a:gd name="connsiteX88-2361" fmla="*/ 3872811 w 4098122"/>
                <a:gd name="connsiteY88-2362" fmla="*/ 3820202 h 5311470"/>
                <a:gd name="connsiteX89-2363" fmla="*/ 3892233 w 4098122"/>
                <a:gd name="connsiteY89-2364" fmla="*/ 3602783 h 5311470"/>
                <a:gd name="connsiteX90-2365" fmla="*/ 3878749 w 4098122"/>
                <a:gd name="connsiteY90-2366" fmla="*/ 3246828 h 5311470"/>
                <a:gd name="connsiteX91-2367" fmla="*/ 3913820 w 4098122"/>
                <a:gd name="connsiteY91-2368" fmla="*/ 3111398 h 5311470"/>
                <a:gd name="connsiteX92-2369" fmla="*/ 3924612 w 4098122"/>
                <a:gd name="connsiteY92-2370" fmla="*/ 3055560 h 5311470"/>
                <a:gd name="connsiteX93-2371" fmla="*/ 3903026 w 4098122"/>
                <a:gd name="connsiteY93-2372" fmla="*/ 2910378 h 5311470"/>
                <a:gd name="connsiteX94-2373" fmla="*/ 3897643 w 4098122"/>
                <a:gd name="connsiteY94-2374" fmla="*/ 2689852 h 5311470"/>
                <a:gd name="connsiteX95-2375" fmla="*/ 3859853 w 4098122"/>
                <a:gd name="connsiteY95-2376" fmla="*/ 2564175 h 5311470"/>
                <a:gd name="connsiteX96-2377" fmla="*/ 3838267 w 4098122"/>
                <a:gd name="connsiteY96-2378" fmla="*/ 2541839 h 5311470"/>
                <a:gd name="connsiteX97-2379" fmla="*/ 3827474 w 4098122"/>
                <a:gd name="connsiteY97-2380" fmla="*/ 2407825 h 5311470"/>
                <a:gd name="connsiteX98-2381" fmla="*/ 3838267 w 4098122"/>
                <a:gd name="connsiteY98-2382" fmla="*/ 2374321 h 5311470"/>
                <a:gd name="connsiteX99-2383" fmla="*/ 3849060 w 4098122"/>
                <a:gd name="connsiteY99-2384" fmla="*/ 2296146 h 5311470"/>
                <a:gd name="connsiteX100-2385" fmla="*/ 3870647 w 4098122"/>
                <a:gd name="connsiteY100-2386" fmla="*/ 2273811 h 5311470"/>
                <a:gd name="connsiteX101-2387" fmla="*/ 3903026 w 4098122"/>
                <a:gd name="connsiteY101-2388" fmla="*/ 2184469 h 5311470"/>
                <a:gd name="connsiteX102-2389" fmla="*/ 3913820 w 4098122"/>
                <a:gd name="connsiteY102-2390" fmla="*/ 2005783 h 5311470"/>
                <a:gd name="connsiteX103-2391" fmla="*/ 3935406 w 4098122"/>
                <a:gd name="connsiteY103-2392" fmla="*/ 1793595 h 5311470"/>
                <a:gd name="connsiteX104-2393" fmla="*/ 3924612 w 4098122"/>
                <a:gd name="connsiteY104-2394" fmla="*/ 1648413 h 5311470"/>
                <a:gd name="connsiteX105-2395" fmla="*/ 3946199 w 4098122"/>
                <a:gd name="connsiteY105-2396" fmla="*/ 1614909 h 5311470"/>
                <a:gd name="connsiteX106-2397" fmla="*/ 3940816 w 4098122"/>
                <a:gd name="connsiteY106-2398" fmla="*/ 1485848 h 5311470"/>
                <a:gd name="connsiteX107-2399" fmla="*/ 3947836 w 4098122"/>
                <a:gd name="connsiteY107-2400" fmla="*/ 1378692 h 5311470"/>
                <a:gd name="connsiteX108-2401" fmla="*/ 3931105 w 4098122"/>
                <a:gd name="connsiteY108-2402" fmla="*/ 1305039 h 5311470"/>
                <a:gd name="connsiteX109-2403" fmla="*/ 3913293 w 4098122"/>
                <a:gd name="connsiteY109-2404" fmla="*/ 1178655 h 5311470"/>
                <a:gd name="connsiteX110-2405" fmla="*/ 3903026 w 4098122"/>
                <a:gd name="connsiteY110-2406" fmla="*/ 676810 h 5311470"/>
                <a:gd name="connsiteX111-2407" fmla="*/ 3917066 w 4098122"/>
                <a:gd name="connsiteY111-2408" fmla="*/ 454869 h 5311470"/>
                <a:gd name="connsiteX112-2409" fmla="*/ 3892233 w 4098122"/>
                <a:gd name="connsiteY112-2410" fmla="*/ 397615 h 5311470"/>
                <a:gd name="connsiteX113-2411" fmla="*/ 3913820 w 4098122"/>
                <a:gd name="connsiteY113-2412" fmla="*/ 218929 h 5311470"/>
                <a:gd name="connsiteX114-2413" fmla="*/ 3827474 w 4098122"/>
                <a:gd name="connsiteY114-2414" fmla="*/ 196594 h 5311470"/>
                <a:gd name="connsiteX115-2415" fmla="*/ 3795094 w 4098122"/>
                <a:gd name="connsiteY115-2416" fmla="*/ 174258 h 5311470"/>
                <a:gd name="connsiteX116-2417" fmla="*/ 3719542 w 4098122"/>
                <a:gd name="connsiteY116-2418" fmla="*/ 163090 h 5311470"/>
                <a:gd name="connsiteX117-2419" fmla="*/ 3683388 w 4098122"/>
                <a:gd name="connsiteY117-2420" fmla="*/ 154045 h 5311470"/>
                <a:gd name="connsiteX118-2421" fmla="*/ 3633196 w 4098122"/>
                <a:gd name="connsiteY118-2422" fmla="*/ 140754 h 5311470"/>
                <a:gd name="connsiteX119-2423" fmla="*/ 3590023 w 4098122"/>
                <a:gd name="connsiteY119-2424" fmla="*/ 163090 h 5311470"/>
                <a:gd name="connsiteX120-2425" fmla="*/ 3287814 w 4098122"/>
                <a:gd name="connsiteY120-2426" fmla="*/ 174258 h 5311470"/>
                <a:gd name="connsiteX121-2427" fmla="*/ 3190675 w 4098122"/>
                <a:gd name="connsiteY121-2428" fmla="*/ 196594 h 5311470"/>
                <a:gd name="connsiteX122-2429" fmla="*/ 3169088 w 4098122"/>
                <a:gd name="connsiteY122-2430" fmla="*/ 174258 h 5311470"/>
                <a:gd name="connsiteX123-2431" fmla="*/ 3136709 w 4098122"/>
                <a:gd name="connsiteY123-2432" fmla="*/ 163090 h 5311470"/>
                <a:gd name="connsiteX124-2433" fmla="*/ 3115123 w 4098122"/>
                <a:gd name="connsiteY124-2434" fmla="*/ 140754 h 5311470"/>
                <a:gd name="connsiteX125-2435" fmla="*/ 3030414 w 4098122"/>
                <a:gd name="connsiteY125-2436" fmla="*/ 159276 h 5311470"/>
                <a:gd name="connsiteX126-2437" fmla="*/ 2856086 w 4098122"/>
                <a:gd name="connsiteY126-2438" fmla="*/ 151922 h 5311470"/>
                <a:gd name="connsiteX127-2439" fmla="*/ 2445944 w 4098122"/>
                <a:gd name="connsiteY127-2440" fmla="*/ 174258 h 5311470"/>
                <a:gd name="connsiteX128-2441" fmla="*/ 2111354 w 4098122"/>
                <a:gd name="connsiteY128-2442" fmla="*/ 129587 h 5311470"/>
                <a:gd name="connsiteX129-2443" fmla="*/ 1882561 w 4098122"/>
                <a:gd name="connsiteY129-2444" fmla="*/ 154045 h 5311470"/>
                <a:gd name="connsiteX130-2445" fmla="*/ 1712006 w 4098122"/>
                <a:gd name="connsiteY130-2446" fmla="*/ 140754 h 5311470"/>
                <a:gd name="connsiteX131-2447" fmla="*/ 1237105 w 4098122"/>
                <a:gd name="connsiteY131-2448" fmla="*/ 163090 h 5311470"/>
                <a:gd name="connsiteX132-2449" fmla="*/ 1160470 w 4098122"/>
                <a:gd name="connsiteY132-2450" fmla="*/ 142170 h 5311470"/>
                <a:gd name="connsiteX133-2451" fmla="*/ 1086000 w 4098122"/>
                <a:gd name="connsiteY133-2452" fmla="*/ 119834 h 5311470"/>
                <a:gd name="connsiteX134-2453" fmla="*/ 1042828 w 4098122"/>
                <a:gd name="connsiteY134-2454" fmla="*/ 118419 h 5311470"/>
                <a:gd name="connsiteX135-2455" fmla="*/ 1007681 w 4098122"/>
                <a:gd name="connsiteY135-2456" fmla="*/ 0 h 5311470"/>
                <a:gd name="connsiteX136-2457" fmla="*/ 1100279 w 4098122"/>
                <a:gd name="connsiteY136-2458" fmla="*/ 23149 h 5311470"/>
                <a:gd name="connsiteX137-2459" fmla="*/ 1169727 w 4098122"/>
                <a:gd name="connsiteY137-2460" fmla="*/ 69448 h 5311470"/>
                <a:gd name="connsiteX138-2461" fmla="*/ 1679013 w 4098122"/>
                <a:gd name="connsiteY138-2462" fmla="*/ 46298 h 5311470"/>
                <a:gd name="connsiteX139-2463" fmla="*/ 1760036 w 4098122"/>
                <a:gd name="connsiteY139-2464" fmla="*/ 23149 h 5311470"/>
                <a:gd name="connsiteX140-2465" fmla="*/ 2107276 w 4098122"/>
                <a:gd name="connsiteY140-2466" fmla="*/ 34724 h 5311470"/>
                <a:gd name="connsiteX141-2467" fmla="*/ 2466092 w 4098122"/>
                <a:gd name="connsiteY141-2468" fmla="*/ 81022 h 5311470"/>
                <a:gd name="connsiteX142-2469" fmla="*/ 2905930 w 4098122"/>
                <a:gd name="connsiteY142-2470" fmla="*/ 57873 h 5311470"/>
                <a:gd name="connsiteX143-2471" fmla="*/ 3010102 w 4098122"/>
                <a:gd name="connsiteY143-2472" fmla="*/ 34724 h 5311470"/>
                <a:gd name="connsiteX144-2473" fmla="*/ 3183722 w 4098122"/>
                <a:gd name="connsiteY144-2474" fmla="*/ 46298 h 5311470"/>
                <a:gd name="connsiteX145-2475" fmla="*/ 3206871 w 4098122"/>
                <a:gd name="connsiteY145-2476" fmla="*/ 69448 h 5311470"/>
                <a:gd name="connsiteX146-2477" fmla="*/ 3241595 w 4098122"/>
                <a:gd name="connsiteY146-2478" fmla="*/ 81022 h 5311470"/>
                <a:gd name="connsiteX147-2479" fmla="*/ 3264745 w 4098122"/>
                <a:gd name="connsiteY147-2480" fmla="*/ 104172 h 5311470"/>
                <a:gd name="connsiteX148-2481" fmla="*/ 3368917 w 4098122"/>
                <a:gd name="connsiteY148-2482" fmla="*/ 81022 h 5311470"/>
                <a:gd name="connsiteX149-2483" fmla="*/ 3693008 w 4098122"/>
                <a:gd name="connsiteY149-2484" fmla="*/ 69448 h 5311470"/>
                <a:gd name="connsiteX150-2485" fmla="*/ 3739307 w 4098122"/>
                <a:gd name="connsiteY150-2486" fmla="*/ 46298 h 5311470"/>
                <a:gd name="connsiteX151-2487" fmla="*/ 3774031 w 4098122"/>
                <a:gd name="connsiteY151-2488" fmla="*/ 23149 h 5311470"/>
                <a:gd name="connsiteX152-2489" fmla="*/ 3831904 w 4098122"/>
                <a:gd name="connsiteY152-2490" fmla="*/ 69448 h 5311470"/>
                <a:gd name="connsiteX153-2491" fmla="*/ 3912927 w 4098122"/>
                <a:gd name="connsiteY153-2492" fmla="*/ 81022 h 5311470"/>
                <a:gd name="connsiteX154-2493" fmla="*/ 3947651 w 4098122"/>
                <a:gd name="connsiteY154-2494" fmla="*/ 104172 h 5311470"/>
                <a:gd name="connsiteX155-2495" fmla="*/ 4040249 w 4098122"/>
                <a:gd name="connsiteY155-2496" fmla="*/ 127321 h 5311470"/>
                <a:gd name="connsiteX156-2497" fmla="*/ 4017099 w 4098122"/>
                <a:gd name="connsiteY156-2498" fmla="*/ 312516 h 5311470"/>
                <a:gd name="connsiteX157-2499" fmla="*/ 4005524 w 4098122"/>
                <a:gd name="connsiteY157-2500" fmla="*/ 347240 h 5311470"/>
                <a:gd name="connsiteX158-2501" fmla="*/ 4028674 w 4098122"/>
                <a:gd name="connsiteY158-2502" fmla="*/ 601883 h 5311470"/>
                <a:gd name="connsiteX159-2503" fmla="*/ 4040249 w 4098122"/>
                <a:gd name="connsiteY159-2504" fmla="*/ 1169043 h 5311470"/>
                <a:gd name="connsiteX160-2505" fmla="*/ 4063398 w 4098122"/>
                <a:gd name="connsiteY160-2506" fmla="*/ 1238491 h 5311470"/>
                <a:gd name="connsiteX161-2507" fmla="*/ 4074973 w 4098122"/>
                <a:gd name="connsiteY161-2508" fmla="*/ 1273215 h 5311470"/>
                <a:gd name="connsiteX162-2509" fmla="*/ 4098122 w 4098122"/>
                <a:gd name="connsiteY162-2510" fmla="*/ 1354238 h 5311470"/>
                <a:gd name="connsiteX163-2511" fmla="*/ 4074973 w 4098122"/>
                <a:gd name="connsiteY163-2512" fmla="*/ 1574157 h 5311470"/>
                <a:gd name="connsiteX164-2513" fmla="*/ 4051823 w 4098122"/>
                <a:gd name="connsiteY164-2514" fmla="*/ 1608881 h 5311470"/>
                <a:gd name="connsiteX165-2515" fmla="*/ 4063398 w 4098122"/>
                <a:gd name="connsiteY165-2516" fmla="*/ 1759352 h 5311470"/>
                <a:gd name="connsiteX166-2517" fmla="*/ 4040249 w 4098122"/>
                <a:gd name="connsiteY166-2518" fmla="*/ 1979271 h 5311470"/>
                <a:gd name="connsiteX167-2519" fmla="*/ 4028674 w 4098122"/>
                <a:gd name="connsiteY167-2520" fmla="*/ 2164466 h 5311470"/>
                <a:gd name="connsiteX168-2521" fmla="*/ 3993950 w 4098122"/>
                <a:gd name="connsiteY168-2522" fmla="*/ 2257063 h 5311470"/>
                <a:gd name="connsiteX169-2523" fmla="*/ 3970800 w 4098122"/>
                <a:gd name="connsiteY169-2524" fmla="*/ 2280212 h 5311470"/>
                <a:gd name="connsiteX170-2525" fmla="*/ 3959226 w 4098122"/>
                <a:gd name="connsiteY170-2526" fmla="*/ 2361235 h 5311470"/>
                <a:gd name="connsiteX171-2527" fmla="*/ 3947651 w 4098122"/>
                <a:gd name="connsiteY171-2528" fmla="*/ 2395959 h 5311470"/>
                <a:gd name="connsiteX172-2529" fmla="*/ 3959226 w 4098122"/>
                <a:gd name="connsiteY172-2530" fmla="*/ 2534855 h 5311470"/>
                <a:gd name="connsiteX173-2531" fmla="*/ 3982375 w 4098122"/>
                <a:gd name="connsiteY173-2532" fmla="*/ 2558005 h 5311470"/>
                <a:gd name="connsiteX174-2533" fmla="*/ 3993950 w 4098122"/>
                <a:gd name="connsiteY174-2534" fmla="*/ 2592729 h 5311470"/>
                <a:gd name="connsiteX175-2535" fmla="*/ 4028674 w 4098122"/>
                <a:gd name="connsiteY175-2536" fmla="*/ 2916820 h 5311470"/>
                <a:gd name="connsiteX176-2537" fmla="*/ 4051823 w 4098122"/>
                <a:gd name="connsiteY176-2538" fmla="*/ 3067291 h 5311470"/>
                <a:gd name="connsiteX177-2539" fmla="*/ 4040249 w 4098122"/>
                <a:gd name="connsiteY177-2540" fmla="*/ 3125164 h 5311470"/>
                <a:gd name="connsiteX178-2541" fmla="*/ 4029899 w 4098122"/>
                <a:gd name="connsiteY178-2542" fmla="*/ 3164921 h 5311470"/>
                <a:gd name="connsiteX179-2543" fmla="*/ 4031149 w 4098122"/>
                <a:gd name="connsiteY179-2544" fmla="*/ 3158443 h 5311470"/>
                <a:gd name="connsiteX180-2545" fmla="*/ 4029899 w 4098122"/>
                <a:gd name="connsiteY180-2546" fmla="*/ 3164921 h 5311470"/>
                <a:gd name="connsiteX181-2547" fmla="*/ 4017099 w 4098122"/>
                <a:gd name="connsiteY181-2548" fmla="*/ 3229336 h 5311470"/>
                <a:gd name="connsiteX182-2549" fmla="*/ 4017099 w 4098122"/>
                <a:gd name="connsiteY182-2550" fmla="*/ 3634450 h 5311470"/>
                <a:gd name="connsiteX183-2551" fmla="*/ 4051823 w 4098122"/>
                <a:gd name="connsiteY183-2552" fmla="*/ 3842795 h 5311470"/>
                <a:gd name="connsiteX184-2553" fmla="*/ 4063398 w 4098122"/>
                <a:gd name="connsiteY184-2554" fmla="*/ 3981691 h 5311470"/>
                <a:gd name="connsiteX185-2555" fmla="*/ 4051823 w 4098122"/>
                <a:gd name="connsiteY185-2556" fmla="*/ 4120587 h 5311470"/>
                <a:gd name="connsiteX186-2557" fmla="*/ 4040249 w 4098122"/>
                <a:gd name="connsiteY186-2558" fmla="*/ 4155311 h 5311470"/>
                <a:gd name="connsiteX187-2559" fmla="*/ 4017099 w 4098122"/>
                <a:gd name="connsiteY187-2560" fmla="*/ 4444678 h 5311470"/>
                <a:gd name="connsiteX188-2561" fmla="*/ 4028674 w 4098122"/>
                <a:gd name="connsiteY188-2562" fmla="*/ 4734045 h 5311470"/>
                <a:gd name="connsiteX189-2563" fmla="*/ 4040249 w 4098122"/>
                <a:gd name="connsiteY189-2564" fmla="*/ 4768769 h 5311470"/>
                <a:gd name="connsiteX190-2565" fmla="*/ 4025844 w 4098122"/>
                <a:gd name="connsiteY190-2566" fmla="*/ 5150698 h 5311470"/>
                <a:gd name="connsiteX191-2567" fmla="*/ 4014270 w 4098122"/>
                <a:gd name="connsiteY191-2568" fmla="*/ 5275190 h 5311470"/>
                <a:gd name="connsiteX192-2569" fmla="*/ 3936076 w 4098122"/>
                <a:gd name="connsiteY192-2570" fmla="*/ 5254906 h 5311470"/>
                <a:gd name="connsiteX193-2571" fmla="*/ 3889778 w 4098122"/>
                <a:gd name="connsiteY193-2572" fmla="*/ 5243331 h 5311470"/>
                <a:gd name="connsiteX194-2573" fmla="*/ 3788546 w 4098122"/>
                <a:gd name="connsiteY194-2574" fmla="*/ 5240502 h 5311470"/>
                <a:gd name="connsiteX195-2575" fmla="*/ 3713143 w 4098122"/>
                <a:gd name="connsiteY195-2576" fmla="*/ 5246382 h 5311470"/>
                <a:gd name="connsiteX196-2577" fmla="*/ 3655455 w 4098122"/>
                <a:gd name="connsiteY196-2578" fmla="*/ 5234733 h 5311470"/>
                <a:gd name="connsiteX197-2579" fmla="*/ 3600411 w 4098122"/>
                <a:gd name="connsiteY197-2580" fmla="*/ 5231757 h 5311470"/>
                <a:gd name="connsiteX198-2581" fmla="*/ 3565686 w 4098122"/>
                <a:gd name="connsiteY198-2582" fmla="*/ 5243331 h 5311470"/>
                <a:gd name="connsiteX199-2583" fmla="*/ 2350345 w 4098122"/>
                <a:gd name="connsiteY199-2584" fmla="*/ 5266481 h 5311470"/>
                <a:gd name="connsiteX200-2585" fmla="*/ 2188299 w 4098122"/>
                <a:gd name="connsiteY200-2586" fmla="*/ 5289630 h 5311470"/>
                <a:gd name="connsiteX201-2587" fmla="*/ 2095702 w 4098122"/>
                <a:gd name="connsiteY201-2588" fmla="*/ 5301205 h 5311470"/>
                <a:gd name="connsiteX202-2589" fmla="*/ 2049329 w 4098122"/>
                <a:gd name="connsiteY202-2590" fmla="*/ 5306936 h 5311470"/>
                <a:gd name="connsiteX203-2591" fmla="*/ 1968380 w 4098122"/>
                <a:gd name="connsiteY203-2592" fmla="*/ 5301205 h 5311470"/>
                <a:gd name="connsiteX204-2593" fmla="*/ 1748461 w 4098122"/>
                <a:gd name="connsiteY204-2594" fmla="*/ 5289630 h 5311470"/>
                <a:gd name="connsiteX205-2595" fmla="*/ 1574841 w 4098122"/>
                <a:gd name="connsiteY205-2596" fmla="*/ 5266481 h 5311470"/>
                <a:gd name="connsiteX206-2597" fmla="*/ 1505393 w 4098122"/>
                <a:gd name="connsiteY206-2598" fmla="*/ 5243331 h 5311470"/>
                <a:gd name="connsiteX207-2599" fmla="*/ 1470669 w 4098122"/>
                <a:gd name="connsiteY207-2600" fmla="*/ 5231757 h 5311470"/>
                <a:gd name="connsiteX208-2601" fmla="*/ 1435945 w 4098122"/>
                <a:gd name="connsiteY208-2602" fmla="*/ 5220182 h 5311470"/>
                <a:gd name="connsiteX209-2603" fmla="*/ 1366497 w 4098122"/>
                <a:gd name="connsiteY209-2604" fmla="*/ 5208607 h 5311470"/>
                <a:gd name="connsiteX210-2605" fmla="*/ 1331773 w 4098122"/>
                <a:gd name="connsiteY210-2606" fmla="*/ 5197033 h 5311470"/>
                <a:gd name="connsiteX211-2607" fmla="*/ 1273899 w 4098122"/>
                <a:gd name="connsiteY211-2608" fmla="*/ 5185458 h 5311470"/>
                <a:gd name="connsiteX212-2609" fmla="*/ 1088704 w 4098122"/>
                <a:gd name="connsiteY212-2610" fmla="*/ 5197033 h 5311470"/>
                <a:gd name="connsiteX213-2611" fmla="*/ 1030831 w 4098122"/>
                <a:gd name="connsiteY213-2612" fmla="*/ 5208607 h 5311470"/>
                <a:gd name="connsiteX214-2613" fmla="*/ 799337 w 4098122"/>
                <a:gd name="connsiteY214-2614" fmla="*/ 5197033 h 5311470"/>
                <a:gd name="connsiteX215-2615" fmla="*/ 648866 w 4098122"/>
                <a:gd name="connsiteY215-2616" fmla="*/ 5231757 h 5311470"/>
                <a:gd name="connsiteX216-2617" fmla="*/ 452097 w 4098122"/>
                <a:gd name="connsiteY216-2618" fmla="*/ 5197033 h 5311470"/>
                <a:gd name="connsiteX217-2619" fmla="*/ 244625 w 4098122"/>
                <a:gd name="connsiteY217-2620" fmla="*/ 5207919 h 5311470"/>
                <a:gd name="connsiteX218-2621" fmla="*/ 174304 w 4098122"/>
                <a:gd name="connsiteY218-2622" fmla="*/ 5220182 h 5311470"/>
                <a:gd name="connsiteX219-2623" fmla="*/ 117808 w 4098122"/>
                <a:gd name="connsiteY219-2624" fmla="*/ 5228128 h 5311470"/>
                <a:gd name="connsiteX220-2625" fmla="*/ 12259 w 4098122"/>
                <a:gd name="connsiteY220-2626" fmla="*/ 5243331 h 5311470"/>
                <a:gd name="connsiteX221-2627" fmla="*/ 23144 w 4098122"/>
                <a:gd name="connsiteY221-2628" fmla="*/ 5109442 h 5311470"/>
                <a:gd name="connsiteX222-2629" fmla="*/ 46294 w 4098122"/>
                <a:gd name="connsiteY222-2630" fmla="*/ 5020289 h 5311470"/>
                <a:gd name="connsiteX223-2631" fmla="*/ 35408 w 4098122"/>
                <a:gd name="connsiteY223-2632" fmla="*/ 4826643 h 5311470"/>
                <a:gd name="connsiteX224-2633" fmla="*/ 58557 w 4098122"/>
                <a:gd name="connsiteY224-2634" fmla="*/ 4791919 h 5311470"/>
                <a:gd name="connsiteX225-2635" fmla="*/ 70132 w 4098122"/>
                <a:gd name="connsiteY225-2636" fmla="*/ 4745620 h 5311470"/>
                <a:gd name="connsiteX226-2637" fmla="*/ 35408 w 4098122"/>
                <a:gd name="connsiteY226-2638" fmla="*/ 4676172 h 5311470"/>
                <a:gd name="connsiteX227-2639" fmla="*/ 23833 w 4098122"/>
                <a:gd name="connsiteY227-2640" fmla="*/ 4641448 h 5311470"/>
                <a:gd name="connsiteX228-2641" fmla="*/ 35408 w 4098122"/>
                <a:gd name="connsiteY228-2642" fmla="*/ 4514126 h 5311470"/>
                <a:gd name="connsiteX229-2643" fmla="*/ 46983 w 4098122"/>
                <a:gd name="connsiteY229-2644" fmla="*/ 4467828 h 5311470"/>
                <a:gd name="connsiteX230-2645" fmla="*/ 70132 w 4098122"/>
                <a:gd name="connsiteY230-2646" fmla="*/ 4363655 h 5311470"/>
                <a:gd name="connsiteX231-2647" fmla="*/ 58557 w 4098122"/>
                <a:gd name="connsiteY231-2648" fmla="*/ 4305782 h 5311470"/>
                <a:gd name="connsiteX232-2649" fmla="*/ 46983 w 4098122"/>
                <a:gd name="connsiteY232-2650" fmla="*/ 4236334 h 5311470"/>
                <a:gd name="connsiteX233-2651" fmla="*/ 23833 w 4098122"/>
                <a:gd name="connsiteY233-2652" fmla="*/ 4166886 h 5311470"/>
                <a:gd name="connsiteX234-2653" fmla="*/ 35408 w 4098122"/>
                <a:gd name="connsiteY234-2654" fmla="*/ 3877519 h 5311470"/>
                <a:gd name="connsiteX235-2655" fmla="*/ 46983 w 4098122"/>
                <a:gd name="connsiteY235-2656" fmla="*/ 3819645 h 5311470"/>
                <a:gd name="connsiteX236-2657" fmla="*/ 116431 w 4098122"/>
                <a:gd name="connsiteY236-2658" fmla="*/ 3750197 h 5311470"/>
                <a:gd name="connsiteX237-2659" fmla="*/ 93281 w 4098122"/>
                <a:gd name="connsiteY237-2660" fmla="*/ 3611301 h 5311470"/>
                <a:gd name="connsiteX238-2661" fmla="*/ 70132 w 4098122"/>
                <a:gd name="connsiteY238-2662" fmla="*/ 3576577 h 5311470"/>
                <a:gd name="connsiteX239-2663" fmla="*/ 58557 w 4098122"/>
                <a:gd name="connsiteY239-2664" fmla="*/ 3437681 h 5311470"/>
                <a:gd name="connsiteX240-2665" fmla="*/ 35408 w 4098122"/>
                <a:gd name="connsiteY240-2666" fmla="*/ 3345083 h 5311470"/>
                <a:gd name="connsiteX241-2667" fmla="*/ 12259 w 4098122"/>
                <a:gd name="connsiteY241-2668" fmla="*/ 3264060 h 5311470"/>
                <a:gd name="connsiteX242-2669" fmla="*/ 23833 w 4098122"/>
                <a:gd name="connsiteY242-2670" fmla="*/ 3078866 h 5311470"/>
                <a:gd name="connsiteX243-2671" fmla="*/ 46983 w 4098122"/>
                <a:gd name="connsiteY243-2672" fmla="*/ 3009417 h 5311470"/>
                <a:gd name="connsiteX244-2673" fmla="*/ 58557 w 4098122"/>
                <a:gd name="connsiteY244-2674" fmla="*/ 2974693 h 5311470"/>
                <a:gd name="connsiteX245-2675" fmla="*/ 46983 w 4098122"/>
                <a:gd name="connsiteY245-2676" fmla="*/ 2812648 h 5311470"/>
                <a:gd name="connsiteX246-2677" fmla="*/ 35408 w 4098122"/>
                <a:gd name="connsiteY246-2678" fmla="*/ 2673752 h 5311470"/>
                <a:gd name="connsiteX247-2679" fmla="*/ 46983 w 4098122"/>
                <a:gd name="connsiteY247-2680" fmla="*/ 2523281 h 5311470"/>
                <a:gd name="connsiteX248-2681" fmla="*/ 70132 w 4098122"/>
                <a:gd name="connsiteY248-2682" fmla="*/ 2453833 h 5311470"/>
                <a:gd name="connsiteX249-2683" fmla="*/ 58557 w 4098122"/>
                <a:gd name="connsiteY249-2684" fmla="*/ 2257063 h 5311470"/>
                <a:gd name="connsiteX250-2685" fmla="*/ 46983 w 4098122"/>
                <a:gd name="connsiteY250-2686" fmla="*/ 2210764 h 5311470"/>
                <a:gd name="connsiteX251-2687" fmla="*/ 23833 w 4098122"/>
                <a:gd name="connsiteY251-2688" fmla="*/ 2176040 h 5311470"/>
                <a:gd name="connsiteX252-2689" fmla="*/ 23833 w 4098122"/>
                <a:gd name="connsiteY252-2690" fmla="*/ 1828800 h 5311470"/>
                <a:gd name="connsiteX253-2691" fmla="*/ 35408 w 4098122"/>
                <a:gd name="connsiteY253-2692" fmla="*/ 1713053 h 5311470"/>
                <a:gd name="connsiteX254-2693" fmla="*/ 58557 w 4098122"/>
                <a:gd name="connsiteY254-2694" fmla="*/ 1643605 h 5311470"/>
                <a:gd name="connsiteX255-2695" fmla="*/ 35408 w 4098122"/>
                <a:gd name="connsiteY255-2696" fmla="*/ 1481559 h 5311470"/>
                <a:gd name="connsiteX256-2697" fmla="*/ 23833 w 4098122"/>
                <a:gd name="connsiteY256-2698" fmla="*/ 1446835 h 5311470"/>
                <a:gd name="connsiteX257-2699" fmla="*/ 684 w 4098122"/>
                <a:gd name="connsiteY257-2700" fmla="*/ 1365812 h 5311470"/>
                <a:gd name="connsiteX258-2701" fmla="*/ 12259 w 4098122"/>
                <a:gd name="connsiteY258-2702" fmla="*/ 1192192 h 5311470"/>
                <a:gd name="connsiteX259-2703" fmla="*/ 23833 w 4098122"/>
                <a:gd name="connsiteY259-2704" fmla="*/ 1157468 h 5311470"/>
                <a:gd name="connsiteX260-2705" fmla="*/ 58557 w 4098122"/>
                <a:gd name="connsiteY260-2706" fmla="*/ 1064871 h 5311470"/>
                <a:gd name="connsiteX261-2707" fmla="*/ 46983 w 4098122"/>
                <a:gd name="connsiteY261-2708" fmla="*/ 844952 h 5311470"/>
                <a:gd name="connsiteX262-2709" fmla="*/ 35408 w 4098122"/>
                <a:gd name="connsiteY262-2710" fmla="*/ 787078 h 5311470"/>
                <a:gd name="connsiteX263-2711" fmla="*/ 23833 w 4098122"/>
                <a:gd name="connsiteY263-2712" fmla="*/ 648182 h 5311470"/>
                <a:gd name="connsiteX264-2713" fmla="*/ 12259 w 4098122"/>
                <a:gd name="connsiteY264-2714" fmla="*/ 555585 h 5311470"/>
                <a:gd name="connsiteX265-2715" fmla="*/ 23833 w 4098122"/>
                <a:gd name="connsiteY265-2716" fmla="*/ 115747 h 5311470"/>
                <a:gd name="connsiteX266-2717" fmla="*/ 70132 w 4098122"/>
                <a:gd name="connsiteY266-2718" fmla="*/ 69448 h 5311470"/>
                <a:gd name="connsiteX267-2719" fmla="*/ 428947 w 4098122"/>
                <a:gd name="connsiteY267-2720" fmla="*/ 69448 h 5311470"/>
                <a:gd name="connsiteX268-2721" fmla="*/ 556269 w 4098122"/>
                <a:gd name="connsiteY268-2722" fmla="*/ 81022 h 5311470"/>
                <a:gd name="connsiteX269-2723" fmla="*/ 891935 w 4098122"/>
                <a:gd name="connsiteY269-2724" fmla="*/ 57873 h 5311470"/>
                <a:gd name="connsiteX270-2725" fmla="*/ 926659 w 4098122"/>
                <a:gd name="connsiteY270-2726" fmla="*/ 46298 h 5311470"/>
                <a:gd name="connsiteX271-2727" fmla="*/ 961383 w 4098122"/>
                <a:gd name="connsiteY271-2728" fmla="*/ 23149 h 5311470"/>
                <a:gd name="connsiteX272-2729" fmla="*/ 1007681 w 4098122"/>
                <a:gd name="connsiteY272-2730" fmla="*/ 0 h 5311470"/>
                <a:gd name="connsiteX0-2731" fmla="*/ 1042828 w 4098122"/>
                <a:gd name="connsiteY0-2732" fmla="*/ 118419 h 5311470"/>
                <a:gd name="connsiteX1-2733" fmla="*/ 1010449 w 4098122"/>
                <a:gd name="connsiteY1-2734" fmla="*/ 140754 h 5311470"/>
                <a:gd name="connsiteX2-2735" fmla="*/ 912755 w 4098122"/>
                <a:gd name="connsiteY2-2736" fmla="*/ 151921 h 5311470"/>
                <a:gd name="connsiteX3-2737" fmla="*/ 665066 w 4098122"/>
                <a:gd name="connsiteY3-2738" fmla="*/ 174258 h 5311470"/>
                <a:gd name="connsiteX4-2739" fmla="*/ 546340 w 4098122"/>
                <a:gd name="connsiteY4-2740" fmla="*/ 163090 h 5311470"/>
                <a:gd name="connsiteX5-2741" fmla="*/ 193938 w 4098122"/>
                <a:gd name="connsiteY5-2742" fmla="*/ 169028 h 5311470"/>
                <a:gd name="connsiteX6-2743" fmla="*/ 168578 w 4098122"/>
                <a:gd name="connsiteY6-2744" fmla="*/ 207762 h 5311470"/>
                <a:gd name="connsiteX7-2745" fmla="*/ 187473 w 4098122"/>
                <a:gd name="connsiteY7-2746" fmla="*/ 608390 h 5311470"/>
                <a:gd name="connsiteX8-2747" fmla="*/ 208505 w 4098122"/>
                <a:gd name="connsiteY8-2748" fmla="*/ 760923 h 5311470"/>
                <a:gd name="connsiteX9-2749" fmla="*/ 179372 w 4098122"/>
                <a:gd name="connsiteY9-2750" fmla="*/ 855496 h 5311470"/>
                <a:gd name="connsiteX10-2751" fmla="*/ 190165 w 4098122"/>
                <a:gd name="connsiteY10-2752" fmla="*/ 911336 h 5311470"/>
                <a:gd name="connsiteX11-2753" fmla="*/ 222545 w 4098122"/>
                <a:gd name="connsiteY11-2754" fmla="*/ 1056518 h 5311470"/>
                <a:gd name="connsiteX12-2755" fmla="*/ 209587 w 4098122"/>
                <a:gd name="connsiteY12-2756" fmla="*/ 1198869 h 5311470"/>
                <a:gd name="connsiteX13-2757" fmla="*/ 193411 w 4098122"/>
                <a:gd name="connsiteY13-2758" fmla="*/ 1287934 h 5311470"/>
                <a:gd name="connsiteX14-2759" fmla="*/ 146992 w 4098122"/>
                <a:gd name="connsiteY14-2760" fmla="*/ 1413887 h 5311470"/>
                <a:gd name="connsiteX15-2761" fmla="*/ 168578 w 4098122"/>
                <a:gd name="connsiteY15-2762" fmla="*/ 1492062 h 5311470"/>
                <a:gd name="connsiteX16-2763" fmla="*/ 179372 w 4098122"/>
                <a:gd name="connsiteY16-2764" fmla="*/ 1525566 h 5311470"/>
                <a:gd name="connsiteX17-2765" fmla="*/ 200958 w 4098122"/>
                <a:gd name="connsiteY17-2766" fmla="*/ 1681916 h 5311470"/>
                <a:gd name="connsiteX18-2767" fmla="*/ 179372 w 4098122"/>
                <a:gd name="connsiteY18-2768" fmla="*/ 1748923 h 5311470"/>
                <a:gd name="connsiteX19-2769" fmla="*/ 168578 w 4098122"/>
                <a:gd name="connsiteY19-2770" fmla="*/ 1860602 h 5311470"/>
                <a:gd name="connsiteX20-2771" fmla="*/ 204205 w 4098122"/>
                <a:gd name="connsiteY20-2772" fmla="*/ 2148134 h 5311470"/>
                <a:gd name="connsiteX21-2773" fmla="*/ 190165 w 4098122"/>
                <a:gd name="connsiteY21-2774" fmla="*/ 2229139 h 5311470"/>
                <a:gd name="connsiteX22-2775" fmla="*/ 200958 w 4098122"/>
                <a:gd name="connsiteY22-2776" fmla="*/ 2273811 h 5311470"/>
                <a:gd name="connsiteX23-2777" fmla="*/ 211751 w 4098122"/>
                <a:gd name="connsiteY23-2778" fmla="*/ 2463665 h 5311470"/>
                <a:gd name="connsiteX24-2779" fmla="*/ 190165 w 4098122"/>
                <a:gd name="connsiteY24-2780" fmla="*/ 2530671 h 5311470"/>
                <a:gd name="connsiteX25-2781" fmla="*/ 197184 w 4098122"/>
                <a:gd name="connsiteY25-2782" fmla="*/ 2693667 h 5311470"/>
                <a:gd name="connsiteX26-2783" fmla="*/ 190165 w 4098122"/>
                <a:gd name="connsiteY26-2784" fmla="*/ 2809867 h 5311470"/>
                <a:gd name="connsiteX27-2785" fmla="*/ 200958 w 4098122"/>
                <a:gd name="connsiteY27-2786" fmla="*/ 2966216 h 5311470"/>
                <a:gd name="connsiteX28-2787" fmla="*/ 190165 w 4098122"/>
                <a:gd name="connsiteY28-2788" fmla="*/ 2999720 h 5311470"/>
                <a:gd name="connsiteX29-2789" fmla="*/ 168578 w 4098122"/>
                <a:gd name="connsiteY29-2790" fmla="*/ 3066728 h 5311470"/>
                <a:gd name="connsiteX30-2791" fmla="*/ 187473 w 4098122"/>
                <a:gd name="connsiteY30-2792" fmla="*/ 3221661 h 5311470"/>
                <a:gd name="connsiteX31-2793" fmla="*/ 179372 w 4098122"/>
                <a:gd name="connsiteY31-2794" fmla="*/ 3323587 h 5311470"/>
                <a:gd name="connsiteX32-2795" fmla="*/ 200958 w 4098122"/>
                <a:gd name="connsiteY32-2796" fmla="*/ 3412930 h 5311470"/>
                <a:gd name="connsiteX33-2797" fmla="*/ 211751 w 4098122"/>
                <a:gd name="connsiteY33-2798" fmla="*/ 3546944 h 5311470"/>
                <a:gd name="connsiteX34-2799" fmla="*/ 233337 w 4098122"/>
                <a:gd name="connsiteY34-2800" fmla="*/ 3580448 h 5311470"/>
                <a:gd name="connsiteX35-2801" fmla="*/ 254924 w 4098122"/>
                <a:gd name="connsiteY35-2802" fmla="*/ 3714461 h 5311470"/>
                <a:gd name="connsiteX36-2803" fmla="*/ 207978 w 4098122"/>
                <a:gd name="connsiteY36-2804" fmla="*/ 3817095 h 5311470"/>
                <a:gd name="connsiteX37-2805" fmla="*/ 214443 w 4098122"/>
                <a:gd name="connsiteY37-2806" fmla="*/ 3951817 h 5311470"/>
                <a:gd name="connsiteX38-2807" fmla="*/ 168578 w 4098122"/>
                <a:gd name="connsiteY38-2808" fmla="*/ 4116504 h 5311470"/>
                <a:gd name="connsiteX39-2809" fmla="*/ 190165 w 4098122"/>
                <a:gd name="connsiteY39-2810" fmla="*/ 4183511 h 5311470"/>
                <a:gd name="connsiteX40-2811" fmla="*/ 218216 w 4098122"/>
                <a:gd name="connsiteY40-2812" fmla="*/ 4256733 h 5311470"/>
                <a:gd name="connsiteX41-2813" fmla="*/ 211751 w 4098122"/>
                <a:gd name="connsiteY41-2814" fmla="*/ 4306356 h 5311470"/>
                <a:gd name="connsiteX42-2815" fmla="*/ 190165 w 4098122"/>
                <a:gd name="connsiteY42-2816" fmla="*/ 4406868 h 5311470"/>
                <a:gd name="connsiteX43-2817" fmla="*/ 179372 w 4098122"/>
                <a:gd name="connsiteY43-2818" fmla="*/ 4451539 h 5311470"/>
                <a:gd name="connsiteX44-2819" fmla="*/ 168578 w 4098122"/>
                <a:gd name="connsiteY44-2820" fmla="*/ 4574385 h 5311470"/>
                <a:gd name="connsiteX45-2821" fmla="*/ 179372 w 4098122"/>
                <a:gd name="connsiteY45-2822" fmla="*/ 4607889 h 5311470"/>
                <a:gd name="connsiteX46-2823" fmla="*/ 211751 w 4098122"/>
                <a:gd name="connsiteY46-2824" fmla="*/ 4674896 h 5311470"/>
                <a:gd name="connsiteX47-2825" fmla="*/ 200958 w 4098122"/>
                <a:gd name="connsiteY47-2826" fmla="*/ 4719567 h 5311470"/>
                <a:gd name="connsiteX48-2827" fmla="*/ 179372 w 4098122"/>
                <a:gd name="connsiteY48-2828" fmla="*/ 4753071 h 5311470"/>
                <a:gd name="connsiteX49-2829" fmla="*/ 179372 w 4098122"/>
                <a:gd name="connsiteY49-2830" fmla="*/ 5009930 h 5311470"/>
                <a:gd name="connsiteX50-2831" fmla="*/ 157786 w 4098122"/>
                <a:gd name="connsiteY50-2832" fmla="*/ 5043435 h 5311470"/>
                <a:gd name="connsiteX51-2833" fmla="*/ 180935 w 4098122"/>
                <a:gd name="connsiteY51-2834" fmla="*/ 5108814 h 5311470"/>
                <a:gd name="connsiteX52-2835" fmla="*/ 230213 w 4098122"/>
                <a:gd name="connsiteY52-2836" fmla="*/ 5074497 h 5311470"/>
                <a:gd name="connsiteX53-2837" fmla="*/ 308890 w 4098122"/>
                <a:gd name="connsiteY53-2838" fmla="*/ 5132777 h 5311470"/>
                <a:gd name="connsiteX54-2839" fmla="*/ 330477 w 4098122"/>
                <a:gd name="connsiteY54-2840" fmla="*/ 5110441 h 5311470"/>
                <a:gd name="connsiteX55-2841" fmla="*/ 524754 w 4098122"/>
                <a:gd name="connsiteY55-2842" fmla="*/ 5099273 h 5311470"/>
                <a:gd name="connsiteX56-2843" fmla="*/ 783791 w 4098122"/>
                <a:gd name="connsiteY56-2844" fmla="*/ 5099273 h 5311470"/>
                <a:gd name="connsiteX57-2845" fmla="*/ 891723 w 4098122"/>
                <a:gd name="connsiteY57-2846" fmla="*/ 5110441 h 5311470"/>
                <a:gd name="connsiteX58-2847" fmla="*/ 1107587 w 4098122"/>
                <a:gd name="connsiteY58-2848" fmla="*/ 5121609 h 5311470"/>
                <a:gd name="connsiteX59-2849" fmla="*/ 1161553 w 4098122"/>
                <a:gd name="connsiteY59-2850" fmla="*/ 5110441 h 5311470"/>
                <a:gd name="connsiteX60-2851" fmla="*/ 1334244 w 4098122"/>
                <a:gd name="connsiteY60-2852" fmla="*/ 5099273 h 5311470"/>
                <a:gd name="connsiteX61-2853" fmla="*/ 1388211 w 4098122"/>
                <a:gd name="connsiteY61-2854" fmla="*/ 5110441 h 5311470"/>
                <a:gd name="connsiteX62-2855" fmla="*/ 1420590 w 4098122"/>
                <a:gd name="connsiteY62-2856" fmla="*/ 5121609 h 5311470"/>
                <a:gd name="connsiteX63-2857" fmla="*/ 1485349 w 4098122"/>
                <a:gd name="connsiteY63-2858" fmla="*/ 5132777 h 5311470"/>
                <a:gd name="connsiteX64-2859" fmla="*/ 1517729 w 4098122"/>
                <a:gd name="connsiteY64-2860" fmla="*/ 5143945 h 5311470"/>
                <a:gd name="connsiteX65-2861" fmla="*/ 1550108 w 4098122"/>
                <a:gd name="connsiteY65-2862" fmla="*/ 5155112 h 5311470"/>
                <a:gd name="connsiteX66-2863" fmla="*/ 1614868 w 4098122"/>
                <a:gd name="connsiteY66-2864" fmla="*/ 5177448 h 5311470"/>
                <a:gd name="connsiteX67-2865" fmla="*/ 1802785 w 4098122"/>
                <a:gd name="connsiteY67-2866" fmla="*/ 5181199 h 5311470"/>
                <a:gd name="connsiteX68-2867" fmla="*/ 1926080 w 4098122"/>
                <a:gd name="connsiteY68-2868" fmla="*/ 5173781 h 5311470"/>
                <a:gd name="connsiteX69-2869" fmla="*/ 2060390 w 4098122"/>
                <a:gd name="connsiteY69-2870" fmla="*/ 5177531 h 5311470"/>
                <a:gd name="connsiteX70-2871" fmla="*/ 2137733 w 4098122"/>
                <a:gd name="connsiteY70-2872" fmla="*/ 5177498 h 5311470"/>
                <a:gd name="connsiteX71-2873" fmla="*/ 2216643 w 4098122"/>
                <a:gd name="connsiteY71-2874" fmla="*/ 5170047 h 5311470"/>
                <a:gd name="connsiteX72-2875" fmla="*/ 2338012 w 4098122"/>
                <a:gd name="connsiteY72-2876" fmla="*/ 5177448 h 5311470"/>
                <a:gd name="connsiteX73-2877" fmla="*/ 3426693 w 4098122"/>
                <a:gd name="connsiteY73-2878" fmla="*/ 5140244 h 5311470"/>
                <a:gd name="connsiteX74-2879" fmla="*/ 3485092 w 4098122"/>
                <a:gd name="connsiteY74-2880" fmla="*/ 5129077 h 5311470"/>
                <a:gd name="connsiteX75-2881" fmla="*/ 3536058 w 4098122"/>
                <a:gd name="connsiteY75-2882" fmla="*/ 5121609 h 5311470"/>
                <a:gd name="connsiteX76-2883" fmla="*/ 3643989 w 4098122"/>
                <a:gd name="connsiteY76-2884" fmla="*/ 5110441 h 5311470"/>
                <a:gd name="connsiteX77-2885" fmla="*/ 3665576 w 4098122"/>
                <a:gd name="connsiteY77-2886" fmla="*/ 5132777 h 5311470"/>
                <a:gd name="connsiteX78-2887" fmla="*/ 3773508 w 4098122"/>
                <a:gd name="connsiteY78-2888" fmla="*/ 5155112 h 5311470"/>
                <a:gd name="connsiteX79-2889" fmla="*/ 3816680 w 4098122"/>
                <a:gd name="connsiteY79-2890" fmla="*/ 5166280 h 5311470"/>
                <a:gd name="connsiteX80-2891" fmla="*/ 3870647 w 4098122"/>
                <a:gd name="connsiteY80-2892" fmla="*/ 5177448 h 5311470"/>
                <a:gd name="connsiteX81-2893" fmla="*/ 3874975 w 4098122"/>
                <a:gd name="connsiteY81-2894" fmla="*/ 5037497 h 5311470"/>
                <a:gd name="connsiteX82-2895" fmla="*/ 3913820 w 4098122"/>
                <a:gd name="connsiteY82-2896" fmla="*/ 4697231 h 5311470"/>
                <a:gd name="connsiteX83-2897" fmla="*/ 3903026 w 4098122"/>
                <a:gd name="connsiteY83-2898" fmla="*/ 4663727 h 5311470"/>
                <a:gd name="connsiteX84-2899" fmla="*/ 3892233 w 4098122"/>
                <a:gd name="connsiteY84-2900" fmla="*/ 4384532 h 5311470"/>
                <a:gd name="connsiteX85-2901" fmla="*/ 3881440 w 4098122"/>
                <a:gd name="connsiteY85-2902" fmla="*/ 4105336 h 5311470"/>
                <a:gd name="connsiteX86-2903" fmla="*/ 3924612 w 4098122"/>
                <a:gd name="connsiteY86-2904" fmla="*/ 4071832 h 5311470"/>
                <a:gd name="connsiteX87-2905" fmla="*/ 3899780 w 4098122"/>
                <a:gd name="connsiteY87-2906" fmla="*/ 3931880 h 5311470"/>
                <a:gd name="connsiteX88-2907" fmla="*/ 3872811 w 4098122"/>
                <a:gd name="connsiteY88-2908" fmla="*/ 3820202 h 5311470"/>
                <a:gd name="connsiteX89-2909" fmla="*/ 3892233 w 4098122"/>
                <a:gd name="connsiteY89-2910" fmla="*/ 3602783 h 5311470"/>
                <a:gd name="connsiteX90-2911" fmla="*/ 3878749 w 4098122"/>
                <a:gd name="connsiteY90-2912" fmla="*/ 3246828 h 5311470"/>
                <a:gd name="connsiteX91-2913" fmla="*/ 3913820 w 4098122"/>
                <a:gd name="connsiteY91-2914" fmla="*/ 3111398 h 5311470"/>
                <a:gd name="connsiteX92-2915" fmla="*/ 3924612 w 4098122"/>
                <a:gd name="connsiteY92-2916" fmla="*/ 3055560 h 5311470"/>
                <a:gd name="connsiteX93-2917" fmla="*/ 3903026 w 4098122"/>
                <a:gd name="connsiteY93-2918" fmla="*/ 2910378 h 5311470"/>
                <a:gd name="connsiteX94-2919" fmla="*/ 3897643 w 4098122"/>
                <a:gd name="connsiteY94-2920" fmla="*/ 2689852 h 5311470"/>
                <a:gd name="connsiteX95-2921" fmla="*/ 3859853 w 4098122"/>
                <a:gd name="connsiteY95-2922" fmla="*/ 2564175 h 5311470"/>
                <a:gd name="connsiteX96-2923" fmla="*/ 3838267 w 4098122"/>
                <a:gd name="connsiteY96-2924" fmla="*/ 2541839 h 5311470"/>
                <a:gd name="connsiteX97-2925" fmla="*/ 3827474 w 4098122"/>
                <a:gd name="connsiteY97-2926" fmla="*/ 2407825 h 5311470"/>
                <a:gd name="connsiteX98-2927" fmla="*/ 3838267 w 4098122"/>
                <a:gd name="connsiteY98-2928" fmla="*/ 2374321 h 5311470"/>
                <a:gd name="connsiteX99-2929" fmla="*/ 3849060 w 4098122"/>
                <a:gd name="connsiteY99-2930" fmla="*/ 2296146 h 5311470"/>
                <a:gd name="connsiteX100-2931" fmla="*/ 3870647 w 4098122"/>
                <a:gd name="connsiteY100-2932" fmla="*/ 2273811 h 5311470"/>
                <a:gd name="connsiteX101-2933" fmla="*/ 3903026 w 4098122"/>
                <a:gd name="connsiteY101-2934" fmla="*/ 2184469 h 5311470"/>
                <a:gd name="connsiteX102-2935" fmla="*/ 3913820 w 4098122"/>
                <a:gd name="connsiteY102-2936" fmla="*/ 2005783 h 5311470"/>
                <a:gd name="connsiteX103-2937" fmla="*/ 3935406 w 4098122"/>
                <a:gd name="connsiteY103-2938" fmla="*/ 1793595 h 5311470"/>
                <a:gd name="connsiteX104-2939" fmla="*/ 3924612 w 4098122"/>
                <a:gd name="connsiteY104-2940" fmla="*/ 1648413 h 5311470"/>
                <a:gd name="connsiteX105-2941" fmla="*/ 3946199 w 4098122"/>
                <a:gd name="connsiteY105-2942" fmla="*/ 1614909 h 5311470"/>
                <a:gd name="connsiteX106-2943" fmla="*/ 3940816 w 4098122"/>
                <a:gd name="connsiteY106-2944" fmla="*/ 1485848 h 5311470"/>
                <a:gd name="connsiteX107-2945" fmla="*/ 3947836 w 4098122"/>
                <a:gd name="connsiteY107-2946" fmla="*/ 1378692 h 5311470"/>
                <a:gd name="connsiteX108-2947" fmla="*/ 3931105 w 4098122"/>
                <a:gd name="connsiteY108-2948" fmla="*/ 1305039 h 5311470"/>
                <a:gd name="connsiteX109-2949" fmla="*/ 3913293 w 4098122"/>
                <a:gd name="connsiteY109-2950" fmla="*/ 1178655 h 5311470"/>
                <a:gd name="connsiteX110-2951" fmla="*/ 3903026 w 4098122"/>
                <a:gd name="connsiteY110-2952" fmla="*/ 676810 h 5311470"/>
                <a:gd name="connsiteX111-2953" fmla="*/ 3917066 w 4098122"/>
                <a:gd name="connsiteY111-2954" fmla="*/ 454869 h 5311470"/>
                <a:gd name="connsiteX112-2955" fmla="*/ 3892233 w 4098122"/>
                <a:gd name="connsiteY112-2956" fmla="*/ 397615 h 5311470"/>
                <a:gd name="connsiteX113-2957" fmla="*/ 3913820 w 4098122"/>
                <a:gd name="connsiteY113-2958" fmla="*/ 218929 h 5311470"/>
                <a:gd name="connsiteX114-2959" fmla="*/ 3827474 w 4098122"/>
                <a:gd name="connsiteY114-2960" fmla="*/ 196594 h 5311470"/>
                <a:gd name="connsiteX115-2961" fmla="*/ 3795094 w 4098122"/>
                <a:gd name="connsiteY115-2962" fmla="*/ 174258 h 5311470"/>
                <a:gd name="connsiteX116-2963" fmla="*/ 3719542 w 4098122"/>
                <a:gd name="connsiteY116-2964" fmla="*/ 163090 h 5311470"/>
                <a:gd name="connsiteX117-2965" fmla="*/ 3683388 w 4098122"/>
                <a:gd name="connsiteY117-2966" fmla="*/ 154045 h 5311470"/>
                <a:gd name="connsiteX118-2967" fmla="*/ 3633196 w 4098122"/>
                <a:gd name="connsiteY118-2968" fmla="*/ 140754 h 5311470"/>
                <a:gd name="connsiteX119-2969" fmla="*/ 3590023 w 4098122"/>
                <a:gd name="connsiteY119-2970" fmla="*/ 163090 h 5311470"/>
                <a:gd name="connsiteX120-2971" fmla="*/ 3287814 w 4098122"/>
                <a:gd name="connsiteY120-2972" fmla="*/ 174258 h 5311470"/>
                <a:gd name="connsiteX121-2973" fmla="*/ 3190675 w 4098122"/>
                <a:gd name="connsiteY121-2974" fmla="*/ 196594 h 5311470"/>
                <a:gd name="connsiteX122-2975" fmla="*/ 3169088 w 4098122"/>
                <a:gd name="connsiteY122-2976" fmla="*/ 174258 h 5311470"/>
                <a:gd name="connsiteX123-2977" fmla="*/ 3136709 w 4098122"/>
                <a:gd name="connsiteY123-2978" fmla="*/ 163090 h 5311470"/>
                <a:gd name="connsiteX124-2979" fmla="*/ 3115123 w 4098122"/>
                <a:gd name="connsiteY124-2980" fmla="*/ 140754 h 5311470"/>
                <a:gd name="connsiteX125-2981" fmla="*/ 3030414 w 4098122"/>
                <a:gd name="connsiteY125-2982" fmla="*/ 159276 h 5311470"/>
                <a:gd name="connsiteX126-2983" fmla="*/ 2856086 w 4098122"/>
                <a:gd name="connsiteY126-2984" fmla="*/ 151922 h 5311470"/>
                <a:gd name="connsiteX127-2985" fmla="*/ 2445944 w 4098122"/>
                <a:gd name="connsiteY127-2986" fmla="*/ 174258 h 5311470"/>
                <a:gd name="connsiteX128-2987" fmla="*/ 2111354 w 4098122"/>
                <a:gd name="connsiteY128-2988" fmla="*/ 129587 h 5311470"/>
                <a:gd name="connsiteX129-2989" fmla="*/ 1882561 w 4098122"/>
                <a:gd name="connsiteY129-2990" fmla="*/ 154045 h 5311470"/>
                <a:gd name="connsiteX130-2991" fmla="*/ 1712006 w 4098122"/>
                <a:gd name="connsiteY130-2992" fmla="*/ 140754 h 5311470"/>
                <a:gd name="connsiteX131-2993" fmla="*/ 1237105 w 4098122"/>
                <a:gd name="connsiteY131-2994" fmla="*/ 163090 h 5311470"/>
                <a:gd name="connsiteX132-2995" fmla="*/ 1160470 w 4098122"/>
                <a:gd name="connsiteY132-2996" fmla="*/ 142170 h 5311470"/>
                <a:gd name="connsiteX133-2997" fmla="*/ 1086000 w 4098122"/>
                <a:gd name="connsiteY133-2998" fmla="*/ 119834 h 5311470"/>
                <a:gd name="connsiteX134-2999" fmla="*/ 1042828 w 4098122"/>
                <a:gd name="connsiteY134-3000" fmla="*/ 118419 h 5311470"/>
                <a:gd name="connsiteX135-3001" fmla="*/ 1007681 w 4098122"/>
                <a:gd name="connsiteY135-3002" fmla="*/ 0 h 5311470"/>
                <a:gd name="connsiteX136-3003" fmla="*/ 1100279 w 4098122"/>
                <a:gd name="connsiteY136-3004" fmla="*/ 23149 h 5311470"/>
                <a:gd name="connsiteX137-3005" fmla="*/ 1169727 w 4098122"/>
                <a:gd name="connsiteY137-3006" fmla="*/ 69448 h 5311470"/>
                <a:gd name="connsiteX138-3007" fmla="*/ 1679013 w 4098122"/>
                <a:gd name="connsiteY138-3008" fmla="*/ 46298 h 5311470"/>
                <a:gd name="connsiteX139-3009" fmla="*/ 1760036 w 4098122"/>
                <a:gd name="connsiteY139-3010" fmla="*/ 23149 h 5311470"/>
                <a:gd name="connsiteX140-3011" fmla="*/ 2107276 w 4098122"/>
                <a:gd name="connsiteY140-3012" fmla="*/ 34724 h 5311470"/>
                <a:gd name="connsiteX141-3013" fmla="*/ 2466092 w 4098122"/>
                <a:gd name="connsiteY141-3014" fmla="*/ 81022 h 5311470"/>
                <a:gd name="connsiteX142-3015" fmla="*/ 2905930 w 4098122"/>
                <a:gd name="connsiteY142-3016" fmla="*/ 57873 h 5311470"/>
                <a:gd name="connsiteX143-3017" fmla="*/ 3010102 w 4098122"/>
                <a:gd name="connsiteY143-3018" fmla="*/ 34724 h 5311470"/>
                <a:gd name="connsiteX144-3019" fmla="*/ 3183722 w 4098122"/>
                <a:gd name="connsiteY144-3020" fmla="*/ 46298 h 5311470"/>
                <a:gd name="connsiteX145-3021" fmla="*/ 3206871 w 4098122"/>
                <a:gd name="connsiteY145-3022" fmla="*/ 69448 h 5311470"/>
                <a:gd name="connsiteX146-3023" fmla="*/ 3241595 w 4098122"/>
                <a:gd name="connsiteY146-3024" fmla="*/ 81022 h 5311470"/>
                <a:gd name="connsiteX147-3025" fmla="*/ 3264745 w 4098122"/>
                <a:gd name="connsiteY147-3026" fmla="*/ 104172 h 5311470"/>
                <a:gd name="connsiteX148-3027" fmla="*/ 3368917 w 4098122"/>
                <a:gd name="connsiteY148-3028" fmla="*/ 81022 h 5311470"/>
                <a:gd name="connsiteX149-3029" fmla="*/ 3693008 w 4098122"/>
                <a:gd name="connsiteY149-3030" fmla="*/ 69448 h 5311470"/>
                <a:gd name="connsiteX150-3031" fmla="*/ 3739307 w 4098122"/>
                <a:gd name="connsiteY150-3032" fmla="*/ 46298 h 5311470"/>
                <a:gd name="connsiteX151-3033" fmla="*/ 3774031 w 4098122"/>
                <a:gd name="connsiteY151-3034" fmla="*/ 23149 h 5311470"/>
                <a:gd name="connsiteX152-3035" fmla="*/ 3831904 w 4098122"/>
                <a:gd name="connsiteY152-3036" fmla="*/ 69448 h 5311470"/>
                <a:gd name="connsiteX153-3037" fmla="*/ 3912927 w 4098122"/>
                <a:gd name="connsiteY153-3038" fmla="*/ 81022 h 5311470"/>
                <a:gd name="connsiteX154-3039" fmla="*/ 3947651 w 4098122"/>
                <a:gd name="connsiteY154-3040" fmla="*/ 104172 h 5311470"/>
                <a:gd name="connsiteX155-3041" fmla="*/ 4040249 w 4098122"/>
                <a:gd name="connsiteY155-3042" fmla="*/ 127321 h 5311470"/>
                <a:gd name="connsiteX156-3043" fmla="*/ 4017099 w 4098122"/>
                <a:gd name="connsiteY156-3044" fmla="*/ 312516 h 5311470"/>
                <a:gd name="connsiteX157-3045" fmla="*/ 4005524 w 4098122"/>
                <a:gd name="connsiteY157-3046" fmla="*/ 347240 h 5311470"/>
                <a:gd name="connsiteX158-3047" fmla="*/ 4028674 w 4098122"/>
                <a:gd name="connsiteY158-3048" fmla="*/ 601883 h 5311470"/>
                <a:gd name="connsiteX159-3049" fmla="*/ 4040249 w 4098122"/>
                <a:gd name="connsiteY159-3050" fmla="*/ 1169043 h 5311470"/>
                <a:gd name="connsiteX160-3051" fmla="*/ 4063398 w 4098122"/>
                <a:gd name="connsiteY160-3052" fmla="*/ 1238491 h 5311470"/>
                <a:gd name="connsiteX161-3053" fmla="*/ 4074973 w 4098122"/>
                <a:gd name="connsiteY161-3054" fmla="*/ 1273215 h 5311470"/>
                <a:gd name="connsiteX162-3055" fmla="*/ 4098122 w 4098122"/>
                <a:gd name="connsiteY162-3056" fmla="*/ 1354238 h 5311470"/>
                <a:gd name="connsiteX163-3057" fmla="*/ 4074973 w 4098122"/>
                <a:gd name="connsiteY163-3058" fmla="*/ 1574157 h 5311470"/>
                <a:gd name="connsiteX164-3059" fmla="*/ 4051823 w 4098122"/>
                <a:gd name="connsiteY164-3060" fmla="*/ 1608881 h 5311470"/>
                <a:gd name="connsiteX165-3061" fmla="*/ 4063398 w 4098122"/>
                <a:gd name="connsiteY165-3062" fmla="*/ 1759352 h 5311470"/>
                <a:gd name="connsiteX166-3063" fmla="*/ 4040249 w 4098122"/>
                <a:gd name="connsiteY166-3064" fmla="*/ 1979271 h 5311470"/>
                <a:gd name="connsiteX167-3065" fmla="*/ 4028674 w 4098122"/>
                <a:gd name="connsiteY167-3066" fmla="*/ 2164466 h 5311470"/>
                <a:gd name="connsiteX168-3067" fmla="*/ 3993950 w 4098122"/>
                <a:gd name="connsiteY168-3068" fmla="*/ 2257063 h 5311470"/>
                <a:gd name="connsiteX169-3069" fmla="*/ 3970800 w 4098122"/>
                <a:gd name="connsiteY169-3070" fmla="*/ 2280212 h 5311470"/>
                <a:gd name="connsiteX170-3071" fmla="*/ 3959226 w 4098122"/>
                <a:gd name="connsiteY170-3072" fmla="*/ 2361235 h 5311470"/>
                <a:gd name="connsiteX171-3073" fmla="*/ 3947651 w 4098122"/>
                <a:gd name="connsiteY171-3074" fmla="*/ 2395959 h 5311470"/>
                <a:gd name="connsiteX172-3075" fmla="*/ 3959226 w 4098122"/>
                <a:gd name="connsiteY172-3076" fmla="*/ 2534855 h 5311470"/>
                <a:gd name="connsiteX173-3077" fmla="*/ 3982375 w 4098122"/>
                <a:gd name="connsiteY173-3078" fmla="*/ 2558005 h 5311470"/>
                <a:gd name="connsiteX174-3079" fmla="*/ 3993950 w 4098122"/>
                <a:gd name="connsiteY174-3080" fmla="*/ 2592729 h 5311470"/>
                <a:gd name="connsiteX175-3081" fmla="*/ 4028674 w 4098122"/>
                <a:gd name="connsiteY175-3082" fmla="*/ 2916820 h 5311470"/>
                <a:gd name="connsiteX176-3083" fmla="*/ 4051823 w 4098122"/>
                <a:gd name="connsiteY176-3084" fmla="*/ 3067291 h 5311470"/>
                <a:gd name="connsiteX177-3085" fmla="*/ 4040249 w 4098122"/>
                <a:gd name="connsiteY177-3086" fmla="*/ 3125164 h 5311470"/>
                <a:gd name="connsiteX178-3087" fmla="*/ 4029899 w 4098122"/>
                <a:gd name="connsiteY178-3088" fmla="*/ 3164921 h 5311470"/>
                <a:gd name="connsiteX179-3089" fmla="*/ 4031149 w 4098122"/>
                <a:gd name="connsiteY179-3090" fmla="*/ 3158443 h 5311470"/>
                <a:gd name="connsiteX180-3091" fmla="*/ 4029899 w 4098122"/>
                <a:gd name="connsiteY180-3092" fmla="*/ 3164921 h 5311470"/>
                <a:gd name="connsiteX181-3093" fmla="*/ 4017099 w 4098122"/>
                <a:gd name="connsiteY181-3094" fmla="*/ 3229336 h 5311470"/>
                <a:gd name="connsiteX182-3095" fmla="*/ 4017099 w 4098122"/>
                <a:gd name="connsiteY182-3096" fmla="*/ 3634450 h 5311470"/>
                <a:gd name="connsiteX183-3097" fmla="*/ 4051823 w 4098122"/>
                <a:gd name="connsiteY183-3098" fmla="*/ 3842795 h 5311470"/>
                <a:gd name="connsiteX184-3099" fmla="*/ 4063398 w 4098122"/>
                <a:gd name="connsiteY184-3100" fmla="*/ 3981691 h 5311470"/>
                <a:gd name="connsiteX185-3101" fmla="*/ 4051823 w 4098122"/>
                <a:gd name="connsiteY185-3102" fmla="*/ 4120587 h 5311470"/>
                <a:gd name="connsiteX186-3103" fmla="*/ 4040249 w 4098122"/>
                <a:gd name="connsiteY186-3104" fmla="*/ 4155311 h 5311470"/>
                <a:gd name="connsiteX187-3105" fmla="*/ 4017099 w 4098122"/>
                <a:gd name="connsiteY187-3106" fmla="*/ 4444678 h 5311470"/>
                <a:gd name="connsiteX188-3107" fmla="*/ 4028674 w 4098122"/>
                <a:gd name="connsiteY188-3108" fmla="*/ 4734045 h 5311470"/>
                <a:gd name="connsiteX189-3109" fmla="*/ 4040249 w 4098122"/>
                <a:gd name="connsiteY189-3110" fmla="*/ 4768769 h 5311470"/>
                <a:gd name="connsiteX190-3111" fmla="*/ 4025844 w 4098122"/>
                <a:gd name="connsiteY190-3112" fmla="*/ 5150698 h 5311470"/>
                <a:gd name="connsiteX191-3113" fmla="*/ 4014270 w 4098122"/>
                <a:gd name="connsiteY191-3114" fmla="*/ 5275190 h 5311470"/>
                <a:gd name="connsiteX192-3115" fmla="*/ 3936076 w 4098122"/>
                <a:gd name="connsiteY192-3116" fmla="*/ 5254906 h 5311470"/>
                <a:gd name="connsiteX193-3117" fmla="*/ 3889778 w 4098122"/>
                <a:gd name="connsiteY193-3118" fmla="*/ 5243331 h 5311470"/>
                <a:gd name="connsiteX194-3119" fmla="*/ 3788546 w 4098122"/>
                <a:gd name="connsiteY194-3120" fmla="*/ 5240502 h 5311470"/>
                <a:gd name="connsiteX195-3121" fmla="*/ 3713143 w 4098122"/>
                <a:gd name="connsiteY195-3122" fmla="*/ 5246382 h 5311470"/>
                <a:gd name="connsiteX196-3123" fmla="*/ 3655455 w 4098122"/>
                <a:gd name="connsiteY196-3124" fmla="*/ 5234733 h 5311470"/>
                <a:gd name="connsiteX197-3125" fmla="*/ 3600411 w 4098122"/>
                <a:gd name="connsiteY197-3126" fmla="*/ 5231757 h 5311470"/>
                <a:gd name="connsiteX198-3127" fmla="*/ 3565686 w 4098122"/>
                <a:gd name="connsiteY198-3128" fmla="*/ 5243331 h 5311470"/>
                <a:gd name="connsiteX199-3129" fmla="*/ 2350345 w 4098122"/>
                <a:gd name="connsiteY199-3130" fmla="*/ 5266481 h 5311470"/>
                <a:gd name="connsiteX200-3131" fmla="*/ 2188299 w 4098122"/>
                <a:gd name="connsiteY200-3132" fmla="*/ 5289630 h 5311470"/>
                <a:gd name="connsiteX201-3133" fmla="*/ 2095702 w 4098122"/>
                <a:gd name="connsiteY201-3134" fmla="*/ 5301205 h 5311470"/>
                <a:gd name="connsiteX202-3135" fmla="*/ 2049329 w 4098122"/>
                <a:gd name="connsiteY202-3136" fmla="*/ 5306936 h 5311470"/>
                <a:gd name="connsiteX203-3137" fmla="*/ 1968380 w 4098122"/>
                <a:gd name="connsiteY203-3138" fmla="*/ 5301205 h 5311470"/>
                <a:gd name="connsiteX204-3139" fmla="*/ 1748461 w 4098122"/>
                <a:gd name="connsiteY204-3140" fmla="*/ 5289630 h 5311470"/>
                <a:gd name="connsiteX205-3141" fmla="*/ 1574841 w 4098122"/>
                <a:gd name="connsiteY205-3142" fmla="*/ 5266481 h 5311470"/>
                <a:gd name="connsiteX206-3143" fmla="*/ 1505393 w 4098122"/>
                <a:gd name="connsiteY206-3144" fmla="*/ 5243331 h 5311470"/>
                <a:gd name="connsiteX207-3145" fmla="*/ 1470669 w 4098122"/>
                <a:gd name="connsiteY207-3146" fmla="*/ 5231757 h 5311470"/>
                <a:gd name="connsiteX208-3147" fmla="*/ 1435945 w 4098122"/>
                <a:gd name="connsiteY208-3148" fmla="*/ 5220182 h 5311470"/>
                <a:gd name="connsiteX209-3149" fmla="*/ 1366497 w 4098122"/>
                <a:gd name="connsiteY209-3150" fmla="*/ 5208607 h 5311470"/>
                <a:gd name="connsiteX210-3151" fmla="*/ 1331773 w 4098122"/>
                <a:gd name="connsiteY210-3152" fmla="*/ 5197033 h 5311470"/>
                <a:gd name="connsiteX211-3153" fmla="*/ 1273899 w 4098122"/>
                <a:gd name="connsiteY211-3154" fmla="*/ 5185458 h 5311470"/>
                <a:gd name="connsiteX212-3155" fmla="*/ 1088704 w 4098122"/>
                <a:gd name="connsiteY212-3156" fmla="*/ 5197033 h 5311470"/>
                <a:gd name="connsiteX213-3157" fmla="*/ 1030831 w 4098122"/>
                <a:gd name="connsiteY213-3158" fmla="*/ 5208607 h 5311470"/>
                <a:gd name="connsiteX214-3159" fmla="*/ 799337 w 4098122"/>
                <a:gd name="connsiteY214-3160" fmla="*/ 5197033 h 5311470"/>
                <a:gd name="connsiteX215-3161" fmla="*/ 648866 w 4098122"/>
                <a:gd name="connsiteY215-3162" fmla="*/ 5231757 h 5311470"/>
                <a:gd name="connsiteX216-3163" fmla="*/ 452097 w 4098122"/>
                <a:gd name="connsiteY216-3164" fmla="*/ 5197033 h 5311470"/>
                <a:gd name="connsiteX217-3165" fmla="*/ 244625 w 4098122"/>
                <a:gd name="connsiteY217-3166" fmla="*/ 5207919 h 5311470"/>
                <a:gd name="connsiteX218-3167" fmla="*/ 174304 w 4098122"/>
                <a:gd name="connsiteY218-3168" fmla="*/ 5220182 h 5311470"/>
                <a:gd name="connsiteX219-3169" fmla="*/ 117808 w 4098122"/>
                <a:gd name="connsiteY219-3170" fmla="*/ 5228128 h 5311470"/>
                <a:gd name="connsiteX220-3171" fmla="*/ 12259 w 4098122"/>
                <a:gd name="connsiteY220-3172" fmla="*/ 5243331 h 5311470"/>
                <a:gd name="connsiteX221-3173" fmla="*/ 23144 w 4098122"/>
                <a:gd name="connsiteY221-3174" fmla="*/ 5109442 h 5311470"/>
                <a:gd name="connsiteX222-3175" fmla="*/ 46294 w 4098122"/>
                <a:gd name="connsiteY222-3176" fmla="*/ 5020289 h 5311470"/>
                <a:gd name="connsiteX223-3177" fmla="*/ 35408 w 4098122"/>
                <a:gd name="connsiteY223-3178" fmla="*/ 4826643 h 5311470"/>
                <a:gd name="connsiteX224-3179" fmla="*/ 58557 w 4098122"/>
                <a:gd name="connsiteY224-3180" fmla="*/ 4791919 h 5311470"/>
                <a:gd name="connsiteX225-3181" fmla="*/ 70132 w 4098122"/>
                <a:gd name="connsiteY225-3182" fmla="*/ 4745620 h 5311470"/>
                <a:gd name="connsiteX226-3183" fmla="*/ 35408 w 4098122"/>
                <a:gd name="connsiteY226-3184" fmla="*/ 4676172 h 5311470"/>
                <a:gd name="connsiteX227-3185" fmla="*/ 23833 w 4098122"/>
                <a:gd name="connsiteY227-3186" fmla="*/ 4641448 h 5311470"/>
                <a:gd name="connsiteX228-3187" fmla="*/ 35408 w 4098122"/>
                <a:gd name="connsiteY228-3188" fmla="*/ 4514126 h 5311470"/>
                <a:gd name="connsiteX229-3189" fmla="*/ 46983 w 4098122"/>
                <a:gd name="connsiteY229-3190" fmla="*/ 4467828 h 5311470"/>
                <a:gd name="connsiteX230-3191" fmla="*/ 70132 w 4098122"/>
                <a:gd name="connsiteY230-3192" fmla="*/ 4363655 h 5311470"/>
                <a:gd name="connsiteX231-3193" fmla="*/ 58557 w 4098122"/>
                <a:gd name="connsiteY231-3194" fmla="*/ 4305782 h 5311470"/>
                <a:gd name="connsiteX232-3195" fmla="*/ 46983 w 4098122"/>
                <a:gd name="connsiteY232-3196" fmla="*/ 4236334 h 5311470"/>
                <a:gd name="connsiteX233-3197" fmla="*/ 23833 w 4098122"/>
                <a:gd name="connsiteY233-3198" fmla="*/ 4166886 h 5311470"/>
                <a:gd name="connsiteX234-3199" fmla="*/ 35408 w 4098122"/>
                <a:gd name="connsiteY234-3200" fmla="*/ 3877519 h 5311470"/>
                <a:gd name="connsiteX235-3201" fmla="*/ 46983 w 4098122"/>
                <a:gd name="connsiteY235-3202" fmla="*/ 3819645 h 5311470"/>
                <a:gd name="connsiteX236-3203" fmla="*/ 116431 w 4098122"/>
                <a:gd name="connsiteY236-3204" fmla="*/ 3750197 h 5311470"/>
                <a:gd name="connsiteX237-3205" fmla="*/ 93281 w 4098122"/>
                <a:gd name="connsiteY237-3206" fmla="*/ 3611301 h 5311470"/>
                <a:gd name="connsiteX238-3207" fmla="*/ 70132 w 4098122"/>
                <a:gd name="connsiteY238-3208" fmla="*/ 3576577 h 5311470"/>
                <a:gd name="connsiteX239-3209" fmla="*/ 58557 w 4098122"/>
                <a:gd name="connsiteY239-3210" fmla="*/ 3437681 h 5311470"/>
                <a:gd name="connsiteX240-3211" fmla="*/ 35408 w 4098122"/>
                <a:gd name="connsiteY240-3212" fmla="*/ 3345083 h 5311470"/>
                <a:gd name="connsiteX241-3213" fmla="*/ 12259 w 4098122"/>
                <a:gd name="connsiteY241-3214" fmla="*/ 3264060 h 5311470"/>
                <a:gd name="connsiteX242-3215" fmla="*/ 23833 w 4098122"/>
                <a:gd name="connsiteY242-3216" fmla="*/ 3078866 h 5311470"/>
                <a:gd name="connsiteX243-3217" fmla="*/ 46983 w 4098122"/>
                <a:gd name="connsiteY243-3218" fmla="*/ 3009417 h 5311470"/>
                <a:gd name="connsiteX244-3219" fmla="*/ 58557 w 4098122"/>
                <a:gd name="connsiteY244-3220" fmla="*/ 2974693 h 5311470"/>
                <a:gd name="connsiteX245-3221" fmla="*/ 46983 w 4098122"/>
                <a:gd name="connsiteY245-3222" fmla="*/ 2812648 h 5311470"/>
                <a:gd name="connsiteX246-3223" fmla="*/ 35408 w 4098122"/>
                <a:gd name="connsiteY246-3224" fmla="*/ 2673752 h 5311470"/>
                <a:gd name="connsiteX247-3225" fmla="*/ 46983 w 4098122"/>
                <a:gd name="connsiteY247-3226" fmla="*/ 2523281 h 5311470"/>
                <a:gd name="connsiteX248-3227" fmla="*/ 70132 w 4098122"/>
                <a:gd name="connsiteY248-3228" fmla="*/ 2453833 h 5311470"/>
                <a:gd name="connsiteX249-3229" fmla="*/ 58557 w 4098122"/>
                <a:gd name="connsiteY249-3230" fmla="*/ 2257063 h 5311470"/>
                <a:gd name="connsiteX250-3231" fmla="*/ 46983 w 4098122"/>
                <a:gd name="connsiteY250-3232" fmla="*/ 2210764 h 5311470"/>
                <a:gd name="connsiteX251-3233" fmla="*/ 23833 w 4098122"/>
                <a:gd name="connsiteY251-3234" fmla="*/ 2176040 h 5311470"/>
                <a:gd name="connsiteX252-3235" fmla="*/ 23833 w 4098122"/>
                <a:gd name="connsiteY252-3236" fmla="*/ 1828800 h 5311470"/>
                <a:gd name="connsiteX253-3237" fmla="*/ 35408 w 4098122"/>
                <a:gd name="connsiteY253-3238" fmla="*/ 1713053 h 5311470"/>
                <a:gd name="connsiteX254-3239" fmla="*/ 58557 w 4098122"/>
                <a:gd name="connsiteY254-3240" fmla="*/ 1643605 h 5311470"/>
                <a:gd name="connsiteX255-3241" fmla="*/ 35408 w 4098122"/>
                <a:gd name="connsiteY255-3242" fmla="*/ 1481559 h 5311470"/>
                <a:gd name="connsiteX256-3243" fmla="*/ 23833 w 4098122"/>
                <a:gd name="connsiteY256-3244" fmla="*/ 1446835 h 5311470"/>
                <a:gd name="connsiteX257-3245" fmla="*/ 684 w 4098122"/>
                <a:gd name="connsiteY257-3246" fmla="*/ 1365812 h 5311470"/>
                <a:gd name="connsiteX258-3247" fmla="*/ 12259 w 4098122"/>
                <a:gd name="connsiteY258-3248" fmla="*/ 1192192 h 5311470"/>
                <a:gd name="connsiteX259-3249" fmla="*/ 23833 w 4098122"/>
                <a:gd name="connsiteY259-3250" fmla="*/ 1157468 h 5311470"/>
                <a:gd name="connsiteX260-3251" fmla="*/ 58557 w 4098122"/>
                <a:gd name="connsiteY260-3252" fmla="*/ 1064871 h 5311470"/>
                <a:gd name="connsiteX261-3253" fmla="*/ 46983 w 4098122"/>
                <a:gd name="connsiteY261-3254" fmla="*/ 844952 h 5311470"/>
                <a:gd name="connsiteX262-3255" fmla="*/ 35408 w 4098122"/>
                <a:gd name="connsiteY262-3256" fmla="*/ 787078 h 5311470"/>
                <a:gd name="connsiteX263-3257" fmla="*/ 23833 w 4098122"/>
                <a:gd name="connsiteY263-3258" fmla="*/ 648182 h 5311470"/>
                <a:gd name="connsiteX264-3259" fmla="*/ 12259 w 4098122"/>
                <a:gd name="connsiteY264-3260" fmla="*/ 555585 h 5311470"/>
                <a:gd name="connsiteX265-3261" fmla="*/ 23833 w 4098122"/>
                <a:gd name="connsiteY265-3262" fmla="*/ 115747 h 5311470"/>
                <a:gd name="connsiteX266-3263" fmla="*/ 70132 w 4098122"/>
                <a:gd name="connsiteY266-3264" fmla="*/ 69448 h 5311470"/>
                <a:gd name="connsiteX267-3265" fmla="*/ 428947 w 4098122"/>
                <a:gd name="connsiteY267-3266" fmla="*/ 69448 h 5311470"/>
                <a:gd name="connsiteX268-3267" fmla="*/ 556269 w 4098122"/>
                <a:gd name="connsiteY268-3268" fmla="*/ 81022 h 5311470"/>
                <a:gd name="connsiteX269-3269" fmla="*/ 891935 w 4098122"/>
                <a:gd name="connsiteY269-3270" fmla="*/ 57873 h 5311470"/>
                <a:gd name="connsiteX270-3271" fmla="*/ 926659 w 4098122"/>
                <a:gd name="connsiteY270-3272" fmla="*/ 46298 h 5311470"/>
                <a:gd name="connsiteX271-3273" fmla="*/ 961383 w 4098122"/>
                <a:gd name="connsiteY271-3274" fmla="*/ 23149 h 5311470"/>
                <a:gd name="connsiteX272-3275" fmla="*/ 1007681 w 4098122"/>
                <a:gd name="connsiteY272-3276" fmla="*/ 0 h 5311470"/>
                <a:gd name="connsiteX0-3277" fmla="*/ 1042828 w 4098122"/>
                <a:gd name="connsiteY0-3278" fmla="*/ 118419 h 5311470"/>
                <a:gd name="connsiteX1-3279" fmla="*/ 1010449 w 4098122"/>
                <a:gd name="connsiteY1-3280" fmla="*/ 140754 h 5311470"/>
                <a:gd name="connsiteX2-3281" fmla="*/ 912755 w 4098122"/>
                <a:gd name="connsiteY2-3282" fmla="*/ 151921 h 5311470"/>
                <a:gd name="connsiteX3-3283" fmla="*/ 665066 w 4098122"/>
                <a:gd name="connsiteY3-3284" fmla="*/ 174258 h 5311470"/>
                <a:gd name="connsiteX4-3285" fmla="*/ 546340 w 4098122"/>
                <a:gd name="connsiteY4-3286" fmla="*/ 163090 h 5311470"/>
                <a:gd name="connsiteX5-3287" fmla="*/ 193938 w 4098122"/>
                <a:gd name="connsiteY5-3288" fmla="*/ 169028 h 5311470"/>
                <a:gd name="connsiteX6-3289" fmla="*/ 168578 w 4098122"/>
                <a:gd name="connsiteY6-3290" fmla="*/ 207762 h 5311470"/>
                <a:gd name="connsiteX7-3291" fmla="*/ 187473 w 4098122"/>
                <a:gd name="connsiteY7-3292" fmla="*/ 608390 h 5311470"/>
                <a:gd name="connsiteX8-3293" fmla="*/ 208505 w 4098122"/>
                <a:gd name="connsiteY8-3294" fmla="*/ 760923 h 5311470"/>
                <a:gd name="connsiteX9-3295" fmla="*/ 179372 w 4098122"/>
                <a:gd name="connsiteY9-3296" fmla="*/ 855496 h 5311470"/>
                <a:gd name="connsiteX10-3297" fmla="*/ 190165 w 4098122"/>
                <a:gd name="connsiteY10-3298" fmla="*/ 911336 h 5311470"/>
                <a:gd name="connsiteX11-3299" fmla="*/ 222545 w 4098122"/>
                <a:gd name="connsiteY11-3300" fmla="*/ 1056518 h 5311470"/>
                <a:gd name="connsiteX12-3301" fmla="*/ 209587 w 4098122"/>
                <a:gd name="connsiteY12-3302" fmla="*/ 1198869 h 5311470"/>
                <a:gd name="connsiteX13-3303" fmla="*/ 193411 w 4098122"/>
                <a:gd name="connsiteY13-3304" fmla="*/ 1287934 h 5311470"/>
                <a:gd name="connsiteX14-3305" fmla="*/ 146992 w 4098122"/>
                <a:gd name="connsiteY14-3306" fmla="*/ 1413887 h 5311470"/>
                <a:gd name="connsiteX15-3307" fmla="*/ 168578 w 4098122"/>
                <a:gd name="connsiteY15-3308" fmla="*/ 1492062 h 5311470"/>
                <a:gd name="connsiteX16-3309" fmla="*/ 179372 w 4098122"/>
                <a:gd name="connsiteY16-3310" fmla="*/ 1525566 h 5311470"/>
                <a:gd name="connsiteX17-3311" fmla="*/ 200958 w 4098122"/>
                <a:gd name="connsiteY17-3312" fmla="*/ 1681916 h 5311470"/>
                <a:gd name="connsiteX18-3313" fmla="*/ 179372 w 4098122"/>
                <a:gd name="connsiteY18-3314" fmla="*/ 1748923 h 5311470"/>
                <a:gd name="connsiteX19-3315" fmla="*/ 168578 w 4098122"/>
                <a:gd name="connsiteY19-3316" fmla="*/ 1860602 h 5311470"/>
                <a:gd name="connsiteX20-3317" fmla="*/ 204205 w 4098122"/>
                <a:gd name="connsiteY20-3318" fmla="*/ 2148134 h 5311470"/>
                <a:gd name="connsiteX21-3319" fmla="*/ 190165 w 4098122"/>
                <a:gd name="connsiteY21-3320" fmla="*/ 2229139 h 5311470"/>
                <a:gd name="connsiteX22-3321" fmla="*/ 200958 w 4098122"/>
                <a:gd name="connsiteY22-3322" fmla="*/ 2273811 h 5311470"/>
                <a:gd name="connsiteX23-3323" fmla="*/ 211751 w 4098122"/>
                <a:gd name="connsiteY23-3324" fmla="*/ 2463665 h 5311470"/>
                <a:gd name="connsiteX24-3325" fmla="*/ 190165 w 4098122"/>
                <a:gd name="connsiteY24-3326" fmla="*/ 2530671 h 5311470"/>
                <a:gd name="connsiteX25-3327" fmla="*/ 197184 w 4098122"/>
                <a:gd name="connsiteY25-3328" fmla="*/ 2693667 h 5311470"/>
                <a:gd name="connsiteX26-3329" fmla="*/ 190165 w 4098122"/>
                <a:gd name="connsiteY26-3330" fmla="*/ 2809867 h 5311470"/>
                <a:gd name="connsiteX27-3331" fmla="*/ 200958 w 4098122"/>
                <a:gd name="connsiteY27-3332" fmla="*/ 2966216 h 5311470"/>
                <a:gd name="connsiteX28-3333" fmla="*/ 190165 w 4098122"/>
                <a:gd name="connsiteY28-3334" fmla="*/ 2999720 h 5311470"/>
                <a:gd name="connsiteX29-3335" fmla="*/ 168578 w 4098122"/>
                <a:gd name="connsiteY29-3336" fmla="*/ 3066728 h 5311470"/>
                <a:gd name="connsiteX30-3337" fmla="*/ 187473 w 4098122"/>
                <a:gd name="connsiteY30-3338" fmla="*/ 3221661 h 5311470"/>
                <a:gd name="connsiteX31-3339" fmla="*/ 179372 w 4098122"/>
                <a:gd name="connsiteY31-3340" fmla="*/ 3323587 h 5311470"/>
                <a:gd name="connsiteX32-3341" fmla="*/ 200958 w 4098122"/>
                <a:gd name="connsiteY32-3342" fmla="*/ 3412930 h 5311470"/>
                <a:gd name="connsiteX33-3343" fmla="*/ 211751 w 4098122"/>
                <a:gd name="connsiteY33-3344" fmla="*/ 3546944 h 5311470"/>
                <a:gd name="connsiteX34-3345" fmla="*/ 233337 w 4098122"/>
                <a:gd name="connsiteY34-3346" fmla="*/ 3580448 h 5311470"/>
                <a:gd name="connsiteX35-3347" fmla="*/ 254924 w 4098122"/>
                <a:gd name="connsiteY35-3348" fmla="*/ 3714461 h 5311470"/>
                <a:gd name="connsiteX36-3349" fmla="*/ 207978 w 4098122"/>
                <a:gd name="connsiteY36-3350" fmla="*/ 3817095 h 5311470"/>
                <a:gd name="connsiteX37-3351" fmla="*/ 214443 w 4098122"/>
                <a:gd name="connsiteY37-3352" fmla="*/ 3951817 h 5311470"/>
                <a:gd name="connsiteX38-3353" fmla="*/ 168578 w 4098122"/>
                <a:gd name="connsiteY38-3354" fmla="*/ 4116504 h 5311470"/>
                <a:gd name="connsiteX39-3355" fmla="*/ 190165 w 4098122"/>
                <a:gd name="connsiteY39-3356" fmla="*/ 4183511 h 5311470"/>
                <a:gd name="connsiteX40-3357" fmla="*/ 218216 w 4098122"/>
                <a:gd name="connsiteY40-3358" fmla="*/ 4256733 h 5311470"/>
                <a:gd name="connsiteX41-3359" fmla="*/ 211751 w 4098122"/>
                <a:gd name="connsiteY41-3360" fmla="*/ 4306356 h 5311470"/>
                <a:gd name="connsiteX42-3361" fmla="*/ 190165 w 4098122"/>
                <a:gd name="connsiteY42-3362" fmla="*/ 4406868 h 5311470"/>
                <a:gd name="connsiteX43-3363" fmla="*/ 179372 w 4098122"/>
                <a:gd name="connsiteY43-3364" fmla="*/ 4451539 h 5311470"/>
                <a:gd name="connsiteX44-3365" fmla="*/ 168578 w 4098122"/>
                <a:gd name="connsiteY44-3366" fmla="*/ 4574385 h 5311470"/>
                <a:gd name="connsiteX45-3367" fmla="*/ 179372 w 4098122"/>
                <a:gd name="connsiteY45-3368" fmla="*/ 4607889 h 5311470"/>
                <a:gd name="connsiteX46-3369" fmla="*/ 211751 w 4098122"/>
                <a:gd name="connsiteY46-3370" fmla="*/ 4674896 h 5311470"/>
                <a:gd name="connsiteX47-3371" fmla="*/ 200958 w 4098122"/>
                <a:gd name="connsiteY47-3372" fmla="*/ 4719567 h 5311470"/>
                <a:gd name="connsiteX48-3373" fmla="*/ 179372 w 4098122"/>
                <a:gd name="connsiteY48-3374" fmla="*/ 4753071 h 5311470"/>
                <a:gd name="connsiteX49-3375" fmla="*/ 179372 w 4098122"/>
                <a:gd name="connsiteY49-3376" fmla="*/ 5009930 h 5311470"/>
                <a:gd name="connsiteX50-3377" fmla="*/ 157786 w 4098122"/>
                <a:gd name="connsiteY50-3378" fmla="*/ 5043435 h 5311470"/>
                <a:gd name="connsiteX51-3379" fmla="*/ 180935 w 4098122"/>
                <a:gd name="connsiteY51-3380" fmla="*/ 5108814 h 5311470"/>
                <a:gd name="connsiteX52-3381" fmla="*/ 230213 w 4098122"/>
                <a:gd name="connsiteY52-3382" fmla="*/ 5074497 h 5311470"/>
                <a:gd name="connsiteX53-3383" fmla="*/ 308890 w 4098122"/>
                <a:gd name="connsiteY53-3384" fmla="*/ 5132777 h 5311470"/>
                <a:gd name="connsiteX54-3385" fmla="*/ 330477 w 4098122"/>
                <a:gd name="connsiteY54-3386" fmla="*/ 5110441 h 5311470"/>
                <a:gd name="connsiteX55-3387" fmla="*/ 524754 w 4098122"/>
                <a:gd name="connsiteY55-3388" fmla="*/ 5099273 h 5311470"/>
                <a:gd name="connsiteX56-3389" fmla="*/ 783791 w 4098122"/>
                <a:gd name="connsiteY56-3390" fmla="*/ 5099273 h 5311470"/>
                <a:gd name="connsiteX57-3391" fmla="*/ 891723 w 4098122"/>
                <a:gd name="connsiteY57-3392" fmla="*/ 5110441 h 5311470"/>
                <a:gd name="connsiteX58-3393" fmla="*/ 1107587 w 4098122"/>
                <a:gd name="connsiteY58-3394" fmla="*/ 5121609 h 5311470"/>
                <a:gd name="connsiteX59-3395" fmla="*/ 1161553 w 4098122"/>
                <a:gd name="connsiteY59-3396" fmla="*/ 5110441 h 5311470"/>
                <a:gd name="connsiteX60-3397" fmla="*/ 1334244 w 4098122"/>
                <a:gd name="connsiteY60-3398" fmla="*/ 5099273 h 5311470"/>
                <a:gd name="connsiteX61-3399" fmla="*/ 1388211 w 4098122"/>
                <a:gd name="connsiteY61-3400" fmla="*/ 5110441 h 5311470"/>
                <a:gd name="connsiteX62-3401" fmla="*/ 1420590 w 4098122"/>
                <a:gd name="connsiteY62-3402" fmla="*/ 5121609 h 5311470"/>
                <a:gd name="connsiteX63-3403" fmla="*/ 1485349 w 4098122"/>
                <a:gd name="connsiteY63-3404" fmla="*/ 5132777 h 5311470"/>
                <a:gd name="connsiteX64-3405" fmla="*/ 1517729 w 4098122"/>
                <a:gd name="connsiteY64-3406" fmla="*/ 5143945 h 5311470"/>
                <a:gd name="connsiteX65-3407" fmla="*/ 1550108 w 4098122"/>
                <a:gd name="connsiteY65-3408" fmla="*/ 5155112 h 5311470"/>
                <a:gd name="connsiteX66-3409" fmla="*/ 1614868 w 4098122"/>
                <a:gd name="connsiteY66-3410" fmla="*/ 5177448 h 5311470"/>
                <a:gd name="connsiteX67-3411" fmla="*/ 1802785 w 4098122"/>
                <a:gd name="connsiteY67-3412" fmla="*/ 5181199 h 5311470"/>
                <a:gd name="connsiteX68-3413" fmla="*/ 1926080 w 4098122"/>
                <a:gd name="connsiteY68-3414" fmla="*/ 5173781 h 5311470"/>
                <a:gd name="connsiteX69-3415" fmla="*/ 2060390 w 4098122"/>
                <a:gd name="connsiteY69-3416" fmla="*/ 5177531 h 5311470"/>
                <a:gd name="connsiteX70-3417" fmla="*/ 2137733 w 4098122"/>
                <a:gd name="connsiteY70-3418" fmla="*/ 5177498 h 5311470"/>
                <a:gd name="connsiteX71-3419" fmla="*/ 2216643 w 4098122"/>
                <a:gd name="connsiteY71-3420" fmla="*/ 5170047 h 5311470"/>
                <a:gd name="connsiteX72-3421" fmla="*/ 2338012 w 4098122"/>
                <a:gd name="connsiteY72-3422" fmla="*/ 5177448 h 5311470"/>
                <a:gd name="connsiteX73-3423" fmla="*/ 3426693 w 4098122"/>
                <a:gd name="connsiteY73-3424" fmla="*/ 5140244 h 5311470"/>
                <a:gd name="connsiteX74-3425" fmla="*/ 3485092 w 4098122"/>
                <a:gd name="connsiteY74-3426" fmla="*/ 5129077 h 5311470"/>
                <a:gd name="connsiteX75-3427" fmla="*/ 3536058 w 4098122"/>
                <a:gd name="connsiteY75-3428" fmla="*/ 5121609 h 5311470"/>
                <a:gd name="connsiteX76-3429" fmla="*/ 3606819 w 4098122"/>
                <a:gd name="connsiteY76-3430" fmla="*/ 5129026 h 5311470"/>
                <a:gd name="connsiteX77-3431" fmla="*/ 3665576 w 4098122"/>
                <a:gd name="connsiteY77-3432" fmla="*/ 5132777 h 5311470"/>
                <a:gd name="connsiteX78-3433" fmla="*/ 3773508 w 4098122"/>
                <a:gd name="connsiteY78-3434" fmla="*/ 5155112 h 5311470"/>
                <a:gd name="connsiteX79-3435" fmla="*/ 3816680 w 4098122"/>
                <a:gd name="connsiteY79-3436" fmla="*/ 5166280 h 5311470"/>
                <a:gd name="connsiteX80-3437" fmla="*/ 3870647 w 4098122"/>
                <a:gd name="connsiteY80-3438" fmla="*/ 5177448 h 5311470"/>
                <a:gd name="connsiteX81-3439" fmla="*/ 3874975 w 4098122"/>
                <a:gd name="connsiteY81-3440" fmla="*/ 5037497 h 5311470"/>
                <a:gd name="connsiteX82-3441" fmla="*/ 3913820 w 4098122"/>
                <a:gd name="connsiteY82-3442" fmla="*/ 4697231 h 5311470"/>
                <a:gd name="connsiteX83-3443" fmla="*/ 3903026 w 4098122"/>
                <a:gd name="connsiteY83-3444" fmla="*/ 4663727 h 5311470"/>
                <a:gd name="connsiteX84-3445" fmla="*/ 3892233 w 4098122"/>
                <a:gd name="connsiteY84-3446" fmla="*/ 4384532 h 5311470"/>
                <a:gd name="connsiteX85-3447" fmla="*/ 3881440 w 4098122"/>
                <a:gd name="connsiteY85-3448" fmla="*/ 4105336 h 5311470"/>
                <a:gd name="connsiteX86-3449" fmla="*/ 3924612 w 4098122"/>
                <a:gd name="connsiteY86-3450" fmla="*/ 4071832 h 5311470"/>
                <a:gd name="connsiteX87-3451" fmla="*/ 3899780 w 4098122"/>
                <a:gd name="connsiteY87-3452" fmla="*/ 3931880 h 5311470"/>
                <a:gd name="connsiteX88-3453" fmla="*/ 3872811 w 4098122"/>
                <a:gd name="connsiteY88-3454" fmla="*/ 3820202 h 5311470"/>
                <a:gd name="connsiteX89-3455" fmla="*/ 3892233 w 4098122"/>
                <a:gd name="connsiteY89-3456" fmla="*/ 3602783 h 5311470"/>
                <a:gd name="connsiteX90-3457" fmla="*/ 3878749 w 4098122"/>
                <a:gd name="connsiteY90-3458" fmla="*/ 3246828 h 5311470"/>
                <a:gd name="connsiteX91-3459" fmla="*/ 3913820 w 4098122"/>
                <a:gd name="connsiteY91-3460" fmla="*/ 3111398 h 5311470"/>
                <a:gd name="connsiteX92-3461" fmla="*/ 3924612 w 4098122"/>
                <a:gd name="connsiteY92-3462" fmla="*/ 3055560 h 5311470"/>
                <a:gd name="connsiteX93-3463" fmla="*/ 3903026 w 4098122"/>
                <a:gd name="connsiteY93-3464" fmla="*/ 2910378 h 5311470"/>
                <a:gd name="connsiteX94-3465" fmla="*/ 3897643 w 4098122"/>
                <a:gd name="connsiteY94-3466" fmla="*/ 2689852 h 5311470"/>
                <a:gd name="connsiteX95-3467" fmla="*/ 3859853 w 4098122"/>
                <a:gd name="connsiteY95-3468" fmla="*/ 2564175 h 5311470"/>
                <a:gd name="connsiteX96-3469" fmla="*/ 3838267 w 4098122"/>
                <a:gd name="connsiteY96-3470" fmla="*/ 2541839 h 5311470"/>
                <a:gd name="connsiteX97-3471" fmla="*/ 3827474 w 4098122"/>
                <a:gd name="connsiteY97-3472" fmla="*/ 2407825 h 5311470"/>
                <a:gd name="connsiteX98-3473" fmla="*/ 3838267 w 4098122"/>
                <a:gd name="connsiteY98-3474" fmla="*/ 2374321 h 5311470"/>
                <a:gd name="connsiteX99-3475" fmla="*/ 3849060 w 4098122"/>
                <a:gd name="connsiteY99-3476" fmla="*/ 2296146 h 5311470"/>
                <a:gd name="connsiteX100-3477" fmla="*/ 3870647 w 4098122"/>
                <a:gd name="connsiteY100-3478" fmla="*/ 2273811 h 5311470"/>
                <a:gd name="connsiteX101-3479" fmla="*/ 3903026 w 4098122"/>
                <a:gd name="connsiteY101-3480" fmla="*/ 2184469 h 5311470"/>
                <a:gd name="connsiteX102-3481" fmla="*/ 3913820 w 4098122"/>
                <a:gd name="connsiteY102-3482" fmla="*/ 2005783 h 5311470"/>
                <a:gd name="connsiteX103-3483" fmla="*/ 3935406 w 4098122"/>
                <a:gd name="connsiteY103-3484" fmla="*/ 1793595 h 5311470"/>
                <a:gd name="connsiteX104-3485" fmla="*/ 3924612 w 4098122"/>
                <a:gd name="connsiteY104-3486" fmla="*/ 1648413 h 5311470"/>
                <a:gd name="connsiteX105-3487" fmla="*/ 3946199 w 4098122"/>
                <a:gd name="connsiteY105-3488" fmla="*/ 1614909 h 5311470"/>
                <a:gd name="connsiteX106-3489" fmla="*/ 3940816 w 4098122"/>
                <a:gd name="connsiteY106-3490" fmla="*/ 1485848 h 5311470"/>
                <a:gd name="connsiteX107-3491" fmla="*/ 3947836 w 4098122"/>
                <a:gd name="connsiteY107-3492" fmla="*/ 1378692 h 5311470"/>
                <a:gd name="connsiteX108-3493" fmla="*/ 3931105 w 4098122"/>
                <a:gd name="connsiteY108-3494" fmla="*/ 1305039 h 5311470"/>
                <a:gd name="connsiteX109-3495" fmla="*/ 3913293 w 4098122"/>
                <a:gd name="connsiteY109-3496" fmla="*/ 1178655 h 5311470"/>
                <a:gd name="connsiteX110-3497" fmla="*/ 3903026 w 4098122"/>
                <a:gd name="connsiteY110-3498" fmla="*/ 676810 h 5311470"/>
                <a:gd name="connsiteX111-3499" fmla="*/ 3917066 w 4098122"/>
                <a:gd name="connsiteY111-3500" fmla="*/ 454869 h 5311470"/>
                <a:gd name="connsiteX112-3501" fmla="*/ 3892233 w 4098122"/>
                <a:gd name="connsiteY112-3502" fmla="*/ 397615 h 5311470"/>
                <a:gd name="connsiteX113-3503" fmla="*/ 3913820 w 4098122"/>
                <a:gd name="connsiteY113-3504" fmla="*/ 218929 h 5311470"/>
                <a:gd name="connsiteX114-3505" fmla="*/ 3827474 w 4098122"/>
                <a:gd name="connsiteY114-3506" fmla="*/ 196594 h 5311470"/>
                <a:gd name="connsiteX115-3507" fmla="*/ 3795094 w 4098122"/>
                <a:gd name="connsiteY115-3508" fmla="*/ 174258 h 5311470"/>
                <a:gd name="connsiteX116-3509" fmla="*/ 3719542 w 4098122"/>
                <a:gd name="connsiteY116-3510" fmla="*/ 163090 h 5311470"/>
                <a:gd name="connsiteX117-3511" fmla="*/ 3683388 w 4098122"/>
                <a:gd name="connsiteY117-3512" fmla="*/ 154045 h 5311470"/>
                <a:gd name="connsiteX118-3513" fmla="*/ 3633196 w 4098122"/>
                <a:gd name="connsiteY118-3514" fmla="*/ 140754 h 5311470"/>
                <a:gd name="connsiteX119-3515" fmla="*/ 3590023 w 4098122"/>
                <a:gd name="connsiteY119-3516" fmla="*/ 163090 h 5311470"/>
                <a:gd name="connsiteX120-3517" fmla="*/ 3287814 w 4098122"/>
                <a:gd name="connsiteY120-3518" fmla="*/ 174258 h 5311470"/>
                <a:gd name="connsiteX121-3519" fmla="*/ 3190675 w 4098122"/>
                <a:gd name="connsiteY121-3520" fmla="*/ 196594 h 5311470"/>
                <a:gd name="connsiteX122-3521" fmla="*/ 3169088 w 4098122"/>
                <a:gd name="connsiteY122-3522" fmla="*/ 174258 h 5311470"/>
                <a:gd name="connsiteX123-3523" fmla="*/ 3136709 w 4098122"/>
                <a:gd name="connsiteY123-3524" fmla="*/ 163090 h 5311470"/>
                <a:gd name="connsiteX124-3525" fmla="*/ 3115123 w 4098122"/>
                <a:gd name="connsiteY124-3526" fmla="*/ 140754 h 5311470"/>
                <a:gd name="connsiteX125-3527" fmla="*/ 3030414 w 4098122"/>
                <a:gd name="connsiteY125-3528" fmla="*/ 159276 h 5311470"/>
                <a:gd name="connsiteX126-3529" fmla="*/ 2856086 w 4098122"/>
                <a:gd name="connsiteY126-3530" fmla="*/ 151922 h 5311470"/>
                <a:gd name="connsiteX127-3531" fmla="*/ 2445944 w 4098122"/>
                <a:gd name="connsiteY127-3532" fmla="*/ 174258 h 5311470"/>
                <a:gd name="connsiteX128-3533" fmla="*/ 2111354 w 4098122"/>
                <a:gd name="connsiteY128-3534" fmla="*/ 129587 h 5311470"/>
                <a:gd name="connsiteX129-3535" fmla="*/ 1882561 w 4098122"/>
                <a:gd name="connsiteY129-3536" fmla="*/ 154045 h 5311470"/>
                <a:gd name="connsiteX130-3537" fmla="*/ 1712006 w 4098122"/>
                <a:gd name="connsiteY130-3538" fmla="*/ 140754 h 5311470"/>
                <a:gd name="connsiteX131-3539" fmla="*/ 1237105 w 4098122"/>
                <a:gd name="connsiteY131-3540" fmla="*/ 163090 h 5311470"/>
                <a:gd name="connsiteX132-3541" fmla="*/ 1160470 w 4098122"/>
                <a:gd name="connsiteY132-3542" fmla="*/ 142170 h 5311470"/>
                <a:gd name="connsiteX133-3543" fmla="*/ 1086000 w 4098122"/>
                <a:gd name="connsiteY133-3544" fmla="*/ 119834 h 5311470"/>
                <a:gd name="connsiteX134-3545" fmla="*/ 1042828 w 4098122"/>
                <a:gd name="connsiteY134-3546" fmla="*/ 118419 h 5311470"/>
                <a:gd name="connsiteX135-3547" fmla="*/ 1007681 w 4098122"/>
                <a:gd name="connsiteY135-3548" fmla="*/ 0 h 5311470"/>
                <a:gd name="connsiteX136-3549" fmla="*/ 1100279 w 4098122"/>
                <a:gd name="connsiteY136-3550" fmla="*/ 23149 h 5311470"/>
                <a:gd name="connsiteX137-3551" fmla="*/ 1169727 w 4098122"/>
                <a:gd name="connsiteY137-3552" fmla="*/ 69448 h 5311470"/>
                <a:gd name="connsiteX138-3553" fmla="*/ 1679013 w 4098122"/>
                <a:gd name="connsiteY138-3554" fmla="*/ 46298 h 5311470"/>
                <a:gd name="connsiteX139-3555" fmla="*/ 1760036 w 4098122"/>
                <a:gd name="connsiteY139-3556" fmla="*/ 23149 h 5311470"/>
                <a:gd name="connsiteX140-3557" fmla="*/ 2107276 w 4098122"/>
                <a:gd name="connsiteY140-3558" fmla="*/ 34724 h 5311470"/>
                <a:gd name="connsiteX141-3559" fmla="*/ 2466092 w 4098122"/>
                <a:gd name="connsiteY141-3560" fmla="*/ 81022 h 5311470"/>
                <a:gd name="connsiteX142-3561" fmla="*/ 2905930 w 4098122"/>
                <a:gd name="connsiteY142-3562" fmla="*/ 57873 h 5311470"/>
                <a:gd name="connsiteX143-3563" fmla="*/ 3010102 w 4098122"/>
                <a:gd name="connsiteY143-3564" fmla="*/ 34724 h 5311470"/>
                <a:gd name="connsiteX144-3565" fmla="*/ 3183722 w 4098122"/>
                <a:gd name="connsiteY144-3566" fmla="*/ 46298 h 5311470"/>
                <a:gd name="connsiteX145-3567" fmla="*/ 3206871 w 4098122"/>
                <a:gd name="connsiteY145-3568" fmla="*/ 69448 h 5311470"/>
                <a:gd name="connsiteX146-3569" fmla="*/ 3241595 w 4098122"/>
                <a:gd name="connsiteY146-3570" fmla="*/ 81022 h 5311470"/>
                <a:gd name="connsiteX147-3571" fmla="*/ 3264745 w 4098122"/>
                <a:gd name="connsiteY147-3572" fmla="*/ 104172 h 5311470"/>
                <a:gd name="connsiteX148-3573" fmla="*/ 3368917 w 4098122"/>
                <a:gd name="connsiteY148-3574" fmla="*/ 81022 h 5311470"/>
                <a:gd name="connsiteX149-3575" fmla="*/ 3693008 w 4098122"/>
                <a:gd name="connsiteY149-3576" fmla="*/ 69448 h 5311470"/>
                <a:gd name="connsiteX150-3577" fmla="*/ 3739307 w 4098122"/>
                <a:gd name="connsiteY150-3578" fmla="*/ 46298 h 5311470"/>
                <a:gd name="connsiteX151-3579" fmla="*/ 3774031 w 4098122"/>
                <a:gd name="connsiteY151-3580" fmla="*/ 23149 h 5311470"/>
                <a:gd name="connsiteX152-3581" fmla="*/ 3831904 w 4098122"/>
                <a:gd name="connsiteY152-3582" fmla="*/ 69448 h 5311470"/>
                <a:gd name="connsiteX153-3583" fmla="*/ 3912927 w 4098122"/>
                <a:gd name="connsiteY153-3584" fmla="*/ 81022 h 5311470"/>
                <a:gd name="connsiteX154-3585" fmla="*/ 3947651 w 4098122"/>
                <a:gd name="connsiteY154-3586" fmla="*/ 104172 h 5311470"/>
                <a:gd name="connsiteX155-3587" fmla="*/ 4040249 w 4098122"/>
                <a:gd name="connsiteY155-3588" fmla="*/ 127321 h 5311470"/>
                <a:gd name="connsiteX156-3589" fmla="*/ 4017099 w 4098122"/>
                <a:gd name="connsiteY156-3590" fmla="*/ 312516 h 5311470"/>
                <a:gd name="connsiteX157-3591" fmla="*/ 4005524 w 4098122"/>
                <a:gd name="connsiteY157-3592" fmla="*/ 347240 h 5311470"/>
                <a:gd name="connsiteX158-3593" fmla="*/ 4028674 w 4098122"/>
                <a:gd name="connsiteY158-3594" fmla="*/ 601883 h 5311470"/>
                <a:gd name="connsiteX159-3595" fmla="*/ 4040249 w 4098122"/>
                <a:gd name="connsiteY159-3596" fmla="*/ 1169043 h 5311470"/>
                <a:gd name="connsiteX160-3597" fmla="*/ 4063398 w 4098122"/>
                <a:gd name="connsiteY160-3598" fmla="*/ 1238491 h 5311470"/>
                <a:gd name="connsiteX161-3599" fmla="*/ 4074973 w 4098122"/>
                <a:gd name="connsiteY161-3600" fmla="*/ 1273215 h 5311470"/>
                <a:gd name="connsiteX162-3601" fmla="*/ 4098122 w 4098122"/>
                <a:gd name="connsiteY162-3602" fmla="*/ 1354238 h 5311470"/>
                <a:gd name="connsiteX163-3603" fmla="*/ 4074973 w 4098122"/>
                <a:gd name="connsiteY163-3604" fmla="*/ 1574157 h 5311470"/>
                <a:gd name="connsiteX164-3605" fmla="*/ 4051823 w 4098122"/>
                <a:gd name="connsiteY164-3606" fmla="*/ 1608881 h 5311470"/>
                <a:gd name="connsiteX165-3607" fmla="*/ 4063398 w 4098122"/>
                <a:gd name="connsiteY165-3608" fmla="*/ 1759352 h 5311470"/>
                <a:gd name="connsiteX166-3609" fmla="*/ 4040249 w 4098122"/>
                <a:gd name="connsiteY166-3610" fmla="*/ 1979271 h 5311470"/>
                <a:gd name="connsiteX167-3611" fmla="*/ 4028674 w 4098122"/>
                <a:gd name="connsiteY167-3612" fmla="*/ 2164466 h 5311470"/>
                <a:gd name="connsiteX168-3613" fmla="*/ 3993950 w 4098122"/>
                <a:gd name="connsiteY168-3614" fmla="*/ 2257063 h 5311470"/>
                <a:gd name="connsiteX169-3615" fmla="*/ 3970800 w 4098122"/>
                <a:gd name="connsiteY169-3616" fmla="*/ 2280212 h 5311470"/>
                <a:gd name="connsiteX170-3617" fmla="*/ 3959226 w 4098122"/>
                <a:gd name="connsiteY170-3618" fmla="*/ 2361235 h 5311470"/>
                <a:gd name="connsiteX171-3619" fmla="*/ 3947651 w 4098122"/>
                <a:gd name="connsiteY171-3620" fmla="*/ 2395959 h 5311470"/>
                <a:gd name="connsiteX172-3621" fmla="*/ 3959226 w 4098122"/>
                <a:gd name="connsiteY172-3622" fmla="*/ 2534855 h 5311470"/>
                <a:gd name="connsiteX173-3623" fmla="*/ 3982375 w 4098122"/>
                <a:gd name="connsiteY173-3624" fmla="*/ 2558005 h 5311470"/>
                <a:gd name="connsiteX174-3625" fmla="*/ 3993950 w 4098122"/>
                <a:gd name="connsiteY174-3626" fmla="*/ 2592729 h 5311470"/>
                <a:gd name="connsiteX175-3627" fmla="*/ 4028674 w 4098122"/>
                <a:gd name="connsiteY175-3628" fmla="*/ 2916820 h 5311470"/>
                <a:gd name="connsiteX176-3629" fmla="*/ 4051823 w 4098122"/>
                <a:gd name="connsiteY176-3630" fmla="*/ 3067291 h 5311470"/>
                <a:gd name="connsiteX177-3631" fmla="*/ 4040249 w 4098122"/>
                <a:gd name="connsiteY177-3632" fmla="*/ 3125164 h 5311470"/>
                <a:gd name="connsiteX178-3633" fmla="*/ 4029899 w 4098122"/>
                <a:gd name="connsiteY178-3634" fmla="*/ 3164921 h 5311470"/>
                <a:gd name="connsiteX179-3635" fmla="*/ 4031149 w 4098122"/>
                <a:gd name="connsiteY179-3636" fmla="*/ 3158443 h 5311470"/>
                <a:gd name="connsiteX180-3637" fmla="*/ 4029899 w 4098122"/>
                <a:gd name="connsiteY180-3638" fmla="*/ 3164921 h 5311470"/>
                <a:gd name="connsiteX181-3639" fmla="*/ 4017099 w 4098122"/>
                <a:gd name="connsiteY181-3640" fmla="*/ 3229336 h 5311470"/>
                <a:gd name="connsiteX182-3641" fmla="*/ 4017099 w 4098122"/>
                <a:gd name="connsiteY182-3642" fmla="*/ 3634450 h 5311470"/>
                <a:gd name="connsiteX183-3643" fmla="*/ 4051823 w 4098122"/>
                <a:gd name="connsiteY183-3644" fmla="*/ 3842795 h 5311470"/>
                <a:gd name="connsiteX184-3645" fmla="*/ 4063398 w 4098122"/>
                <a:gd name="connsiteY184-3646" fmla="*/ 3981691 h 5311470"/>
                <a:gd name="connsiteX185-3647" fmla="*/ 4051823 w 4098122"/>
                <a:gd name="connsiteY185-3648" fmla="*/ 4120587 h 5311470"/>
                <a:gd name="connsiteX186-3649" fmla="*/ 4040249 w 4098122"/>
                <a:gd name="connsiteY186-3650" fmla="*/ 4155311 h 5311470"/>
                <a:gd name="connsiteX187-3651" fmla="*/ 4017099 w 4098122"/>
                <a:gd name="connsiteY187-3652" fmla="*/ 4444678 h 5311470"/>
                <a:gd name="connsiteX188-3653" fmla="*/ 4028674 w 4098122"/>
                <a:gd name="connsiteY188-3654" fmla="*/ 4734045 h 5311470"/>
                <a:gd name="connsiteX189-3655" fmla="*/ 4040249 w 4098122"/>
                <a:gd name="connsiteY189-3656" fmla="*/ 4768769 h 5311470"/>
                <a:gd name="connsiteX190-3657" fmla="*/ 4025844 w 4098122"/>
                <a:gd name="connsiteY190-3658" fmla="*/ 5150698 h 5311470"/>
                <a:gd name="connsiteX191-3659" fmla="*/ 4014270 w 4098122"/>
                <a:gd name="connsiteY191-3660" fmla="*/ 5275190 h 5311470"/>
                <a:gd name="connsiteX192-3661" fmla="*/ 3936076 w 4098122"/>
                <a:gd name="connsiteY192-3662" fmla="*/ 5254906 h 5311470"/>
                <a:gd name="connsiteX193-3663" fmla="*/ 3889778 w 4098122"/>
                <a:gd name="connsiteY193-3664" fmla="*/ 5243331 h 5311470"/>
                <a:gd name="connsiteX194-3665" fmla="*/ 3788546 w 4098122"/>
                <a:gd name="connsiteY194-3666" fmla="*/ 5240502 h 5311470"/>
                <a:gd name="connsiteX195-3667" fmla="*/ 3713143 w 4098122"/>
                <a:gd name="connsiteY195-3668" fmla="*/ 5246382 h 5311470"/>
                <a:gd name="connsiteX196-3669" fmla="*/ 3655455 w 4098122"/>
                <a:gd name="connsiteY196-3670" fmla="*/ 5234733 h 5311470"/>
                <a:gd name="connsiteX197-3671" fmla="*/ 3600411 w 4098122"/>
                <a:gd name="connsiteY197-3672" fmla="*/ 5231757 h 5311470"/>
                <a:gd name="connsiteX198-3673" fmla="*/ 3565686 w 4098122"/>
                <a:gd name="connsiteY198-3674" fmla="*/ 5243331 h 5311470"/>
                <a:gd name="connsiteX199-3675" fmla="*/ 2350345 w 4098122"/>
                <a:gd name="connsiteY199-3676" fmla="*/ 5266481 h 5311470"/>
                <a:gd name="connsiteX200-3677" fmla="*/ 2188299 w 4098122"/>
                <a:gd name="connsiteY200-3678" fmla="*/ 5289630 h 5311470"/>
                <a:gd name="connsiteX201-3679" fmla="*/ 2095702 w 4098122"/>
                <a:gd name="connsiteY201-3680" fmla="*/ 5301205 h 5311470"/>
                <a:gd name="connsiteX202-3681" fmla="*/ 2049329 w 4098122"/>
                <a:gd name="connsiteY202-3682" fmla="*/ 5306936 h 5311470"/>
                <a:gd name="connsiteX203-3683" fmla="*/ 1968380 w 4098122"/>
                <a:gd name="connsiteY203-3684" fmla="*/ 5301205 h 5311470"/>
                <a:gd name="connsiteX204-3685" fmla="*/ 1748461 w 4098122"/>
                <a:gd name="connsiteY204-3686" fmla="*/ 5289630 h 5311470"/>
                <a:gd name="connsiteX205-3687" fmla="*/ 1574841 w 4098122"/>
                <a:gd name="connsiteY205-3688" fmla="*/ 5266481 h 5311470"/>
                <a:gd name="connsiteX206-3689" fmla="*/ 1505393 w 4098122"/>
                <a:gd name="connsiteY206-3690" fmla="*/ 5243331 h 5311470"/>
                <a:gd name="connsiteX207-3691" fmla="*/ 1470669 w 4098122"/>
                <a:gd name="connsiteY207-3692" fmla="*/ 5231757 h 5311470"/>
                <a:gd name="connsiteX208-3693" fmla="*/ 1435945 w 4098122"/>
                <a:gd name="connsiteY208-3694" fmla="*/ 5220182 h 5311470"/>
                <a:gd name="connsiteX209-3695" fmla="*/ 1366497 w 4098122"/>
                <a:gd name="connsiteY209-3696" fmla="*/ 5208607 h 5311470"/>
                <a:gd name="connsiteX210-3697" fmla="*/ 1331773 w 4098122"/>
                <a:gd name="connsiteY210-3698" fmla="*/ 5197033 h 5311470"/>
                <a:gd name="connsiteX211-3699" fmla="*/ 1273899 w 4098122"/>
                <a:gd name="connsiteY211-3700" fmla="*/ 5185458 h 5311470"/>
                <a:gd name="connsiteX212-3701" fmla="*/ 1088704 w 4098122"/>
                <a:gd name="connsiteY212-3702" fmla="*/ 5197033 h 5311470"/>
                <a:gd name="connsiteX213-3703" fmla="*/ 1030831 w 4098122"/>
                <a:gd name="connsiteY213-3704" fmla="*/ 5208607 h 5311470"/>
                <a:gd name="connsiteX214-3705" fmla="*/ 799337 w 4098122"/>
                <a:gd name="connsiteY214-3706" fmla="*/ 5197033 h 5311470"/>
                <a:gd name="connsiteX215-3707" fmla="*/ 648866 w 4098122"/>
                <a:gd name="connsiteY215-3708" fmla="*/ 5231757 h 5311470"/>
                <a:gd name="connsiteX216-3709" fmla="*/ 452097 w 4098122"/>
                <a:gd name="connsiteY216-3710" fmla="*/ 5197033 h 5311470"/>
                <a:gd name="connsiteX217-3711" fmla="*/ 244625 w 4098122"/>
                <a:gd name="connsiteY217-3712" fmla="*/ 5207919 h 5311470"/>
                <a:gd name="connsiteX218-3713" fmla="*/ 174304 w 4098122"/>
                <a:gd name="connsiteY218-3714" fmla="*/ 5220182 h 5311470"/>
                <a:gd name="connsiteX219-3715" fmla="*/ 117808 w 4098122"/>
                <a:gd name="connsiteY219-3716" fmla="*/ 5228128 h 5311470"/>
                <a:gd name="connsiteX220-3717" fmla="*/ 12259 w 4098122"/>
                <a:gd name="connsiteY220-3718" fmla="*/ 5243331 h 5311470"/>
                <a:gd name="connsiteX221-3719" fmla="*/ 23144 w 4098122"/>
                <a:gd name="connsiteY221-3720" fmla="*/ 5109442 h 5311470"/>
                <a:gd name="connsiteX222-3721" fmla="*/ 46294 w 4098122"/>
                <a:gd name="connsiteY222-3722" fmla="*/ 5020289 h 5311470"/>
                <a:gd name="connsiteX223-3723" fmla="*/ 35408 w 4098122"/>
                <a:gd name="connsiteY223-3724" fmla="*/ 4826643 h 5311470"/>
                <a:gd name="connsiteX224-3725" fmla="*/ 58557 w 4098122"/>
                <a:gd name="connsiteY224-3726" fmla="*/ 4791919 h 5311470"/>
                <a:gd name="connsiteX225-3727" fmla="*/ 70132 w 4098122"/>
                <a:gd name="connsiteY225-3728" fmla="*/ 4745620 h 5311470"/>
                <a:gd name="connsiteX226-3729" fmla="*/ 35408 w 4098122"/>
                <a:gd name="connsiteY226-3730" fmla="*/ 4676172 h 5311470"/>
                <a:gd name="connsiteX227-3731" fmla="*/ 23833 w 4098122"/>
                <a:gd name="connsiteY227-3732" fmla="*/ 4641448 h 5311470"/>
                <a:gd name="connsiteX228-3733" fmla="*/ 35408 w 4098122"/>
                <a:gd name="connsiteY228-3734" fmla="*/ 4514126 h 5311470"/>
                <a:gd name="connsiteX229-3735" fmla="*/ 46983 w 4098122"/>
                <a:gd name="connsiteY229-3736" fmla="*/ 4467828 h 5311470"/>
                <a:gd name="connsiteX230-3737" fmla="*/ 70132 w 4098122"/>
                <a:gd name="connsiteY230-3738" fmla="*/ 4363655 h 5311470"/>
                <a:gd name="connsiteX231-3739" fmla="*/ 58557 w 4098122"/>
                <a:gd name="connsiteY231-3740" fmla="*/ 4305782 h 5311470"/>
                <a:gd name="connsiteX232-3741" fmla="*/ 46983 w 4098122"/>
                <a:gd name="connsiteY232-3742" fmla="*/ 4236334 h 5311470"/>
                <a:gd name="connsiteX233-3743" fmla="*/ 23833 w 4098122"/>
                <a:gd name="connsiteY233-3744" fmla="*/ 4166886 h 5311470"/>
                <a:gd name="connsiteX234-3745" fmla="*/ 35408 w 4098122"/>
                <a:gd name="connsiteY234-3746" fmla="*/ 3877519 h 5311470"/>
                <a:gd name="connsiteX235-3747" fmla="*/ 46983 w 4098122"/>
                <a:gd name="connsiteY235-3748" fmla="*/ 3819645 h 5311470"/>
                <a:gd name="connsiteX236-3749" fmla="*/ 116431 w 4098122"/>
                <a:gd name="connsiteY236-3750" fmla="*/ 3750197 h 5311470"/>
                <a:gd name="connsiteX237-3751" fmla="*/ 93281 w 4098122"/>
                <a:gd name="connsiteY237-3752" fmla="*/ 3611301 h 5311470"/>
                <a:gd name="connsiteX238-3753" fmla="*/ 70132 w 4098122"/>
                <a:gd name="connsiteY238-3754" fmla="*/ 3576577 h 5311470"/>
                <a:gd name="connsiteX239-3755" fmla="*/ 58557 w 4098122"/>
                <a:gd name="connsiteY239-3756" fmla="*/ 3437681 h 5311470"/>
                <a:gd name="connsiteX240-3757" fmla="*/ 35408 w 4098122"/>
                <a:gd name="connsiteY240-3758" fmla="*/ 3345083 h 5311470"/>
                <a:gd name="connsiteX241-3759" fmla="*/ 12259 w 4098122"/>
                <a:gd name="connsiteY241-3760" fmla="*/ 3264060 h 5311470"/>
                <a:gd name="connsiteX242-3761" fmla="*/ 23833 w 4098122"/>
                <a:gd name="connsiteY242-3762" fmla="*/ 3078866 h 5311470"/>
                <a:gd name="connsiteX243-3763" fmla="*/ 46983 w 4098122"/>
                <a:gd name="connsiteY243-3764" fmla="*/ 3009417 h 5311470"/>
                <a:gd name="connsiteX244-3765" fmla="*/ 58557 w 4098122"/>
                <a:gd name="connsiteY244-3766" fmla="*/ 2974693 h 5311470"/>
                <a:gd name="connsiteX245-3767" fmla="*/ 46983 w 4098122"/>
                <a:gd name="connsiteY245-3768" fmla="*/ 2812648 h 5311470"/>
                <a:gd name="connsiteX246-3769" fmla="*/ 35408 w 4098122"/>
                <a:gd name="connsiteY246-3770" fmla="*/ 2673752 h 5311470"/>
                <a:gd name="connsiteX247-3771" fmla="*/ 46983 w 4098122"/>
                <a:gd name="connsiteY247-3772" fmla="*/ 2523281 h 5311470"/>
                <a:gd name="connsiteX248-3773" fmla="*/ 70132 w 4098122"/>
                <a:gd name="connsiteY248-3774" fmla="*/ 2453833 h 5311470"/>
                <a:gd name="connsiteX249-3775" fmla="*/ 58557 w 4098122"/>
                <a:gd name="connsiteY249-3776" fmla="*/ 2257063 h 5311470"/>
                <a:gd name="connsiteX250-3777" fmla="*/ 46983 w 4098122"/>
                <a:gd name="connsiteY250-3778" fmla="*/ 2210764 h 5311470"/>
                <a:gd name="connsiteX251-3779" fmla="*/ 23833 w 4098122"/>
                <a:gd name="connsiteY251-3780" fmla="*/ 2176040 h 5311470"/>
                <a:gd name="connsiteX252-3781" fmla="*/ 23833 w 4098122"/>
                <a:gd name="connsiteY252-3782" fmla="*/ 1828800 h 5311470"/>
                <a:gd name="connsiteX253-3783" fmla="*/ 35408 w 4098122"/>
                <a:gd name="connsiteY253-3784" fmla="*/ 1713053 h 5311470"/>
                <a:gd name="connsiteX254-3785" fmla="*/ 58557 w 4098122"/>
                <a:gd name="connsiteY254-3786" fmla="*/ 1643605 h 5311470"/>
                <a:gd name="connsiteX255-3787" fmla="*/ 35408 w 4098122"/>
                <a:gd name="connsiteY255-3788" fmla="*/ 1481559 h 5311470"/>
                <a:gd name="connsiteX256-3789" fmla="*/ 23833 w 4098122"/>
                <a:gd name="connsiteY256-3790" fmla="*/ 1446835 h 5311470"/>
                <a:gd name="connsiteX257-3791" fmla="*/ 684 w 4098122"/>
                <a:gd name="connsiteY257-3792" fmla="*/ 1365812 h 5311470"/>
                <a:gd name="connsiteX258-3793" fmla="*/ 12259 w 4098122"/>
                <a:gd name="connsiteY258-3794" fmla="*/ 1192192 h 5311470"/>
                <a:gd name="connsiteX259-3795" fmla="*/ 23833 w 4098122"/>
                <a:gd name="connsiteY259-3796" fmla="*/ 1157468 h 5311470"/>
                <a:gd name="connsiteX260-3797" fmla="*/ 58557 w 4098122"/>
                <a:gd name="connsiteY260-3798" fmla="*/ 1064871 h 5311470"/>
                <a:gd name="connsiteX261-3799" fmla="*/ 46983 w 4098122"/>
                <a:gd name="connsiteY261-3800" fmla="*/ 844952 h 5311470"/>
                <a:gd name="connsiteX262-3801" fmla="*/ 35408 w 4098122"/>
                <a:gd name="connsiteY262-3802" fmla="*/ 787078 h 5311470"/>
                <a:gd name="connsiteX263-3803" fmla="*/ 23833 w 4098122"/>
                <a:gd name="connsiteY263-3804" fmla="*/ 648182 h 5311470"/>
                <a:gd name="connsiteX264-3805" fmla="*/ 12259 w 4098122"/>
                <a:gd name="connsiteY264-3806" fmla="*/ 555585 h 5311470"/>
                <a:gd name="connsiteX265-3807" fmla="*/ 23833 w 4098122"/>
                <a:gd name="connsiteY265-3808" fmla="*/ 115747 h 5311470"/>
                <a:gd name="connsiteX266-3809" fmla="*/ 70132 w 4098122"/>
                <a:gd name="connsiteY266-3810" fmla="*/ 69448 h 5311470"/>
                <a:gd name="connsiteX267-3811" fmla="*/ 428947 w 4098122"/>
                <a:gd name="connsiteY267-3812" fmla="*/ 69448 h 5311470"/>
                <a:gd name="connsiteX268-3813" fmla="*/ 556269 w 4098122"/>
                <a:gd name="connsiteY268-3814" fmla="*/ 81022 h 5311470"/>
                <a:gd name="connsiteX269-3815" fmla="*/ 891935 w 4098122"/>
                <a:gd name="connsiteY269-3816" fmla="*/ 57873 h 5311470"/>
                <a:gd name="connsiteX270-3817" fmla="*/ 926659 w 4098122"/>
                <a:gd name="connsiteY270-3818" fmla="*/ 46298 h 5311470"/>
                <a:gd name="connsiteX271-3819" fmla="*/ 961383 w 4098122"/>
                <a:gd name="connsiteY271-3820" fmla="*/ 23149 h 5311470"/>
                <a:gd name="connsiteX272-3821" fmla="*/ 1007681 w 4098122"/>
                <a:gd name="connsiteY272-3822" fmla="*/ 0 h 5311470"/>
                <a:gd name="connsiteX0-3823" fmla="*/ 1056735 w 4098122"/>
                <a:gd name="connsiteY0-3824" fmla="*/ 149710 h 5311470"/>
                <a:gd name="connsiteX1-3825" fmla="*/ 1010449 w 4098122"/>
                <a:gd name="connsiteY1-3826" fmla="*/ 140754 h 5311470"/>
                <a:gd name="connsiteX2-3827" fmla="*/ 912755 w 4098122"/>
                <a:gd name="connsiteY2-3828" fmla="*/ 151921 h 5311470"/>
                <a:gd name="connsiteX3-3829" fmla="*/ 665066 w 4098122"/>
                <a:gd name="connsiteY3-3830" fmla="*/ 174258 h 5311470"/>
                <a:gd name="connsiteX4-3831" fmla="*/ 546340 w 4098122"/>
                <a:gd name="connsiteY4-3832" fmla="*/ 163090 h 5311470"/>
                <a:gd name="connsiteX5-3833" fmla="*/ 193938 w 4098122"/>
                <a:gd name="connsiteY5-3834" fmla="*/ 169028 h 5311470"/>
                <a:gd name="connsiteX6-3835" fmla="*/ 168578 w 4098122"/>
                <a:gd name="connsiteY6-3836" fmla="*/ 207762 h 5311470"/>
                <a:gd name="connsiteX7-3837" fmla="*/ 187473 w 4098122"/>
                <a:gd name="connsiteY7-3838" fmla="*/ 608390 h 5311470"/>
                <a:gd name="connsiteX8-3839" fmla="*/ 208505 w 4098122"/>
                <a:gd name="connsiteY8-3840" fmla="*/ 760923 h 5311470"/>
                <a:gd name="connsiteX9-3841" fmla="*/ 179372 w 4098122"/>
                <a:gd name="connsiteY9-3842" fmla="*/ 855496 h 5311470"/>
                <a:gd name="connsiteX10-3843" fmla="*/ 190165 w 4098122"/>
                <a:gd name="connsiteY10-3844" fmla="*/ 911336 h 5311470"/>
                <a:gd name="connsiteX11-3845" fmla="*/ 222545 w 4098122"/>
                <a:gd name="connsiteY11-3846" fmla="*/ 1056518 h 5311470"/>
                <a:gd name="connsiteX12-3847" fmla="*/ 209587 w 4098122"/>
                <a:gd name="connsiteY12-3848" fmla="*/ 1198869 h 5311470"/>
                <a:gd name="connsiteX13-3849" fmla="*/ 193411 w 4098122"/>
                <a:gd name="connsiteY13-3850" fmla="*/ 1287934 h 5311470"/>
                <a:gd name="connsiteX14-3851" fmla="*/ 146992 w 4098122"/>
                <a:gd name="connsiteY14-3852" fmla="*/ 1413887 h 5311470"/>
                <a:gd name="connsiteX15-3853" fmla="*/ 168578 w 4098122"/>
                <a:gd name="connsiteY15-3854" fmla="*/ 1492062 h 5311470"/>
                <a:gd name="connsiteX16-3855" fmla="*/ 179372 w 4098122"/>
                <a:gd name="connsiteY16-3856" fmla="*/ 1525566 h 5311470"/>
                <a:gd name="connsiteX17-3857" fmla="*/ 200958 w 4098122"/>
                <a:gd name="connsiteY17-3858" fmla="*/ 1681916 h 5311470"/>
                <a:gd name="connsiteX18-3859" fmla="*/ 179372 w 4098122"/>
                <a:gd name="connsiteY18-3860" fmla="*/ 1748923 h 5311470"/>
                <a:gd name="connsiteX19-3861" fmla="*/ 168578 w 4098122"/>
                <a:gd name="connsiteY19-3862" fmla="*/ 1860602 h 5311470"/>
                <a:gd name="connsiteX20-3863" fmla="*/ 204205 w 4098122"/>
                <a:gd name="connsiteY20-3864" fmla="*/ 2148134 h 5311470"/>
                <a:gd name="connsiteX21-3865" fmla="*/ 190165 w 4098122"/>
                <a:gd name="connsiteY21-3866" fmla="*/ 2229139 h 5311470"/>
                <a:gd name="connsiteX22-3867" fmla="*/ 200958 w 4098122"/>
                <a:gd name="connsiteY22-3868" fmla="*/ 2273811 h 5311470"/>
                <a:gd name="connsiteX23-3869" fmla="*/ 211751 w 4098122"/>
                <a:gd name="connsiteY23-3870" fmla="*/ 2463665 h 5311470"/>
                <a:gd name="connsiteX24-3871" fmla="*/ 190165 w 4098122"/>
                <a:gd name="connsiteY24-3872" fmla="*/ 2530671 h 5311470"/>
                <a:gd name="connsiteX25-3873" fmla="*/ 197184 w 4098122"/>
                <a:gd name="connsiteY25-3874" fmla="*/ 2693667 h 5311470"/>
                <a:gd name="connsiteX26-3875" fmla="*/ 190165 w 4098122"/>
                <a:gd name="connsiteY26-3876" fmla="*/ 2809867 h 5311470"/>
                <a:gd name="connsiteX27-3877" fmla="*/ 200958 w 4098122"/>
                <a:gd name="connsiteY27-3878" fmla="*/ 2966216 h 5311470"/>
                <a:gd name="connsiteX28-3879" fmla="*/ 190165 w 4098122"/>
                <a:gd name="connsiteY28-3880" fmla="*/ 2999720 h 5311470"/>
                <a:gd name="connsiteX29-3881" fmla="*/ 168578 w 4098122"/>
                <a:gd name="connsiteY29-3882" fmla="*/ 3066728 h 5311470"/>
                <a:gd name="connsiteX30-3883" fmla="*/ 187473 w 4098122"/>
                <a:gd name="connsiteY30-3884" fmla="*/ 3221661 h 5311470"/>
                <a:gd name="connsiteX31-3885" fmla="*/ 179372 w 4098122"/>
                <a:gd name="connsiteY31-3886" fmla="*/ 3323587 h 5311470"/>
                <a:gd name="connsiteX32-3887" fmla="*/ 200958 w 4098122"/>
                <a:gd name="connsiteY32-3888" fmla="*/ 3412930 h 5311470"/>
                <a:gd name="connsiteX33-3889" fmla="*/ 211751 w 4098122"/>
                <a:gd name="connsiteY33-3890" fmla="*/ 3546944 h 5311470"/>
                <a:gd name="connsiteX34-3891" fmla="*/ 233337 w 4098122"/>
                <a:gd name="connsiteY34-3892" fmla="*/ 3580448 h 5311470"/>
                <a:gd name="connsiteX35-3893" fmla="*/ 254924 w 4098122"/>
                <a:gd name="connsiteY35-3894" fmla="*/ 3714461 h 5311470"/>
                <a:gd name="connsiteX36-3895" fmla="*/ 207978 w 4098122"/>
                <a:gd name="connsiteY36-3896" fmla="*/ 3817095 h 5311470"/>
                <a:gd name="connsiteX37-3897" fmla="*/ 214443 w 4098122"/>
                <a:gd name="connsiteY37-3898" fmla="*/ 3951817 h 5311470"/>
                <a:gd name="connsiteX38-3899" fmla="*/ 168578 w 4098122"/>
                <a:gd name="connsiteY38-3900" fmla="*/ 4116504 h 5311470"/>
                <a:gd name="connsiteX39-3901" fmla="*/ 190165 w 4098122"/>
                <a:gd name="connsiteY39-3902" fmla="*/ 4183511 h 5311470"/>
                <a:gd name="connsiteX40-3903" fmla="*/ 218216 w 4098122"/>
                <a:gd name="connsiteY40-3904" fmla="*/ 4256733 h 5311470"/>
                <a:gd name="connsiteX41-3905" fmla="*/ 211751 w 4098122"/>
                <a:gd name="connsiteY41-3906" fmla="*/ 4306356 h 5311470"/>
                <a:gd name="connsiteX42-3907" fmla="*/ 190165 w 4098122"/>
                <a:gd name="connsiteY42-3908" fmla="*/ 4406868 h 5311470"/>
                <a:gd name="connsiteX43-3909" fmla="*/ 179372 w 4098122"/>
                <a:gd name="connsiteY43-3910" fmla="*/ 4451539 h 5311470"/>
                <a:gd name="connsiteX44-3911" fmla="*/ 168578 w 4098122"/>
                <a:gd name="connsiteY44-3912" fmla="*/ 4574385 h 5311470"/>
                <a:gd name="connsiteX45-3913" fmla="*/ 179372 w 4098122"/>
                <a:gd name="connsiteY45-3914" fmla="*/ 4607889 h 5311470"/>
                <a:gd name="connsiteX46-3915" fmla="*/ 211751 w 4098122"/>
                <a:gd name="connsiteY46-3916" fmla="*/ 4674896 h 5311470"/>
                <a:gd name="connsiteX47-3917" fmla="*/ 200958 w 4098122"/>
                <a:gd name="connsiteY47-3918" fmla="*/ 4719567 h 5311470"/>
                <a:gd name="connsiteX48-3919" fmla="*/ 179372 w 4098122"/>
                <a:gd name="connsiteY48-3920" fmla="*/ 4753071 h 5311470"/>
                <a:gd name="connsiteX49-3921" fmla="*/ 179372 w 4098122"/>
                <a:gd name="connsiteY49-3922" fmla="*/ 5009930 h 5311470"/>
                <a:gd name="connsiteX50-3923" fmla="*/ 157786 w 4098122"/>
                <a:gd name="connsiteY50-3924" fmla="*/ 5043435 h 5311470"/>
                <a:gd name="connsiteX51-3925" fmla="*/ 180935 w 4098122"/>
                <a:gd name="connsiteY51-3926" fmla="*/ 5108814 h 5311470"/>
                <a:gd name="connsiteX52-3927" fmla="*/ 230213 w 4098122"/>
                <a:gd name="connsiteY52-3928" fmla="*/ 5074497 h 5311470"/>
                <a:gd name="connsiteX53-3929" fmla="*/ 308890 w 4098122"/>
                <a:gd name="connsiteY53-3930" fmla="*/ 5132777 h 5311470"/>
                <a:gd name="connsiteX54-3931" fmla="*/ 330477 w 4098122"/>
                <a:gd name="connsiteY54-3932" fmla="*/ 5110441 h 5311470"/>
                <a:gd name="connsiteX55-3933" fmla="*/ 524754 w 4098122"/>
                <a:gd name="connsiteY55-3934" fmla="*/ 5099273 h 5311470"/>
                <a:gd name="connsiteX56-3935" fmla="*/ 783791 w 4098122"/>
                <a:gd name="connsiteY56-3936" fmla="*/ 5099273 h 5311470"/>
                <a:gd name="connsiteX57-3937" fmla="*/ 891723 w 4098122"/>
                <a:gd name="connsiteY57-3938" fmla="*/ 5110441 h 5311470"/>
                <a:gd name="connsiteX58-3939" fmla="*/ 1107587 w 4098122"/>
                <a:gd name="connsiteY58-3940" fmla="*/ 5121609 h 5311470"/>
                <a:gd name="connsiteX59-3941" fmla="*/ 1161553 w 4098122"/>
                <a:gd name="connsiteY59-3942" fmla="*/ 5110441 h 5311470"/>
                <a:gd name="connsiteX60-3943" fmla="*/ 1334244 w 4098122"/>
                <a:gd name="connsiteY60-3944" fmla="*/ 5099273 h 5311470"/>
                <a:gd name="connsiteX61-3945" fmla="*/ 1388211 w 4098122"/>
                <a:gd name="connsiteY61-3946" fmla="*/ 5110441 h 5311470"/>
                <a:gd name="connsiteX62-3947" fmla="*/ 1420590 w 4098122"/>
                <a:gd name="connsiteY62-3948" fmla="*/ 5121609 h 5311470"/>
                <a:gd name="connsiteX63-3949" fmla="*/ 1485349 w 4098122"/>
                <a:gd name="connsiteY63-3950" fmla="*/ 5132777 h 5311470"/>
                <a:gd name="connsiteX64-3951" fmla="*/ 1517729 w 4098122"/>
                <a:gd name="connsiteY64-3952" fmla="*/ 5143945 h 5311470"/>
                <a:gd name="connsiteX65-3953" fmla="*/ 1550108 w 4098122"/>
                <a:gd name="connsiteY65-3954" fmla="*/ 5155112 h 5311470"/>
                <a:gd name="connsiteX66-3955" fmla="*/ 1614868 w 4098122"/>
                <a:gd name="connsiteY66-3956" fmla="*/ 5177448 h 5311470"/>
                <a:gd name="connsiteX67-3957" fmla="*/ 1802785 w 4098122"/>
                <a:gd name="connsiteY67-3958" fmla="*/ 5181199 h 5311470"/>
                <a:gd name="connsiteX68-3959" fmla="*/ 1926080 w 4098122"/>
                <a:gd name="connsiteY68-3960" fmla="*/ 5173781 h 5311470"/>
                <a:gd name="connsiteX69-3961" fmla="*/ 2060390 w 4098122"/>
                <a:gd name="connsiteY69-3962" fmla="*/ 5177531 h 5311470"/>
                <a:gd name="connsiteX70-3963" fmla="*/ 2137733 w 4098122"/>
                <a:gd name="connsiteY70-3964" fmla="*/ 5177498 h 5311470"/>
                <a:gd name="connsiteX71-3965" fmla="*/ 2216643 w 4098122"/>
                <a:gd name="connsiteY71-3966" fmla="*/ 5170047 h 5311470"/>
                <a:gd name="connsiteX72-3967" fmla="*/ 2338012 w 4098122"/>
                <a:gd name="connsiteY72-3968" fmla="*/ 5177448 h 5311470"/>
                <a:gd name="connsiteX73-3969" fmla="*/ 3426693 w 4098122"/>
                <a:gd name="connsiteY73-3970" fmla="*/ 5140244 h 5311470"/>
                <a:gd name="connsiteX74-3971" fmla="*/ 3485092 w 4098122"/>
                <a:gd name="connsiteY74-3972" fmla="*/ 5129077 h 5311470"/>
                <a:gd name="connsiteX75-3973" fmla="*/ 3536058 w 4098122"/>
                <a:gd name="connsiteY75-3974" fmla="*/ 5121609 h 5311470"/>
                <a:gd name="connsiteX76-3975" fmla="*/ 3606819 w 4098122"/>
                <a:gd name="connsiteY76-3976" fmla="*/ 5129026 h 5311470"/>
                <a:gd name="connsiteX77-3977" fmla="*/ 3665576 w 4098122"/>
                <a:gd name="connsiteY77-3978" fmla="*/ 5132777 h 5311470"/>
                <a:gd name="connsiteX78-3979" fmla="*/ 3773508 w 4098122"/>
                <a:gd name="connsiteY78-3980" fmla="*/ 5155112 h 5311470"/>
                <a:gd name="connsiteX79-3981" fmla="*/ 3816680 w 4098122"/>
                <a:gd name="connsiteY79-3982" fmla="*/ 5166280 h 5311470"/>
                <a:gd name="connsiteX80-3983" fmla="*/ 3870647 w 4098122"/>
                <a:gd name="connsiteY80-3984" fmla="*/ 5177448 h 5311470"/>
                <a:gd name="connsiteX81-3985" fmla="*/ 3874975 w 4098122"/>
                <a:gd name="connsiteY81-3986" fmla="*/ 5037497 h 5311470"/>
                <a:gd name="connsiteX82-3987" fmla="*/ 3913820 w 4098122"/>
                <a:gd name="connsiteY82-3988" fmla="*/ 4697231 h 5311470"/>
                <a:gd name="connsiteX83-3989" fmla="*/ 3903026 w 4098122"/>
                <a:gd name="connsiteY83-3990" fmla="*/ 4663727 h 5311470"/>
                <a:gd name="connsiteX84-3991" fmla="*/ 3892233 w 4098122"/>
                <a:gd name="connsiteY84-3992" fmla="*/ 4384532 h 5311470"/>
                <a:gd name="connsiteX85-3993" fmla="*/ 3881440 w 4098122"/>
                <a:gd name="connsiteY85-3994" fmla="*/ 4105336 h 5311470"/>
                <a:gd name="connsiteX86-3995" fmla="*/ 3924612 w 4098122"/>
                <a:gd name="connsiteY86-3996" fmla="*/ 4071832 h 5311470"/>
                <a:gd name="connsiteX87-3997" fmla="*/ 3899780 w 4098122"/>
                <a:gd name="connsiteY87-3998" fmla="*/ 3931880 h 5311470"/>
                <a:gd name="connsiteX88-3999" fmla="*/ 3872811 w 4098122"/>
                <a:gd name="connsiteY88-4000" fmla="*/ 3820202 h 5311470"/>
                <a:gd name="connsiteX89-4001" fmla="*/ 3892233 w 4098122"/>
                <a:gd name="connsiteY89-4002" fmla="*/ 3602783 h 5311470"/>
                <a:gd name="connsiteX90-4003" fmla="*/ 3878749 w 4098122"/>
                <a:gd name="connsiteY90-4004" fmla="*/ 3246828 h 5311470"/>
                <a:gd name="connsiteX91-4005" fmla="*/ 3913820 w 4098122"/>
                <a:gd name="connsiteY91-4006" fmla="*/ 3111398 h 5311470"/>
                <a:gd name="connsiteX92-4007" fmla="*/ 3924612 w 4098122"/>
                <a:gd name="connsiteY92-4008" fmla="*/ 3055560 h 5311470"/>
                <a:gd name="connsiteX93-4009" fmla="*/ 3903026 w 4098122"/>
                <a:gd name="connsiteY93-4010" fmla="*/ 2910378 h 5311470"/>
                <a:gd name="connsiteX94-4011" fmla="*/ 3897643 w 4098122"/>
                <a:gd name="connsiteY94-4012" fmla="*/ 2689852 h 5311470"/>
                <a:gd name="connsiteX95-4013" fmla="*/ 3859853 w 4098122"/>
                <a:gd name="connsiteY95-4014" fmla="*/ 2564175 h 5311470"/>
                <a:gd name="connsiteX96-4015" fmla="*/ 3838267 w 4098122"/>
                <a:gd name="connsiteY96-4016" fmla="*/ 2541839 h 5311470"/>
                <a:gd name="connsiteX97-4017" fmla="*/ 3827474 w 4098122"/>
                <a:gd name="connsiteY97-4018" fmla="*/ 2407825 h 5311470"/>
                <a:gd name="connsiteX98-4019" fmla="*/ 3838267 w 4098122"/>
                <a:gd name="connsiteY98-4020" fmla="*/ 2374321 h 5311470"/>
                <a:gd name="connsiteX99-4021" fmla="*/ 3849060 w 4098122"/>
                <a:gd name="connsiteY99-4022" fmla="*/ 2296146 h 5311470"/>
                <a:gd name="connsiteX100-4023" fmla="*/ 3870647 w 4098122"/>
                <a:gd name="connsiteY100-4024" fmla="*/ 2273811 h 5311470"/>
                <a:gd name="connsiteX101-4025" fmla="*/ 3903026 w 4098122"/>
                <a:gd name="connsiteY101-4026" fmla="*/ 2184469 h 5311470"/>
                <a:gd name="connsiteX102-4027" fmla="*/ 3913820 w 4098122"/>
                <a:gd name="connsiteY102-4028" fmla="*/ 2005783 h 5311470"/>
                <a:gd name="connsiteX103-4029" fmla="*/ 3935406 w 4098122"/>
                <a:gd name="connsiteY103-4030" fmla="*/ 1793595 h 5311470"/>
                <a:gd name="connsiteX104-4031" fmla="*/ 3924612 w 4098122"/>
                <a:gd name="connsiteY104-4032" fmla="*/ 1648413 h 5311470"/>
                <a:gd name="connsiteX105-4033" fmla="*/ 3946199 w 4098122"/>
                <a:gd name="connsiteY105-4034" fmla="*/ 1614909 h 5311470"/>
                <a:gd name="connsiteX106-4035" fmla="*/ 3940816 w 4098122"/>
                <a:gd name="connsiteY106-4036" fmla="*/ 1485848 h 5311470"/>
                <a:gd name="connsiteX107-4037" fmla="*/ 3947836 w 4098122"/>
                <a:gd name="connsiteY107-4038" fmla="*/ 1378692 h 5311470"/>
                <a:gd name="connsiteX108-4039" fmla="*/ 3931105 w 4098122"/>
                <a:gd name="connsiteY108-4040" fmla="*/ 1305039 h 5311470"/>
                <a:gd name="connsiteX109-4041" fmla="*/ 3913293 w 4098122"/>
                <a:gd name="connsiteY109-4042" fmla="*/ 1178655 h 5311470"/>
                <a:gd name="connsiteX110-4043" fmla="*/ 3903026 w 4098122"/>
                <a:gd name="connsiteY110-4044" fmla="*/ 676810 h 5311470"/>
                <a:gd name="connsiteX111-4045" fmla="*/ 3917066 w 4098122"/>
                <a:gd name="connsiteY111-4046" fmla="*/ 454869 h 5311470"/>
                <a:gd name="connsiteX112-4047" fmla="*/ 3892233 w 4098122"/>
                <a:gd name="connsiteY112-4048" fmla="*/ 397615 h 5311470"/>
                <a:gd name="connsiteX113-4049" fmla="*/ 3913820 w 4098122"/>
                <a:gd name="connsiteY113-4050" fmla="*/ 218929 h 5311470"/>
                <a:gd name="connsiteX114-4051" fmla="*/ 3827474 w 4098122"/>
                <a:gd name="connsiteY114-4052" fmla="*/ 196594 h 5311470"/>
                <a:gd name="connsiteX115-4053" fmla="*/ 3795094 w 4098122"/>
                <a:gd name="connsiteY115-4054" fmla="*/ 174258 h 5311470"/>
                <a:gd name="connsiteX116-4055" fmla="*/ 3719542 w 4098122"/>
                <a:gd name="connsiteY116-4056" fmla="*/ 163090 h 5311470"/>
                <a:gd name="connsiteX117-4057" fmla="*/ 3683388 w 4098122"/>
                <a:gd name="connsiteY117-4058" fmla="*/ 154045 h 5311470"/>
                <a:gd name="connsiteX118-4059" fmla="*/ 3633196 w 4098122"/>
                <a:gd name="connsiteY118-4060" fmla="*/ 140754 h 5311470"/>
                <a:gd name="connsiteX119-4061" fmla="*/ 3590023 w 4098122"/>
                <a:gd name="connsiteY119-4062" fmla="*/ 163090 h 5311470"/>
                <a:gd name="connsiteX120-4063" fmla="*/ 3287814 w 4098122"/>
                <a:gd name="connsiteY120-4064" fmla="*/ 174258 h 5311470"/>
                <a:gd name="connsiteX121-4065" fmla="*/ 3190675 w 4098122"/>
                <a:gd name="connsiteY121-4066" fmla="*/ 196594 h 5311470"/>
                <a:gd name="connsiteX122-4067" fmla="*/ 3169088 w 4098122"/>
                <a:gd name="connsiteY122-4068" fmla="*/ 174258 h 5311470"/>
                <a:gd name="connsiteX123-4069" fmla="*/ 3136709 w 4098122"/>
                <a:gd name="connsiteY123-4070" fmla="*/ 163090 h 5311470"/>
                <a:gd name="connsiteX124-4071" fmla="*/ 3115123 w 4098122"/>
                <a:gd name="connsiteY124-4072" fmla="*/ 140754 h 5311470"/>
                <a:gd name="connsiteX125-4073" fmla="*/ 3030414 w 4098122"/>
                <a:gd name="connsiteY125-4074" fmla="*/ 159276 h 5311470"/>
                <a:gd name="connsiteX126-4075" fmla="*/ 2856086 w 4098122"/>
                <a:gd name="connsiteY126-4076" fmla="*/ 151922 h 5311470"/>
                <a:gd name="connsiteX127-4077" fmla="*/ 2445944 w 4098122"/>
                <a:gd name="connsiteY127-4078" fmla="*/ 174258 h 5311470"/>
                <a:gd name="connsiteX128-4079" fmla="*/ 2111354 w 4098122"/>
                <a:gd name="connsiteY128-4080" fmla="*/ 129587 h 5311470"/>
                <a:gd name="connsiteX129-4081" fmla="*/ 1882561 w 4098122"/>
                <a:gd name="connsiteY129-4082" fmla="*/ 154045 h 5311470"/>
                <a:gd name="connsiteX130-4083" fmla="*/ 1712006 w 4098122"/>
                <a:gd name="connsiteY130-4084" fmla="*/ 140754 h 5311470"/>
                <a:gd name="connsiteX131-4085" fmla="*/ 1237105 w 4098122"/>
                <a:gd name="connsiteY131-4086" fmla="*/ 163090 h 5311470"/>
                <a:gd name="connsiteX132-4087" fmla="*/ 1160470 w 4098122"/>
                <a:gd name="connsiteY132-4088" fmla="*/ 142170 h 5311470"/>
                <a:gd name="connsiteX133-4089" fmla="*/ 1086000 w 4098122"/>
                <a:gd name="connsiteY133-4090" fmla="*/ 119834 h 5311470"/>
                <a:gd name="connsiteX134-4091" fmla="*/ 1056735 w 4098122"/>
                <a:gd name="connsiteY134-4092" fmla="*/ 149710 h 5311470"/>
                <a:gd name="connsiteX135-4093" fmla="*/ 1007681 w 4098122"/>
                <a:gd name="connsiteY135-4094" fmla="*/ 0 h 5311470"/>
                <a:gd name="connsiteX136-4095" fmla="*/ 1100279 w 4098122"/>
                <a:gd name="connsiteY136-4096" fmla="*/ 23149 h 5311470"/>
                <a:gd name="connsiteX137-4097" fmla="*/ 1169727 w 4098122"/>
                <a:gd name="connsiteY137-4098" fmla="*/ 69448 h 5311470"/>
                <a:gd name="connsiteX138-4099" fmla="*/ 1679013 w 4098122"/>
                <a:gd name="connsiteY138-4100" fmla="*/ 46298 h 5311470"/>
                <a:gd name="connsiteX139-4101" fmla="*/ 1760036 w 4098122"/>
                <a:gd name="connsiteY139-4102" fmla="*/ 23149 h 5311470"/>
                <a:gd name="connsiteX140-4103" fmla="*/ 2107276 w 4098122"/>
                <a:gd name="connsiteY140-4104" fmla="*/ 34724 h 5311470"/>
                <a:gd name="connsiteX141-4105" fmla="*/ 2466092 w 4098122"/>
                <a:gd name="connsiteY141-4106" fmla="*/ 81022 h 5311470"/>
                <a:gd name="connsiteX142-4107" fmla="*/ 2905930 w 4098122"/>
                <a:gd name="connsiteY142-4108" fmla="*/ 57873 h 5311470"/>
                <a:gd name="connsiteX143-4109" fmla="*/ 3010102 w 4098122"/>
                <a:gd name="connsiteY143-4110" fmla="*/ 34724 h 5311470"/>
                <a:gd name="connsiteX144-4111" fmla="*/ 3183722 w 4098122"/>
                <a:gd name="connsiteY144-4112" fmla="*/ 46298 h 5311470"/>
                <a:gd name="connsiteX145-4113" fmla="*/ 3206871 w 4098122"/>
                <a:gd name="connsiteY145-4114" fmla="*/ 69448 h 5311470"/>
                <a:gd name="connsiteX146-4115" fmla="*/ 3241595 w 4098122"/>
                <a:gd name="connsiteY146-4116" fmla="*/ 81022 h 5311470"/>
                <a:gd name="connsiteX147-4117" fmla="*/ 3264745 w 4098122"/>
                <a:gd name="connsiteY147-4118" fmla="*/ 104172 h 5311470"/>
                <a:gd name="connsiteX148-4119" fmla="*/ 3368917 w 4098122"/>
                <a:gd name="connsiteY148-4120" fmla="*/ 81022 h 5311470"/>
                <a:gd name="connsiteX149-4121" fmla="*/ 3693008 w 4098122"/>
                <a:gd name="connsiteY149-4122" fmla="*/ 69448 h 5311470"/>
                <a:gd name="connsiteX150-4123" fmla="*/ 3739307 w 4098122"/>
                <a:gd name="connsiteY150-4124" fmla="*/ 46298 h 5311470"/>
                <a:gd name="connsiteX151-4125" fmla="*/ 3774031 w 4098122"/>
                <a:gd name="connsiteY151-4126" fmla="*/ 23149 h 5311470"/>
                <a:gd name="connsiteX152-4127" fmla="*/ 3831904 w 4098122"/>
                <a:gd name="connsiteY152-4128" fmla="*/ 69448 h 5311470"/>
                <a:gd name="connsiteX153-4129" fmla="*/ 3912927 w 4098122"/>
                <a:gd name="connsiteY153-4130" fmla="*/ 81022 h 5311470"/>
                <a:gd name="connsiteX154-4131" fmla="*/ 3947651 w 4098122"/>
                <a:gd name="connsiteY154-4132" fmla="*/ 104172 h 5311470"/>
                <a:gd name="connsiteX155-4133" fmla="*/ 4040249 w 4098122"/>
                <a:gd name="connsiteY155-4134" fmla="*/ 127321 h 5311470"/>
                <a:gd name="connsiteX156-4135" fmla="*/ 4017099 w 4098122"/>
                <a:gd name="connsiteY156-4136" fmla="*/ 312516 h 5311470"/>
                <a:gd name="connsiteX157-4137" fmla="*/ 4005524 w 4098122"/>
                <a:gd name="connsiteY157-4138" fmla="*/ 347240 h 5311470"/>
                <a:gd name="connsiteX158-4139" fmla="*/ 4028674 w 4098122"/>
                <a:gd name="connsiteY158-4140" fmla="*/ 601883 h 5311470"/>
                <a:gd name="connsiteX159-4141" fmla="*/ 4040249 w 4098122"/>
                <a:gd name="connsiteY159-4142" fmla="*/ 1169043 h 5311470"/>
                <a:gd name="connsiteX160-4143" fmla="*/ 4063398 w 4098122"/>
                <a:gd name="connsiteY160-4144" fmla="*/ 1238491 h 5311470"/>
                <a:gd name="connsiteX161-4145" fmla="*/ 4074973 w 4098122"/>
                <a:gd name="connsiteY161-4146" fmla="*/ 1273215 h 5311470"/>
                <a:gd name="connsiteX162-4147" fmla="*/ 4098122 w 4098122"/>
                <a:gd name="connsiteY162-4148" fmla="*/ 1354238 h 5311470"/>
                <a:gd name="connsiteX163-4149" fmla="*/ 4074973 w 4098122"/>
                <a:gd name="connsiteY163-4150" fmla="*/ 1574157 h 5311470"/>
                <a:gd name="connsiteX164-4151" fmla="*/ 4051823 w 4098122"/>
                <a:gd name="connsiteY164-4152" fmla="*/ 1608881 h 5311470"/>
                <a:gd name="connsiteX165-4153" fmla="*/ 4063398 w 4098122"/>
                <a:gd name="connsiteY165-4154" fmla="*/ 1759352 h 5311470"/>
                <a:gd name="connsiteX166-4155" fmla="*/ 4040249 w 4098122"/>
                <a:gd name="connsiteY166-4156" fmla="*/ 1979271 h 5311470"/>
                <a:gd name="connsiteX167-4157" fmla="*/ 4028674 w 4098122"/>
                <a:gd name="connsiteY167-4158" fmla="*/ 2164466 h 5311470"/>
                <a:gd name="connsiteX168-4159" fmla="*/ 3993950 w 4098122"/>
                <a:gd name="connsiteY168-4160" fmla="*/ 2257063 h 5311470"/>
                <a:gd name="connsiteX169-4161" fmla="*/ 3970800 w 4098122"/>
                <a:gd name="connsiteY169-4162" fmla="*/ 2280212 h 5311470"/>
                <a:gd name="connsiteX170-4163" fmla="*/ 3959226 w 4098122"/>
                <a:gd name="connsiteY170-4164" fmla="*/ 2361235 h 5311470"/>
                <a:gd name="connsiteX171-4165" fmla="*/ 3947651 w 4098122"/>
                <a:gd name="connsiteY171-4166" fmla="*/ 2395959 h 5311470"/>
                <a:gd name="connsiteX172-4167" fmla="*/ 3959226 w 4098122"/>
                <a:gd name="connsiteY172-4168" fmla="*/ 2534855 h 5311470"/>
                <a:gd name="connsiteX173-4169" fmla="*/ 3982375 w 4098122"/>
                <a:gd name="connsiteY173-4170" fmla="*/ 2558005 h 5311470"/>
                <a:gd name="connsiteX174-4171" fmla="*/ 3993950 w 4098122"/>
                <a:gd name="connsiteY174-4172" fmla="*/ 2592729 h 5311470"/>
                <a:gd name="connsiteX175-4173" fmla="*/ 4028674 w 4098122"/>
                <a:gd name="connsiteY175-4174" fmla="*/ 2916820 h 5311470"/>
                <a:gd name="connsiteX176-4175" fmla="*/ 4051823 w 4098122"/>
                <a:gd name="connsiteY176-4176" fmla="*/ 3067291 h 5311470"/>
                <a:gd name="connsiteX177-4177" fmla="*/ 4040249 w 4098122"/>
                <a:gd name="connsiteY177-4178" fmla="*/ 3125164 h 5311470"/>
                <a:gd name="connsiteX178-4179" fmla="*/ 4029899 w 4098122"/>
                <a:gd name="connsiteY178-4180" fmla="*/ 3164921 h 5311470"/>
                <a:gd name="connsiteX179-4181" fmla="*/ 4031149 w 4098122"/>
                <a:gd name="connsiteY179-4182" fmla="*/ 3158443 h 5311470"/>
                <a:gd name="connsiteX180-4183" fmla="*/ 4029899 w 4098122"/>
                <a:gd name="connsiteY180-4184" fmla="*/ 3164921 h 5311470"/>
                <a:gd name="connsiteX181-4185" fmla="*/ 4017099 w 4098122"/>
                <a:gd name="connsiteY181-4186" fmla="*/ 3229336 h 5311470"/>
                <a:gd name="connsiteX182-4187" fmla="*/ 4017099 w 4098122"/>
                <a:gd name="connsiteY182-4188" fmla="*/ 3634450 h 5311470"/>
                <a:gd name="connsiteX183-4189" fmla="*/ 4051823 w 4098122"/>
                <a:gd name="connsiteY183-4190" fmla="*/ 3842795 h 5311470"/>
                <a:gd name="connsiteX184-4191" fmla="*/ 4063398 w 4098122"/>
                <a:gd name="connsiteY184-4192" fmla="*/ 3981691 h 5311470"/>
                <a:gd name="connsiteX185-4193" fmla="*/ 4051823 w 4098122"/>
                <a:gd name="connsiteY185-4194" fmla="*/ 4120587 h 5311470"/>
                <a:gd name="connsiteX186-4195" fmla="*/ 4040249 w 4098122"/>
                <a:gd name="connsiteY186-4196" fmla="*/ 4155311 h 5311470"/>
                <a:gd name="connsiteX187-4197" fmla="*/ 4017099 w 4098122"/>
                <a:gd name="connsiteY187-4198" fmla="*/ 4444678 h 5311470"/>
                <a:gd name="connsiteX188-4199" fmla="*/ 4028674 w 4098122"/>
                <a:gd name="connsiteY188-4200" fmla="*/ 4734045 h 5311470"/>
                <a:gd name="connsiteX189-4201" fmla="*/ 4040249 w 4098122"/>
                <a:gd name="connsiteY189-4202" fmla="*/ 4768769 h 5311470"/>
                <a:gd name="connsiteX190-4203" fmla="*/ 4025844 w 4098122"/>
                <a:gd name="connsiteY190-4204" fmla="*/ 5150698 h 5311470"/>
                <a:gd name="connsiteX191-4205" fmla="*/ 4014270 w 4098122"/>
                <a:gd name="connsiteY191-4206" fmla="*/ 5275190 h 5311470"/>
                <a:gd name="connsiteX192-4207" fmla="*/ 3936076 w 4098122"/>
                <a:gd name="connsiteY192-4208" fmla="*/ 5254906 h 5311470"/>
                <a:gd name="connsiteX193-4209" fmla="*/ 3889778 w 4098122"/>
                <a:gd name="connsiteY193-4210" fmla="*/ 5243331 h 5311470"/>
                <a:gd name="connsiteX194-4211" fmla="*/ 3788546 w 4098122"/>
                <a:gd name="connsiteY194-4212" fmla="*/ 5240502 h 5311470"/>
                <a:gd name="connsiteX195-4213" fmla="*/ 3713143 w 4098122"/>
                <a:gd name="connsiteY195-4214" fmla="*/ 5246382 h 5311470"/>
                <a:gd name="connsiteX196-4215" fmla="*/ 3655455 w 4098122"/>
                <a:gd name="connsiteY196-4216" fmla="*/ 5234733 h 5311470"/>
                <a:gd name="connsiteX197-4217" fmla="*/ 3600411 w 4098122"/>
                <a:gd name="connsiteY197-4218" fmla="*/ 5231757 h 5311470"/>
                <a:gd name="connsiteX198-4219" fmla="*/ 3565686 w 4098122"/>
                <a:gd name="connsiteY198-4220" fmla="*/ 5243331 h 5311470"/>
                <a:gd name="connsiteX199-4221" fmla="*/ 2350345 w 4098122"/>
                <a:gd name="connsiteY199-4222" fmla="*/ 5266481 h 5311470"/>
                <a:gd name="connsiteX200-4223" fmla="*/ 2188299 w 4098122"/>
                <a:gd name="connsiteY200-4224" fmla="*/ 5289630 h 5311470"/>
                <a:gd name="connsiteX201-4225" fmla="*/ 2095702 w 4098122"/>
                <a:gd name="connsiteY201-4226" fmla="*/ 5301205 h 5311470"/>
                <a:gd name="connsiteX202-4227" fmla="*/ 2049329 w 4098122"/>
                <a:gd name="connsiteY202-4228" fmla="*/ 5306936 h 5311470"/>
                <a:gd name="connsiteX203-4229" fmla="*/ 1968380 w 4098122"/>
                <a:gd name="connsiteY203-4230" fmla="*/ 5301205 h 5311470"/>
                <a:gd name="connsiteX204-4231" fmla="*/ 1748461 w 4098122"/>
                <a:gd name="connsiteY204-4232" fmla="*/ 5289630 h 5311470"/>
                <a:gd name="connsiteX205-4233" fmla="*/ 1574841 w 4098122"/>
                <a:gd name="connsiteY205-4234" fmla="*/ 5266481 h 5311470"/>
                <a:gd name="connsiteX206-4235" fmla="*/ 1505393 w 4098122"/>
                <a:gd name="connsiteY206-4236" fmla="*/ 5243331 h 5311470"/>
                <a:gd name="connsiteX207-4237" fmla="*/ 1470669 w 4098122"/>
                <a:gd name="connsiteY207-4238" fmla="*/ 5231757 h 5311470"/>
                <a:gd name="connsiteX208-4239" fmla="*/ 1435945 w 4098122"/>
                <a:gd name="connsiteY208-4240" fmla="*/ 5220182 h 5311470"/>
                <a:gd name="connsiteX209-4241" fmla="*/ 1366497 w 4098122"/>
                <a:gd name="connsiteY209-4242" fmla="*/ 5208607 h 5311470"/>
                <a:gd name="connsiteX210-4243" fmla="*/ 1331773 w 4098122"/>
                <a:gd name="connsiteY210-4244" fmla="*/ 5197033 h 5311470"/>
                <a:gd name="connsiteX211-4245" fmla="*/ 1273899 w 4098122"/>
                <a:gd name="connsiteY211-4246" fmla="*/ 5185458 h 5311470"/>
                <a:gd name="connsiteX212-4247" fmla="*/ 1088704 w 4098122"/>
                <a:gd name="connsiteY212-4248" fmla="*/ 5197033 h 5311470"/>
                <a:gd name="connsiteX213-4249" fmla="*/ 1030831 w 4098122"/>
                <a:gd name="connsiteY213-4250" fmla="*/ 5208607 h 5311470"/>
                <a:gd name="connsiteX214-4251" fmla="*/ 799337 w 4098122"/>
                <a:gd name="connsiteY214-4252" fmla="*/ 5197033 h 5311470"/>
                <a:gd name="connsiteX215-4253" fmla="*/ 648866 w 4098122"/>
                <a:gd name="connsiteY215-4254" fmla="*/ 5231757 h 5311470"/>
                <a:gd name="connsiteX216-4255" fmla="*/ 452097 w 4098122"/>
                <a:gd name="connsiteY216-4256" fmla="*/ 5197033 h 5311470"/>
                <a:gd name="connsiteX217-4257" fmla="*/ 244625 w 4098122"/>
                <a:gd name="connsiteY217-4258" fmla="*/ 5207919 h 5311470"/>
                <a:gd name="connsiteX218-4259" fmla="*/ 174304 w 4098122"/>
                <a:gd name="connsiteY218-4260" fmla="*/ 5220182 h 5311470"/>
                <a:gd name="connsiteX219-4261" fmla="*/ 117808 w 4098122"/>
                <a:gd name="connsiteY219-4262" fmla="*/ 5228128 h 5311470"/>
                <a:gd name="connsiteX220-4263" fmla="*/ 12259 w 4098122"/>
                <a:gd name="connsiteY220-4264" fmla="*/ 5243331 h 5311470"/>
                <a:gd name="connsiteX221-4265" fmla="*/ 23144 w 4098122"/>
                <a:gd name="connsiteY221-4266" fmla="*/ 5109442 h 5311470"/>
                <a:gd name="connsiteX222-4267" fmla="*/ 46294 w 4098122"/>
                <a:gd name="connsiteY222-4268" fmla="*/ 5020289 h 5311470"/>
                <a:gd name="connsiteX223-4269" fmla="*/ 35408 w 4098122"/>
                <a:gd name="connsiteY223-4270" fmla="*/ 4826643 h 5311470"/>
                <a:gd name="connsiteX224-4271" fmla="*/ 58557 w 4098122"/>
                <a:gd name="connsiteY224-4272" fmla="*/ 4791919 h 5311470"/>
                <a:gd name="connsiteX225-4273" fmla="*/ 70132 w 4098122"/>
                <a:gd name="connsiteY225-4274" fmla="*/ 4745620 h 5311470"/>
                <a:gd name="connsiteX226-4275" fmla="*/ 35408 w 4098122"/>
                <a:gd name="connsiteY226-4276" fmla="*/ 4676172 h 5311470"/>
                <a:gd name="connsiteX227-4277" fmla="*/ 23833 w 4098122"/>
                <a:gd name="connsiteY227-4278" fmla="*/ 4641448 h 5311470"/>
                <a:gd name="connsiteX228-4279" fmla="*/ 35408 w 4098122"/>
                <a:gd name="connsiteY228-4280" fmla="*/ 4514126 h 5311470"/>
                <a:gd name="connsiteX229-4281" fmla="*/ 46983 w 4098122"/>
                <a:gd name="connsiteY229-4282" fmla="*/ 4467828 h 5311470"/>
                <a:gd name="connsiteX230-4283" fmla="*/ 70132 w 4098122"/>
                <a:gd name="connsiteY230-4284" fmla="*/ 4363655 h 5311470"/>
                <a:gd name="connsiteX231-4285" fmla="*/ 58557 w 4098122"/>
                <a:gd name="connsiteY231-4286" fmla="*/ 4305782 h 5311470"/>
                <a:gd name="connsiteX232-4287" fmla="*/ 46983 w 4098122"/>
                <a:gd name="connsiteY232-4288" fmla="*/ 4236334 h 5311470"/>
                <a:gd name="connsiteX233-4289" fmla="*/ 23833 w 4098122"/>
                <a:gd name="connsiteY233-4290" fmla="*/ 4166886 h 5311470"/>
                <a:gd name="connsiteX234-4291" fmla="*/ 35408 w 4098122"/>
                <a:gd name="connsiteY234-4292" fmla="*/ 3877519 h 5311470"/>
                <a:gd name="connsiteX235-4293" fmla="*/ 46983 w 4098122"/>
                <a:gd name="connsiteY235-4294" fmla="*/ 3819645 h 5311470"/>
                <a:gd name="connsiteX236-4295" fmla="*/ 116431 w 4098122"/>
                <a:gd name="connsiteY236-4296" fmla="*/ 3750197 h 5311470"/>
                <a:gd name="connsiteX237-4297" fmla="*/ 93281 w 4098122"/>
                <a:gd name="connsiteY237-4298" fmla="*/ 3611301 h 5311470"/>
                <a:gd name="connsiteX238-4299" fmla="*/ 70132 w 4098122"/>
                <a:gd name="connsiteY238-4300" fmla="*/ 3576577 h 5311470"/>
                <a:gd name="connsiteX239-4301" fmla="*/ 58557 w 4098122"/>
                <a:gd name="connsiteY239-4302" fmla="*/ 3437681 h 5311470"/>
                <a:gd name="connsiteX240-4303" fmla="*/ 35408 w 4098122"/>
                <a:gd name="connsiteY240-4304" fmla="*/ 3345083 h 5311470"/>
                <a:gd name="connsiteX241-4305" fmla="*/ 12259 w 4098122"/>
                <a:gd name="connsiteY241-4306" fmla="*/ 3264060 h 5311470"/>
                <a:gd name="connsiteX242-4307" fmla="*/ 23833 w 4098122"/>
                <a:gd name="connsiteY242-4308" fmla="*/ 3078866 h 5311470"/>
                <a:gd name="connsiteX243-4309" fmla="*/ 46983 w 4098122"/>
                <a:gd name="connsiteY243-4310" fmla="*/ 3009417 h 5311470"/>
                <a:gd name="connsiteX244-4311" fmla="*/ 58557 w 4098122"/>
                <a:gd name="connsiteY244-4312" fmla="*/ 2974693 h 5311470"/>
                <a:gd name="connsiteX245-4313" fmla="*/ 46983 w 4098122"/>
                <a:gd name="connsiteY245-4314" fmla="*/ 2812648 h 5311470"/>
                <a:gd name="connsiteX246-4315" fmla="*/ 35408 w 4098122"/>
                <a:gd name="connsiteY246-4316" fmla="*/ 2673752 h 5311470"/>
                <a:gd name="connsiteX247-4317" fmla="*/ 46983 w 4098122"/>
                <a:gd name="connsiteY247-4318" fmla="*/ 2523281 h 5311470"/>
                <a:gd name="connsiteX248-4319" fmla="*/ 70132 w 4098122"/>
                <a:gd name="connsiteY248-4320" fmla="*/ 2453833 h 5311470"/>
                <a:gd name="connsiteX249-4321" fmla="*/ 58557 w 4098122"/>
                <a:gd name="connsiteY249-4322" fmla="*/ 2257063 h 5311470"/>
                <a:gd name="connsiteX250-4323" fmla="*/ 46983 w 4098122"/>
                <a:gd name="connsiteY250-4324" fmla="*/ 2210764 h 5311470"/>
                <a:gd name="connsiteX251-4325" fmla="*/ 23833 w 4098122"/>
                <a:gd name="connsiteY251-4326" fmla="*/ 2176040 h 5311470"/>
                <a:gd name="connsiteX252-4327" fmla="*/ 23833 w 4098122"/>
                <a:gd name="connsiteY252-4328" fmla="*/ 1828800 h 5311470"/>
                <a:gd name="connsiteX253-4329" fmla="*/ 35408 w 4098122"/>
                <a:gd name="connsiteY253-4330" fmla="*/ 1713053 h 5311470"/>
                <a:gd name="connsiteX254-4331" fmla="*/ 58557 w 4098122"/>
                <a:gd name="connsiteY254-4332" fmla="*/ 1643605 h 5311470"/>
                <a:gd name="connsiteX255-4333" fmla="*/ 35408 w 4098122"/>
                <a:gd name="connsiteY255-4334" fmla="*/ 1481559 h 5311470"/>
                <a:gd name="connsiteX256-4335" fmla="*/ 23833 w 4098122"/>
                <a:gd name="connsiteY256-4336" fmla="*/ 1446835 h 5311470"/>
                <a:gd name="connsiteX257-4337" fmla="*/ 684 w 4098122"/>
                <a:gd name="connsiteY257-4338" fmla="*/ 1365812 h 5311470"/>
                <a:gd name="connsiteX258-4339" fmla="*/ 12259 w 4098122"/>
                <a:gd name="connsiteY258-4340" fmla="*/ 1192192 h 5311470"/>
                <a:gd name="connsiteX259-4341" fmla="*/ 23833 w 4098122"/>
                <a:gd name="connsiteY259-4342" fmla="*/ 1157468 h 5311470"/>
                <a:gd name="connsiteX260-4343" fmla="*/ 58557 w 4098122"/>
                <a:gd name="connsiteY260-4344" fmla="*/ 1064871 h 5311470"/>
                <a:gd name="connsiteX261-4345" fmla="*/ 46983 w 4098122"/>
                <a:gd name="connsiteY261-4346" fmla="*/ 844952 h 5311470"/>
                <a:gd name="connsiteX262-4347" fmla="*/ 35408 w 4098122"/>
                <a:gd name="connsiteY262-4348" fmla="*/ 787078 h 5311470"/>
                <a:gd name="connsiteX263-4349" fmla="*/ 23833 w 4098122"/>
                <a:gd name="connsiteY263-4350" fmla="*/ 648182 h 5311470"/>
                <a:gd name="connsiteX264-4351" fmla="*/ 12259 w 4098122"/>
                <a:gd name="connsiteY264-4352" fmla="*/ 555585 h 5311470"/>
                <a:gd name="connsiteX265-4353" fmla="*/ 23833 w 4098122"/>
                <a:gd name="connsiteY265-4354" fmla="*/ 115747 h 5311470"/>
                <a:gd name="connsiteX266-4355" fmla="*/ 70132 w 4098122"/>
                <a:gd name="connsiteY266-4356" fmla="*/ 69448 h 5311470"/>
                <a:gd name="connsiteX267-4357" fmla="*/ 428947 w 4098122"/>
                <a:gd name="connsiteY267-4358" fmla="*/ 69448 h 5311470"/>
                <a:gd name="connsiteX268-4359" fmla="*/ 556269 w 4098122"/>
                <a:gd name="connsiteY268-4360" fmla="*/ 81022 h 5311470"/>
                <a:gd name="connsiteX269-4361" fmla="*/ 891935 w 4098122"/>
                <a:gd name="connsiteY269-4362" fmla="*/ 57873 h 5311470"/>
                <a:gd name="connsiteX270-4363" fmla="*/ 926659 w 4098122"/>
                <a:gd name="connsiteY270-4364" fmla="*/ 46298 h 5311470"/>
                <a:gd name="connsiteX271-4365" fmla="*/ 961383 w 4098122"/>
                <a:gd name="connsiteY271-4366" fmla="*/ 23149 h 5311470"/>
                <a:gd name="connsiteX272-4367" fmla="*/ 1007681 w 4098122"/>
                <a:gd name="connsiteY272-4368" fmla="*/ 0 h 5311470"/>
                <a:gd name="connsiteX0-4369" fmla="*/ 1056735 w 4098122"/>
                <a:gd name="connsiteY0-4370" fmla="*/ 149710 h 5311470"/>
                <a:gd name="connsiteX1-4371" fmla="*/ 1010449 w 4098122"/>
                <a:gd name="connsiteY1-4372" fmla="*/ 140754 h 5311470"/>
                <a:gd name="connsiteX2-4373" fmla="*/ 912755 w 4098122"/>
                <a:gd name="connsiteY2-4374" fmla="*/ 151921 h 5311470"/>
                <a:gd name="connsiteX3-4375" fmla="*/ 665066 w 4098122"/>
                <a:gd name="connsiteY3-4376" fmla="*/ 174258 h 5311470"/>
                <a:gd name="connsiteX4-4377" fmla="*/ 546340 w 4098122"/>
                <a:gd name="connsiteY4-4378" fmla="*/ 163090 h 5311470"/>
                <a:gd name="connsiteX5-4379" fmla="*/ 193938 w 4098122"/>
                <a:gd name="connsiteY5-4380" fmla="*/ 169028 h 5311470"/>
                <a:gd name="connsiteX6-4381" fmla="*/ 168578 w 4098122"/>
                <a:gd name="connsiteY6-4382" fmla="*/ 207762 h 5311470"/>
                <a:gd name="connsiteX7-4383" fmla="*/ 187473 w 4098122"/>
                <a:gd name="connsiteY7-4384" fmla="*/ 608390 h 5311470"/>
                <a:gd name="connsiteX8-4385" fmla="*/ 208505 w 4098122"/>
                <a:gd name="connsiteY8-4386" fmla="*/ 760923 h 5311470"/>
                <a:gd name="connsiteX9-4387" fmla="*/ 179372 w 4098122"/>
                <a:gd name="connsiteY9-4388" fmla="*/ 855496 h 5311470"/>
                <a:gd name="connsiteX10-4389" fmla="*/ 190165 w 4098122"/>
                <a:gd name="connsiteY10-4390" fmla="*/ 911336 h 5311470"/>
                <a:gd name="connsiteX11-4391" fmla="*/ 222545 w 4098122"/>
                <a:gd name="connsiteY11-4392" fmla="*/ 1056518 h 5311470"/>
                <a:gd name="connsiteX12-4393" fmla="*/ 209587 w 4098122"/>
                <a:gd name="connsiteY12-4394" fmla="*/ 1198869 h 5311470"/>
                <a:gd name="connsiteX13-4395" fmla="*/ 193411 w 4098122"/>
                <a:gd name="connsiteY13-4396" fmla="*/ 1287934 h 5311470"/>
                <a:gd name="connsiteX14-4397" fmla="*/ 146992 w 4098122"/>
                <a:gd name="connsiteY14-4398" fmla="*/ 1413887 h 5311470"/>
                <a:gd name="connsiteX15-4399" fmla="*/ 168578 w 4098122"/>
                <a:gd name="connsiteY15-4400" fmla="*/ 1492062 h 5311470"/>
                <a:gd name="connsiteX16-4401" fmla="*/ 179372 w 4098122"/>
                <a:gd name="connsiteY16-4402" fmla="*/ 1525566 h 5311470"/>
                <a:gd name="connsiteX17-4403" fmla="*/ 200958 w 4098122"/>
                <a:gd name="connsiteY17-4404" fmla="*/ 1681916 h 5311470"/>
                <a:gd name="connsiteX18-4405" fmla="*/ 179372 w 4098122"/>
                <a:gd name="connsiteY18-4406" fmla="*/ 1748923 h 5311470"/>
                <a:gd name="connsiteX19-4407" fmla="*/ 168578 w 4098122"/>
                <a:gd name="connsiteY19-4408" fmla="*/ 1860602 h 5311470"/>
                <a:gd name="connsiteX20-4409" fmla="*/ 204205 w 4098122"/>
                <a:gd name="connsiteY20-4410" fmla="*/ 2148134 h 5311470"/>
                <a:gd name="connsiteX21-4411" fmla="*/ 190165 w 4098122"/>
                <a:gd name="connsiteY21-4412" fmla="*/ 2229139 h 5311470"/>
                <a:gd name="connsiteX22-4413" fmla="*/ 200958 w 4098122"/>
                <a:gd name="connsiteY22-4414" fmla="*/ 2273811 h 5311470"/>
                <a:gd name="connsiteX23-4415" fmla="*/ 211751 w 4098122"/>
                <a:gd name="connsiteY23-4416" fmla="*/ 2463665 h 5311470"/>
                <a:gd name="connsiteX24-4417" fmla="*/ 190165 w 4098122"/>
                <a:gd name="connsiteY24-4418" fmla="*/ 2530671 h 5311470"/>
                <a:gd name="connsiteX25-4419" fmla="*/ 197184 w 4098122"/>
                <a:gd name="connsiteY25-4420" fmla="*/ 2693667 h 5311470"/>
                <a:gd name="connsiteX26-4421" fmla="*/ 190165 w 4098122"/>
                <a:gd name="connsiteY26-4422" fmla="*/ 2809867 h 5311470"/>
                <a:gd name="connsiteX27-4423" fmla="*/ 200958 w 4098122"/>
                <a:gd name="connsiteY27-4424" fmla="*/ 2966216 h 5311470"/>
                <a:gd name="connsiteX28-4425" fmla="*/ 190165 w 4098122"/>
                <a:gd name="connsiteY28-4426" fmla="*/ 2999720 h 5311470"/>
                <a:gd name="connsiteX29-4427" fmla="*/ 168578 w 4098122"/>
                <a:gd name="connsiteY29-4428" fmla="*/ 3066728 h 5311470"/>
                <a:gd name="connsiteX30-4429" fmla="*/ 187473 w 4098122"/>
                <a:gd name="connsiteY30-4430" fmla="*/ 3221661 h 5311470"/>
                <a:gd name="connsiteX31-4431" fmla="*/ 179372 w 4098122"/>
                <a:gd name="connsiteY31-4432" fmla="*/ 3323587 h 5311470"/>
                <a:gd name="connsiteX32-4433" fmla="*/ 200958 w 4098122"/>
                <a:gd name="connsiteY32-4434" fmla="*/ 3412930 h 5311470"/>
                <a:gd name="connsiteX33-4435" fmla="*/ 211751 w 4098122"/>
                <a:gd name="connsiteY33-4436" fmla="*/ 3546944 h 5311470"/>
                <a:gd name="connsiteX34-4437" fmla="*/ 233337 w 4098122"/>
                <a:gd name="connsiteY34-4438" fmla="*/ 3580448 h 5311470"/>
                <a:gd name="connsiteX35-4439" fmla="*/ 254924 w 4098122"/>
                <a:gd name="connsiteY35-4440" fmla="*/ 3714461 h 5311470"/>
                <a:gd name="connsiteX36-4441" fmla="*/ 207978 w 4098122"/>
                <a:gd name="connsiteY36-4442" fmla="*/ 3817095 h 5311470"/>
                <a:gd name="connsiteX37-4443" fmla="*/ 214443 w 4098122"/>
                <a:gd name="connsiteY37-4444" fmla="*/ 3951817 h 5311470"/>
                <a:gd name="connsiteX38-4445" fmla="*/ 168578 w 4098122"/>
                <a:gd name="connsiteY38-4446" fmla="*/ 4116504 h 5311470"/>
                <a:gd name="connsiteX39-4447" fmla="*/ 190165 w 4098122"/>
                <a:gd name="connsiteY39-4448" fmla="*/ 4183511 h 5311470"/>
                <a:gd name="connsiteX40-4449" fmla="*/ 218216 w 4098122"/>
                <a:gd name="connsiteY40-4450" fmla="*/ 4256733 h 5311470"/>
                <a:gd name="connsiteX41-4451" fmla="*/ 211751 w 4098122"/>
                <a:gd name="connsiteY41-4452" fmla="*/ 4306356 h 5311470"/>
                <a:gd name="connsiteX42-4453" fmla="*/ 190165 w 4098122"/>
                <a:gd name="connsiteY42-4454" fmla="*/ 4406868 h 5311470"/>
                <a:gd name="connsiteX43-4455" fmla="*/ 179372 w 4098122"/>
                <a:gd name="connsiteY43-4456" fmla="*/ 4451539 h 5311470"/>
                <a:gd name="connsiteX44-4457" fmla="*/ 168578 w 4098122"/>
                <a:gd name="connsiteY44-4458" fmla="*/ 4574385 h 5311470"/>
                <a:gd name="connsiteX45-4459" fmla="*/ 179372 w 4098122"/>
                <a:gd name="connsiteY45-4460" fmla="*/ 4607889 h 5311470"/>
                <a:gd name="connsiteX46-4461" fmla="*/ 211751 w 4098122"/>
                <a:gd name="connsiteY46-4462" fmla="*/ 4674896 h 5311470"/>
                <a:gd name="connsiteX47-4463" fmla="*/ 200958 w 4098122"/>
                <a:gd name="connsiteY47-4464" fmla="*/ 4719567 h 5311470"/>
                <a:gd name="connsiteX48-4465" fmla="*/ 179372 w 4098122"/>
                <a:gd name="connsiteY48-4466" fmla="*/ 4753071 h 5311470"/>
                <a:gd name="connsiteX49-4467" fmla="*/ 179372 w 4098122"/>
                <a:gd name="connsiteY49-4468" fmla="*/ 5009930 h 5311470"/>
                <a:gd name="connsiteX50-4469" fmla="*/ 157786 w 4098122"/>
                <a:gd name="connsiteY50-4470" fmla="*/ 5043435 h 5311470"/>
                <a:gd name="connsiteX51-4471" fmla="*/ 180935 w 4098122"/>
                <a:gd name="connsiteY51-4472" fmla="*/ 5108814 h 5311470"/>
                <a:gd name="connsiteX52-4473" fmla="*/ 230213 w 4098122"/>
                <a:gd name="connsiteY52-4474" fmla="*/ 5074497 h 5311470"/>
                <a:gd name="connsiteX53-4475" fmla="*/ 308890 w 4098122"/>
                <a:gd name="connsiteY53-4476" fmla="*/ 5132777 h 5311470"/>
                <a:gd name="connsiteX54-4477" fmla="*/ 330477 w 4098122"/>
                <a:gd name="connsiteY54-4478" fmla="*/ 5110441 h 5311470"/>
                <a:gd name="connsiteX55-4479" fmla="*/ 524754 w 4098122"/>
                <a:gd name="connsiteY55-4480" fmla="*/ 5099273 h 5311470"/>
                <a:gd name="connsiteX56-4481" fmla="*/ 783791 w 4098122"/>
                <a:gd name="connsiteY56-4482" fmla="*/ 5099273 h 5311470"/>
                <a:gd name="connsiteX57-4483" fmla="*/ 891723 w 4098122"/>
                <a:gd name="connsiteY57-4484" fmla="*/ 5110441 h 5311470"/>
                <a:gd name="connsiteX58-4485" fmla="*/ 1107587 w 4098122"/>
                <a:gd name="connsiteY58-4486" fmla="*/ 5121609 h 5311470"/>
                <a:gd name="connsiteX59-4487" fmla="*/ 1161553 w 4098122"/>
                <a:gd name="connsiteY59-4488" fmla="*/ 5110441 h 5311470"/>
                <a:gd name="connsiteX60-4489" fmla="*/ 1334244 w 4098122"/>
                <a:gd name="connsiteY60-4490" fmla="*/ 5099273 h 5311470"/>
                <a:gd name="connsiteX61-4491" fmla="*/ 1388211 w 4098122"/>
                <a:gd name="connsiteY61-4492" fmla="*/ 5110441 h 5311470"/>
                <a:gd name="connsiteX62-4493" fmla="*/ 1420590 w 4098122"/>
                <a:gd name="connsiteY62-4494" fmla="*/ 5121609 h 5311470"/>
                <a:gd name="connsiteX63-4495" fmla="*/ 1485349 w 4098122"/>
                <a:gd name="connsiteY63-4496" fmla="*/ 5132777 h 5311470"/>
                <a:gd name="connsiteX64-4497" fmla="*/ 1517729 w 4098122"/>
                <a:gd name="connsiteY64-4498" fmla="*/ 5143945 h 5311470"/>
                <a:gd name="connsiteX65-4499" fmla="*/ 1550108 w 4098122"/>
                <a:gd name="connsiteY65-4500" fmla="*/ 5155112 h 5311470"/>
                <a:gd name="connsiteX66-4501" fmla="*/ 1614868 w 4098122"/>
                <a:gd name="connsiteY66-4502" fmla="*/ 5177448 h 5311470"/>
                <a:gd name="connsiteX67-4503" fmla="*/ 1802785 w 4098122"/>
                <a:gd name="connsiteY67-4504" fmla="*/ 5181199 h 5311470"/>
                <a:gd name="connsiteX68-4505" fmla="*/ 1926080 w 4098122"/>
                <a:gd name="connsiteY68-4506" fmla="*/ 5173781 h 5311470"/>
                <a:gd name="connsiteX69-4507" fmla="*/ 2060390 w 4098122"/>
                <a:gd name="connsiteY69-4508" fmla="*/ 5177531 h 5311470"/>
                <a:gd name="connsiteX70-4509" fmla="*/ 2137733 w 4098122"/>
                <a:gd name="connsiteY70-4510" fmla="*/ 5177498 h 5311470"/>
                <a:gd name="connsiteX71-4511" fmla="*/ 2216643 w 4098122"/>
                <a:gd name="connsiteY71-4512" fmla="*/ 5170047 h 5311470"/>
                <a:gd name="connsiteX72-4513" fmla="*/ 2338012 w 4098122"/>
                <a:gd name="connsiteY72-4514" fmla="*/ 5177448 h 5311470"/>
                <a:gd name="connsiteX73-4515" fmla="*/ 3426693 w 4098122"/>
                <a:gd name="connsiteY73-4516" fmla="*/ 5140244 h 5311470"/>
                <a:gd name="connsiteX74-4517" fmla="*/ 3485092 w 4098122"/>
                <a:gd name="connsiteY74-4518" fmla="*/ 5129077 h 5311470"/>
                <a:gd name="connsiteX75-4519" fmla="*/ 3536058 w 4098122"/>
                <a:gd name="connsiteY75-4520" fmla="*/ 5121609 h 5311470"/>
                <a:gd name="connsiteX76-4521" fmla="*/ 3606819 w 4098122"/>
                <a:gd name="connsiteY76-4522" fmla="*/ 5129026 h 5311470"/>
                <a:gd name="connsiteX77-4523" fmla="*/ 3665576 w 4098122"/>
                <a:gd name="connsiteY77-4524" fmla="*/ 5132777 h 5311470"/>
                <a:gd name="connsiteX78-4525" fmla="*/ 3773508 w 4098122"/>
                <a:gd name="connsiteY78-4526" fmla="*/ 5155112 h 5311470"/>
                <a:gd name="connsiteX79-4527" fmla="*/ 3816680 w 4098122"/>
                <a:gd name="connsiteY79-4528" fmla="*/ 5166280 h 5311470"/>
                <a:gd name="connsiteX80-4529" fmla="*/ 3870647 w 4098122"/>
                <a:gd name="connsiteY80-4530" fmla="*/ 5177448 h 5311470"/>
                <a:gd name="connsiteX81-4531" fmla="*/ 3874975 w 4098122"/>
                <a:gd name="connsiteY81-4532" fmla="*/ 5037497 h 5311470"/>
                <a:gd name="connsiteX82-4533" fmla="*/ 3913820 w 4098122"/>
                <a:gd name="connsiteY82-4534" fmla="*/ 4697231 h 5311470"/>
                <a:gd name="connsiteX83-4535" fmla="*/ 3903026 w 4098122"/>
                <a:gd name="connsiteY83-4536" fmla="*/ 4663727 h 5311470"/>
                <a:gd name="connsiteX84-4537" fmla="*/ 3892233 w 4098122"/>
                <a:gd name="connsiteY84-4538" fmla="*/ 4384532 h 5311470"/>
                <a:gd name="connsiteX85-4539" fmla="*/ 3881440 w 4098122"/>
                <a:gd name="connsiteY85-4540" fmla="*/ 4105336 h 5311470"/>
                <a:gd name="connsiteX86-4541" fmla="*/ 3924612 w 4098122"/>
                <a:gd name="connsiteY86-4542" fmla="*/ 4071832 h 5311470"/>
                <a:gd name="connsiteX87-4543" fmla="*/ 3899780 w 4098122"/>
                <a:gd name="connsiteY87-4544" fmla="*/ 3931880 h 5311470"/>
                <a:gd name="connsiteX88-4545" fmla="*/ 3872811 w 4098122"/>
                <a:gd name="connsiteY88-4546" fmla="*/ 3820202 h 5311470"/>
                <a:gd name="connsiteX89-4547" fmla="*/ 3892233 w 4098122"/>
                <a:gd name="connsiteY89-4548" fmla="*/ 3602783 h 5311470"/>
                <a:gd name="connsiteX90-4549" fmla="*/ 3878749 w 4098122"/>
                <a:gd name="connsiteY90-4550" fmla="*/ 3246828 h 5311470"/>
                <a:gd name="connsiteX91-4551" fmla="*/ 3913820 w 4098122"/>
                <a:gd name="connsiteY91-4552" fmla="*/ 3111398 h 5311470"/>
                <a:gd name="connsiteX92-4553" fmla="*/ 3924612 w 4098122"/>
                <a:gd name="connsiteY92-4554" fmla="*/ 3055560 h 5311470"/>
                <a:gd name="connsiteX93-4555" fmla="*/ 3903026 w 4098122"/>
                <a:gd name="connsiteY93-4556" fmla="*/ 2910378 h 5311470"/>
                <a:gd name="connsiteX94-4557" fmla="*/ 3897643 w 4098122"/>
                <a:gd name="connsiteY94-4558" fmla="*/ 2689852 h 5311470"/>
                <a:gd name="connsiteX95-4559" fmla="*/ 3859853 w 4098122"/>
                <a:gd name="connsiteY95-4560" fmla="*/ 2564175 h 5311470"/>
                <a:gd name="connsiteX96-4561" fmla="*/ 3838267 w 4098122"/>
                <a:gd name="connsiteY96-4562" fmla="*/ 2541839 h 5311470"/>
                <a:gd name="connsiteX97-4563" fmla="*/ 3827474 w 4098122"/>
                <a:gd name="connsiteY97-4564" fmla="*/ 2407825 h 5311470"/>
                <a:gd name="connsiteX98-4565" fmla="*/ 3838267 w 4098122"/>
                <a:gd name="connsiteY98-4566" fmla="*/ 2374321 h 5311470"/>
                <a:gd name="connsiteX99-4567" fmla="*/ 3849060 w 4098122"/>
                <a:gd name="connsiteY99-4568" fmla="*/ 2296146 h 5311470"/>
                <a:gd name="connsiteX100-4569" fmla="*/ 3870647 w 4098122"/>
                <a:gd name="connsiteY100-4570" fmla="*/ 2273811 h 5311470"/>
                <a:gd name="connsiteX101-4571" fmla="*/ 3903026 w 4098122"/>
                <a:gd name="connsiteY101-4572" fmla="*/ 2184469 h 5311470"/>
                <a:gd name="connsiteX102-4573" fmla="*/ 3913820 w 4098122"/>
                <a:gd name="connsiteY102-4574" fmla="*/ 2005783 h 5311470"/>
                <a:gd name="connsiteX103-4575" fmla="*/ 3935406 w 4098122"/>
                <a:gd name="connsiteY103-4576" fmla="*/ 1793595 h 5311470"/>
                <a:gd name="connsiteX104-4577" fmla="*/ 3924612 w 4098122"/>
                <a:gd name="connsiteY104-4578" fmla="*/ 1648413 h 5311470"/>
                <a:gd name="connsiteX105-4579" fmla="*/ 3946199 w 4098122"/>
                <a:gd name="connsiteY105-4580" fmla="*/ 1614909 h 5311470"/>
                <a:gd name="connsiteX106-4581" fmla="*/ 3940816 w 4098122"/>
                <a:gd name="connsiteY106-4582" fmla="*/ 1485848 h 5311470"/>
                <a:gd name="connsiteX107-4583" fmla="*/ 3947836 w 4098122"/>
                <a:gd name="connsiteY107-4584" fmla="*/ 1378692 h 5311470"/>
                <a:gd name="connsiteX108-4585" fmla="*/ 3931105 w 4098122"/>
                <a:gd name="connsiteY108-4586" fmla="*/ 1305039 h 5311470"/>
                <a:gd name="connsiteX109-4587" fmla="*/ 3913293 w 4098122"/>
                <a:gd name="connsiteY109-4588" fmla="*/ 1178655 h 5311470"/>
                <a:gd name="connsiteX110-4589" fmla="*/ 3903026 w 4098122"/>
                <a:gd name="connsiteY110-4590" fmla="*/ 676810 h 5311470"/>
                <a:gd name="connsiteX111-4591" fmla="*/ 3917066 w 4098122"/>
                <a:gd name="connsiteY111-4592" fmla="*/ 454869 h 5311470"/>
                <a:gd name="connsiteX112-4593" fmla="*/ 3892233 w 4098122"/>
                <a:gd name="connsiteY112-4594" fmla="*/ 397615 h 5311470"/>
                <a:gd name="connsiteX113-4595" fmla="*/ 3913820 w 4098122"/>
                <a:gd name="connsiteY113-4596" fmla="*/ 218929 h 5311470"/>
                <a:gd name="connsiteX114-4597" fmla="*/ 3827474 w 4098122"/>
                <a:gd name="connsiteY114-4598" fmla="*/ 196594 h 5311470"/>
                <a:gd name="connsiteX115-4599" fmla="*/ 3795094 w 4098122"/>
                <a:gd name="connsiteY115-4600" fmla="*/ 174258 h 5311470"/>
                <a:gd name="connsiteX116-4601" fmla="*/ 3719542 w 4098122"/>
                <a:gd name="connsiteY116-4602" fmla="*/ 163090 h 5311470"/>
                <a:gd name="connsiteX117-4603" fmla="*/ 3683388 w 4098122"/>
                <a:gd name="connsiteY117-4604" fmla="*/ 154045 h 5311470"/>
                <a:gd name="connsiteX118-4605" fmla="*/ 3633196 w 4098122"/>
                <a:gd name="connsiteY118-4606" fmla="*/ 140754 h 5311470"/>
                <a:gd name="connsiteX119-4607" fmla="*/ 3590023 w 4098122"/>
                <a:gd name="connsiteY119-4608" fmla="*/ 163090 h 5311470"/>
                <a:gd name="connsiteX120-4609" fmla="*/ 3287814 w 4098122"/>
                <a:gd name="connsiteY120-4610" fmla="*/ 174258 h 5311470"/>
                <a:gd name="connsiteX121-4611" fmla="*/ 3190675 w 4098122"/>
                <a:gd name="connsiteY121-4612" fmla="*/ 196594 h 5311470"/>
                <a:gd name="connsiteX122-4613" fmla="*/ 3169088 w 4098122"/>
                <a:gd name="connsiteY122-4614" fmla="*/ 174258 h 5311470"/>
                <a:gd name="connsiteX123-4615" fmla="*/ 3136709 w 4098122"/>
                <a:gd name="connsiteY123-4616" fmla="*/ 163090 h 5311470"/>
                <a:gd name="connsiteX124-4617" fmla="*/ 3115123 w 4098122"/>
                <a:gd name="connsiteY124-4618" fmla="*/ 140754 h 5311470"/>
                <a:gd name="connsiteX125-4619" fmla="*/ 3030414 w 4098122"/>
                <a:gd name="connsiteY125-4620" fmla="*/ 159276 h 5311470"/>
                <a:gd name="connsiteX126-4621" fmla="*/ 2856086 w 4098122"/>
                <a:gd name="connsiteY126-4622" fmla="*/ 151922 h 5311470"/>
                <a:gd name="connsiteX127-4623" fmla="*/ 2445944 w 4098122"/>
                <a:gd name="connsiteY127-4624" fmla="*/ 174258 h 5311470"/>
                <a:gd name="connsiteX128-4625" fmla="*/ 2111354 w 4098122"/>
                <a:gd name="connsiteY128-4626" fmla="*/ 129587 h 5311470"/>
                <a:gd name="connsiteX129-4627" fmla="*/ 1882561 w 4098122"/>
                <a:gd name="connsiteY129-4628" fmla="*/ 154045 h 5311470"/>
                <a:gd name="connsiteX130-4629" fmla="*/ 1712006 w 4098122"/>
                <a:gd name="connsiteY130-4630" fmla="*/ 140754 h 5311470"/>
                <a:gd name="connsiteX131-4631" fmla="*/ 1237105 w 4098122"/>
                <a:gd name="connsiteY131-4632" fmla="*/ 163090 h 5311470"/>
                <a:gd name="connsiteX132-4633" fmla="*/ 1160470 w 4098122"/>
                <a:gd name="connsiteY132-4634" fmla="*/ 142170 h 5311470"/>
                <a:gd name="connsiteX133-4635" fmla="*/ 1106861 w 4098122"/>
                <a:gd name="connsiteY133-4636" fmla="*/ 161556 h 5311470"/>
                <a:gd name="connsiteX134-4637" fmla="*/ 1056735 w 4098122"/>
                <a:gd name="connsiteY134-4638" fmla="*/ 149710 h 5311470"/>
                <a:gd name="connsiteX135-4639" fmla="*/ 1007681 w 4098122"/>
                <a:gd name="connsiteY135-4640" fmla="*/ 0 h 5311470"/>
                <a:gd name="connsiteX136-4641" fmla="*/ 1100279 w 4098122"/>
                <a:gd name="connsiteY136-4642" fmla="*/ 23149 h 5311470"/>
                <a:gd name="connsiteX137-4643" fmla="*/ 1169727 w 4098122"/>
                <a:gd name="connsiteY137-4644" fmla="*/ 69448 h 5311470"/>
                <a:gd name="connsiteX138-4645" fmla="*/ 1679013 w 4098122"/>
                <a:gd name="connsiteY138-4646" fmla="*/ 46298 h 5311470"/>
                <a:gd name="connsiteX139-4647" fmla="*/ 1760036 w 4098122"/>
                <a:gd name="connsiteY139-4648" fmla="*/ 23149 h 5311470"/>
                <a:gd name="connsiteX140-4649" fmla="*/ 2107276 w 4098122"/>
                <a:gd name="connsiteY140-4650" fmla="*/ 34724 h 5311470"/>
                <a:gd name="connsiteX141-4651" fmla="*/ 2466092 w 4098122"/>
                <a:gd name="connsiteY141-4652" fmla="*/ 81022 h 5311470"/>
                <a:gd name="connsiteX142-4653" fmla="*/ 2905930 w 4098122"/>
                <a:gd name="connsiteY142-4654" fmla="*/ 57873 h 5311470"/>
                <a:gd name="connsiteX143-4655" fmla="*/ 3010102 w 4098122"/>
                <a:gd name="connsiteY143-4656" fmla="*/ 34724 h 5311470"/>
                <a:gd name="connsiteX144-4657" fmla="*/ 3183722 w 4098122"/>
                <a:gd name="connsiteY144-4658" fmla="*/ 46298 h 5311470"/>
                <a:gd name="connsiteX145-4659" fmla="*/ 3206871 w 4098122"/>
                <a:gd name="connsiteY145-4660" fmla="*/ 69448 h 5311470"/>
                <a:gd name="connsiteX146-4661" fmla="*/ 3241595 w 4098122"/>
                <a:gd name="connsiteY146-4662" fmla="*/ 81022 h 5311470"/>
                <a:gd name="connsiteX147-4663" fmla="*/ 3264745 w 4098122"/>
                <a:gd name="connsiteY147-4664" fmla="*/ 104172 h 5311470"/>
                <a:gd name="connsiteX148-4665" fmla="*/ 3368917 w 4098122"/>
                <a:gd name="connsiteY148-4666" fmla="*/ 81022 h 5311470"/>
                <a:gd name="connsiteX149-4667" fmla="*/ 3693008 w 4098122"/>
                <a:gd name="connsiteY149-4668" fmla="*/ 69448 h 5311470"/>
                <a:gd name="connsiteX150-4669" fmla="*/ 3739307 w 4098122"/>
                <a:gd name="connsiteY150-4670" fmla="*/ 46298 h 5311470"/>
                <a:gd name="connsiteX151-4671" fmla="*/ 3774031 w 4098122"/>
                <a:gd name="connsiteY151-4672" fmla="*/ 23149 h 5311470"/>
                <a:gd name="connsiteX152-4673" fmla="*/ 3831904 w 4098122"/>
                <a:gd name="connsiteY152-4674" fmla="*/ 69448 h 5311470"/>
                <a:gd name="connsiteX153-4675" fmla="*/ 3912927 w 4098122"/>
                <a:gd name="connsiteY153-4676" fmla="*/ 81022 h 5311470"/>
                <a:gd name="connsiteX154-4677" fmla="*/ 3947651 w 4098122"/>
                <a:gd name="connsiteY154-4678" fmla="*/ 104172 h 5311470"/>
                <a:gd name="connsiteX155-4679" fmla="*/ 4040249 w 4098122"/>
                <a:gd name="connsiteY155-4680" fmla="*/ 127321 h 5311470"/>
                <a:gd name="connsiteX156-4681" fmla="*/ 4017099 w 4098122"/>
                <a:gd name="connsiteY156-4682" fmla="*/ 312516 h 5311470"/>
                <a:gd name="connsiteX157-4683" fmla="*/ 4005524 w 4098122"/>
                <a:gd name="connsiteY157-4684" fmla="*/ 347240 h 5311470"/>
                <a:gd name="connsiteX158-4685" fmla="*/ 4028674 w 4098122"/>
                <a:gd name="connsiteY158-4686" fmla="*/ 601883 h 5311470"/>
                <a:gd name="connsiteX159-4687" fmla="*/ 4040249 w 4098122"/>
                <a:gd name="connsiteY159-4688" fmla="*/ 1169043 h 5311470"/>
                <a:gd name="connsiteX160-4689" fmla="*/ 4063398 w 4098122"/>
                <a:gd name="connsiteY160-4690" fmla="*/ 1238491 h 5311470"/>
                <a:gd name="connsiteX161-4691" fmla="*/ 4074973 w 4098122"/>
                <a:gd name="connsiteY161-4692" fmla="*/ 1273215 h 5311470"/>
                <a:gd name="connsiteX162-4693" fmla="*/ 4098122 w 4098122"/>
                <a:gd name="connsiteY162-4694" fmla="*/ 1354238 h 5311470"/>
                <a:gd name="connsiteX163-4695" fmla="*/ 4074973 w 4098122"/>
                <a:gd name="connsiteY163-4696" fmla="*/ 1574157 h 5311470"/>
                <a:gd name="connsiteX164-4697" fmla="*/ 4051823 w 4098122"/>
                <a:gd name="connsiteY164-4698" fmla="*/ 1608881 h 5311470"/>
                <a:gd name="connsiteX165-4699" fmla="*/ 4063398 w 4098122"/>
                <a:gd name="connsiteY165-4700" fmla="*/ 1759352 h 5311470"/>
                <a:gd name="connsiteX166-4701" fmla="*/ 4040249 w 4098122"/>
                <a:gd name="connsiteY166-4702" fmla="*/ 1979271 h 5311470"/>
                <a:gd name="connsiteX167-4703" fmla="*/ 4028674 w 4098122"/>
                <a:gd name="connsiteY167-4704" fmla="*/ 2164466 h 5311470"/>
                <a:gd name="connsiteX168-4705" fmla="*/ 3993950 w 4098122"/>
                <a:gd name="connsiteY168-4706" fmla="*/ 2257063 h 5311470"/>
                <a:gd name="connsiteX169-4707" fmla="*/ 3970800 w 4098122"/>
                <a:gd name="connsiteY169-4708" fmla="*/ 2280212 h 5311470"/>
                <a:gd name="connsiteX170-4709" fmla="*/ 3959226 w 4098122"/>
                <a:gd name="connsiteY170-4710" fmla="*/ 2361235 h 5311470"/>
                <a:gd name="connsiteX171-4711" fmla="*/ 3947651 w 4098122"/>
                <a:gd name="connsiteY171-4712" fmla="*/ 2395959 h 5311470"/>
                <a:gd name="connsiteX172-4713" fmla="*/ 3959226 w 4098122"/>
                <a:gd name="connsiteY172-4714" fmla="*/ 2534855 h 5311470"/>
                <a:gd name="connsiteX173-4715" fmla="*/ 3982375 w 4098122"/>
                <a:gd name="connsiteY173-4716" fmla="*/ 2558005 h 5311470"/>
                <a:gd name="connsiteX174-4717" fmla="*/ 3993950 w 4098122"/>
                <a:gd name="connsiteY174-4718" fmla="*/ 2592729 h 5311470"/>
                <a:gd name="connsiteX175-4719" fmla="*/ 4028674 w 4098122"/>
                <a:gd name="connsiteY175-4720" fmla="*/ 2916820 h 5311470"/>
                <a:gd name="connsiteX176-4721" fmla="*/ 4051823 w 4098122"/>
                <a:gd name="connsiteY176-4722" fmla="*/ 3067291 h 5311470"/>
                <a:gd name="connsiteX177-4723" fmla="*/ 4040249 w 4098122"/>
                <a:gd name="connsiteY177-4724" fmla="*/ 3125164 h 5311470"/>
                <a:gd name="connsiteX178-4725" fmla="*/ 4029899 w 4098122"/>
                <a:gd name="connsiteY178-4726" fmla="*/ 3164921 h 5311470"/>
                <a:gd name="connsiteX179-4727" fmla="*/ 4031149 w 4098122"/>
                <a:gd name="connsiteY179-4728" fmla="*/ 3158443 h 5311470"/>
                <a:gd name="connsiteX180-4729" fmla="*/ 4029899 w 4098122"/>
                <a:gd name="connsiteY180-4730" fmla="*/ 3164921 h 5311470"/>
                <a:gd name="connsiteX181-4731" fmla="*/ 4017099 w 4098122"/>
                <a:gd name="connsiteY181-4732" fmla="*/ 3229336 h 5311470"/>
                <a:gd name="connsiteX182-4733" fmla="*/ 4017099 w 4098122"/>
                <a:gd name="connsiteY182-4734" fmla="*/ 3634450 h 5311470"/>
                <a:gd name="connsiteX183-4735" fmla="*/ 4051823 w 4098122"/>
                <a:gd name="connsiteY183-4736" fmla="*/ 3842795 h 5311470"/>
                <a:gd name="connsiteX184-4737" fmla="*/ 4063398 w 4098122"/>
                <a:gd name="connsiteY184-4738" fmla="*/ 3981691 h 5311470"/>
                <a:gd name="connsiteX185-4739" fmla="*/ 4051823 w 4098122"/>
                <a:gd name="connsiteY185-4740" fmla="*/ 4120587 h 5311470"/>
                <a:gd name="connsiteX186-4741" fmla="*/ 4040249 w 4098122"/>
                <a:gd name="connsiteY186-4742" fmla="*/ 4155311 h 5311470"/>
                <a:gd name="connsiteX187-4743" fmla="*/ 4017099 w 4098122"/>
                <a:gd name="connsiteY187-4744" fmla="*/ 4444678 h 5311470"/>
                <a:gd name="connsiteX188-4745" fmla="*/ 4028674 w 4098122"/>
                <a:gd name="connsiteY188-4746" fmla="*/ 4734045 h 5311470"/>
                <a:gd name="connsiteX189-4747" fmla="*/ 4040249 w 4098122"/>
                <a:gd name="connsiteY189-4748" fmla="*/ 4768769 h 5311470"/>
                <a:gd name="connsiteX190-4749" fmla="*/ 4025844 w 4098122"/>
                <a:gd name="connsiteY190-4750" fmla="*/ 5150698 h 5311470"/>
                <a:gd name="connsiteX191-4751" fmla="*/ 4014270 w 4098122"/>
                <a:gd name="connsiteY191-4752" fmla="*/ 5275190 h 5311470"/>
                <a:gd name="connsiteX192-4753" fmla="*/ 3936076 w 4098122"/>
                <a:gd name="connsiteY192-4754" fmla="*/ 5254906 h 5311470"/>
                <a:gd name="connsiteX193-4755" fmla="*/ 3889778 w 4098122"/>
                <a:gd name="connsiteY193-4756" fmla="*/ 5243331 h 5311470"/>
                <a:gd name="connsiteX194-4757" fmla="*/ 3788546 w 4098122"/>
                <a:gd name="connsiteY194-4758" fmla="*/ 5240502 h 5311470"/>
                <a:gd name="connsiteX195-4759" fmla="*/ 3713143 w 4098122"/>
                <a:gd name="connsiteY195-4760" fmla="*/ 5246382 h 5311470"/>
                <a:gd name="connsiteX196-4761" fmla="*/ 3655455 w 4098122"/>
                <a:gd name="connsiteY196-4762" fmla="*/ 5234733 h 5311470"/>
                <a:gd name="connsiteX197-4763" fmla="*/ 3600411 w 4098122"/>
                <a:gd name="connsiteY197-4764" fmla="*/ 5231757 h 5311470"/>
                <a:gd name="connsiteX198-4765" fmla="*/ 3565686 w 4098122"/>
                <a:gd name="connsiteY198-4766" fmla="*/ 5243331 h 5311470"/>
                <a:gd name="connsiteX199-4767" fmla="*/ 2350345 w 4098122"/>
                <a:gd name="connsiteY199-4768" fmla="*/ 5266481 h 5311470"/>
                <a:gd name="connsiteX200-4769" fmla="*/ 2188299 w 4098122"/>
                <a:gd name="connsiteY200-4770" fmla="*/ 5289630 h 5311470"/>
                <a:gd name="connsiteX201-4771" fmla="*/ 2095702 w 4098122"/>
                <a:gd name="connsiteY201-4772" fmla="*/ 5301205 h 5311470"/>
                <a:gd name="connsiteX202-4773" fmla="*/ 2049329 w 4098122"/>
                <a:gd name="connsiteY202-4774" fmla="*/ 5306936 h 5311470"/>
                <a:gd name="connsiteX203-4775" fmla="*/ 1968380 w 4098122"/>
                <a:gd name="connsiteY203-4776" fmla="*/ 5301205 h 5311470"/>
                <a:gd name="connsiteX204-4777" fmla="*/ 1748461 w 4098122"/>
                <a:gd name="connsiteY204-4778" fmla="*/ 5289630 h 5311470"/>
                <a:gd name="connsiteX205-4779" fmla="*/ 1574841 w 4098122"/>
                <a:gd name="connsiteY205-4780" fmla="*/ 5266481 h 5311470"/>
                <a:gd name="connsiteX206-4781" fmla="*/ 1505393 w 4098122"/>
                <a:gd name="connsiteY206-4782" fmla="*/ 5243331 h 5311470"/>
                <a:gd name="connsiteX207-4783" fmla="*/ 1470669 w 4098122"/>
                <a:gd name="connsiteY207-4784" fmla="*/ 5231757 h 5311470"/>
                <a:gd name="connsiteX208-4785" fmla="*/ 1435945 w 4098122"/>
                <a:gd name="connsiteY208-4786" fmla="*/ 5220182 h 5311470"/>
                <a:gd name="connsiteX209-4787" fmla="*/ 1366497 w 4098122"/>
                <a:gd name="connsiteY209-4788" fmla="*/ 5208607 h 5311470"/>
                <a:gd name="connsiteX210-4789" fmla="*/ 1331773 w 4098122"/>
                <a:gd name="connsiteY210-4790" fmla="*/ 5197033 h 5311470"/>
                <a:gd name="connsiteX211-4791" fmla="*/ 1273899 w 4098122"/>
                <a:gd name="connsiteY211-4792" fmla="*/ 5185458 h 5311470"/>
                <a:gd name="connsiteX212-4793" fmla="*/ 1088704 w 4098122"/>
                <a:gd name="connsiteY212-4794" fmla="*/ 5197033 h 5311470"/>
                <a:gd name="connsiteX213-4795" fmla="*/ 1030831 w 4098122"/>
                <a:gd name="connsiteY213-4796" fmla="*/ 5208607 h 5311470"/>
                <a:gd name="connsiteX214-4797" fmla="*/ 799337 w 4098122"/>
                <a:gd name="connsiteY214-4798" fmla="*/ 5197033 h 5311470"/>
                <a:gd name="connsiteX215-4799" fmla="*/ 648866 w 4098122"/>
                <a:gd name="connsiteY215-4800" fmla="*/ 5231757 h 5311470"/>
                <a:gd name="connsiteX216-4801" fmla="*/ 452097 w 4098122"/>
                <a:gd name="connsiteY216-4802" fmla="*/ 5197033 h 5311470"/>
                <a:gd name="connsiteX217-4803" fmla="*/ 244625 w 4098122"/>
                <a:gd name="connsiteY217-4804" fmla="*/ 5207919 h 5311470"/>
                <a:gd name="connsiteX218-4805" fmla="*/ 174304 w 4098122"/>
                <a:gd name="connsiteY218-4806" fmla="*/ 5220182 h 5311470"/>
                <a:gd name="connsiteX219-4807" fmla="*/ 117808 w 4098122"/>
                <a:gd name="connsiteY219-4808" fmla="*/ 5228128 h 5311470"/>
                <a:gd name="connsiteX220-4809" fmla="*/ 12259 w 4098122"/>
                <a:gd name="connsiteY220-4810" fmla="*/ 5243331 h 5311470"/>
                <a:gd name="connsiteX221-4811" fmla="*/ 23144 w 4098122"/>
                <a:gd name="connsiteY221-4812" fmla="*/ 5109442 h 5311470"/>
                <a:gd name="connsiteX222-4813" fmla="*/ 46294 w 4098122"/>
                <a:gd name="connsiteY222-4814" fmla="*/ 5020289 h 5311470"/>
                <a:gd name="connsiteX223-4815" fmla="*/ 35408 w 4098122"/>
                <a:gd name="connsiteY223-4816" fmla="*/ 4826643 h 5311470"/>
                <a:gd name="connsiteX224-4817" fmla="*/ 58557 w 4098122"/>
                <a:gd name="connsiteY224-4818" fmla="*/ 4791919 h 5311470"/>
                <a:gd name="connsiteX225-4819" fmla="*/ 70132 w 4098122"/>
                <a:gd name="connsiteY225-4820" fmla="*/ 4745620 h 5311470"/>
                <a:gd name="connsiteX226-4821" fmla="*/ 35408 w 4098122"/>
                <a:gd name="connsiteY226-4822" fmla="*/ 4676172 h 5311470"/>
                <a:gd name="connsiteX227-4823" fmla="*/ 23833 w 4098122"/>
                <a:gd name="connsiteY227-4824" fmla="*/ 4641448 h 5311470"/>
                <a:gd name="connsiteX228-4825" fmla="*/ 35408 w 4098122"/>
                <a:gd name="connsiteY228-4826" fmla="*/ 4514126 h 5311470"/>
                <a:gd name="connsiteX229-4827" fmla="*/ 46983 w 4098122"/>
                <a:gd name="connsiteY229-4828" fmla="*/ 4467828 h 5311470"/>
                <a:gd name="connsiteX230-4829" fmla="*/ 70132 w 4098122"/>
                <a:gd name="connsiteY230-4830" fmla="*/ 4363655 h 5311470"/>
                <a:gd name="connsiteX231-4831" fmla="*/ 58557 w 4098122"/>
                <a:gd name="connsiteY231-4832" fmla="*/ 4305782 h 5311470"/>
                <a:gd name="connsiteX232-4833" fmla="*/ 46983 w 4098122"/>
                <a:gd name="connsiteY232-4834" fmla="*/ 4236334 h 5311470"/>
                <a:gd name="connsiteX233-4835" fmla="*/ 23833 w 4098122"/>
                <a:gd name="connsiteY233-4836" fmla="*/ 4166886 h 5311470"/>
                <a:gd name="connsiteX234-4837" fmla="*/ 35408 w 4098122"/>
                <a:gd name="connsiteY234-4838" fmla="*/ 3877519 h 5311470"/>
                <a:gd name="connsiteX235-4839" fmla="*/ 46983 w 4098122"/>
                <a:gd name="connsiteY235-4840" fmla="*/ 3819645 h 5311470"/>
                <a:gd name="connsiteX236-4841" fmla="*/ 116431 w 4098122"/>
                <a:gd name="connsiteY236-4842" fmla="*/ 3750197 h 5311470"/>
                <a:gd name="connsiteX237-4843" fmla="*/ 93281 w 4098122"/>
                <a:gd name="connsiteY237-4844" fmla="*/ 3611301 h 5311470"/>
                <a:gd name="connsiteX238-4845" fmla="*/ 70132 w 4098122"/>
                <a:gd name="connsiteY238-4846" fmla="*/ 3576577 h 5311470"/>
                <a:gd name="connsiteX239-4847" fmla="*/ 58557 w 4098122"/>
                <a:gd name="connsiteY239-4848" fmla="*/ 3437681 h 5311470"/>
                <a:gd name="connsiteX240-4849" fmla="*/ 35408 w 4098122"/>
                <a:gd name="connsiteY240-4850" fmla="*/ 3345083 h 5311470"/>
                <a:gd name="connsiteX241-4851" fmla="*/ 12259 w 4098122"/>
                <a:gd name="connsiteY241-4852" fmla="*/ 3264060 h 5311470"/>
                <a:gd name="connsiteX242-4853" fmla="*/ 23833 w 4098122"/>
                <a:gd name="connsiteY242-4854" fmla="*/ 3078866 h 5311470"/>
                <a:gd name="connsiteX243-4855" fmla="*/ 46983 w 4098122"/>
                <a:gd name="connsiteY243-4856" fmla="*/ 3009417 h 5311470"/>
                <a:gd name="connsiteX244-4857" fmla="*/ 58557 w 4098122"/>
                <a:gd name="connsiteY244-4858" fmla="*/ 2974693 h 5311470"/>
                <a:gd name="connsiteX245-4859" fmla="*/ 46983 w 4098122"/>
                <a:gd name="connsiteY245-4860" fmla="*/ 2812648 h 5311470"/>
                <a:gd name="connsiteX246-4861" fmla="*/ 35408 w 4098122"/>
                <a:gd name="connsiteY246-4862" fmla="*/ 2673752 h 5311470"/>
                <a:gd name="connsiteX247-4863" fmla="*/ 46983 w 4098122"/>
                <a:gd name="connsiteY247-4864" fmla="*/ 2523281 h 5311470"/>
                <a:gd name="connsiteX248-4865" fmla="*/ 70132 w 4098122"/>
                <a:gd name="connsiteY248-4866" fmla="*/ 2453833 h 5311470"/>
                <a:gd name="connsiteX249-4867" fmla="*/ 58557 w 4098122"/>
                <a:gd name="connsiteY249-4868" fmla="*/ 2257063 h 5311470"/>
                <a:gd name="connsiteX250-4869" fmla="*/ 46983 w 4098122"/>
                <a:gd name="connsiteY250-4870" fmla="*/ 2210764 h 5311470"/>
                <a:gd name="connsiteX251-4871" fmla="*/ 23833 w 4098122"/>
                <a:gd name="connsiteY251-4872" fmla="*/ 2176040 h 5311470"/>
                <a:gd name="connsiteX252-4873" fmla="*/ 23833 w 4098122"/>
                <a:gd name="connsiteY252-4874" fmla="*/ 1828800 h 5311470"/>
                <a:gd name="connsiteX253-4875" fmla="*/ 35408 w 4098122"/>
                <a:gd name="connsiteY253-4876" fmla="*/ 1713053 h 5311470"/>
                <a:gd name="connsiteX254-4877" fmla="*/ 58557 w 4098122"/>
                <a:gd name="connsiteY254-4878" fmla="*/ 1643605 h 5311470"/>
                <a:gd name="connsiteX255-4879" fmla="*/ 35408 w 4098122"/>
                <a:gd name="connsiteY255-4880" fmla="*/ 1481559 h 5311470"/>
                <a:gd name="connsiteX256-4881" fmla="*/ 23833 w 4098122"/>
                <a:gd name="connsiteY256-4882" fmla="*/ 1446835 h 5311470"/>
                <a:gd name="connsiteX257-4883" fmla="*/ 684 w 4098122"/>
                <a:gd name="connsiteY257-4884" fmla="*/ 1365812 h 5311470"/>
                <a:gd name="connsiteX258-4885" fmla="*/ 12259 w 4098122"/>
                <a:gd name="connsiteY258-4886" fmla="*/ 1192192 h 5311470"/>
                <a:gd name="connsiteX259-4887" fmla="*/ 23833 w 4098122"/>
                <a:gd name="connsiteY259-4888" fmla="*/ 1157468 h 5311470"/>
                <a:gd name="connsiteX260-4889" fmla="*/ 58557 w 4098122"/>
                <a:gd name="connsiteY260-4890" fmla="*/ 1064871 h 5311470"/>
                <a:gd name="connsiteX261-4891" fmla="*/ 46983 w 4098122"/>
                <a:gd name="connsiteY261-4892" fmla="*/ 844952 h 5311470"/>
                <a:gd name="connsiteX262-4893" fmla="*/ 35408 w 4098122"/>
                <a:gd name="connsiteY262-4894" fmla="*/ 787078 h 5311470"/>
                <a:gd name="connsiteX263-4895" fmla="*/ 23833 w 4098122"/>
                <a:gd name="connsiteY263-4896" fmla="*/ 648182 h 5311470"/>
                <a:gd name="connsiteX264-4897" fmla="*/ 12259 w 4098122"/>
                <a:gd name="connsiteY264-4898" fmla="*/ 555585 h 5311470"/>
                <a:gd name="connsiteX265-4899" fmla="*/ 23833 w 4098122"/>
                <a:gd name="connsiteY265-4900" fmla="*/ 115747 h 5311470"/>
                <a:gd name="connsiteX266-4901" fmla="*/ 70132 w 4098122"/>
                <a:gd name="connsiteY266-4902" fmla="*/ 69448 h 5311470"/>
                <a:gd name="connsiteX267-4903" fmla="*/ 428947 w 4098122"/>
                <a:gd name="connsiteY267-4904" fmla="*/ 69448 h 5311470"/>
                <a:gd name="connsiteX268-4905" fmla="*/ 556269 w 4098122"/>
                <a:gd name="connsiteY268-4906" fmla="*/ 81022 h 5311470"/>
                <a:gd name="connsiteX269-4907" fmla="*/ 891935 w 4098122"/>
                <a:gd name="connsiteY269-4908" fmla="*/ 57873 h 5311470"/>
                <a:gd name="connsiteX270-4909" fmla="*/ 926659 w 4098122"/>
                <a:gd name="connsiteY270-4910" fmla="*/ 46298 h 5311470"/>
                <a:gd name="connsiteX271-4911" fmla="*/ 961383 w 4098122"/>
                <a:gd name="connsiteY271-4912" fmla="*/ 23149 h 5311470"/>
                <a:gd name="connsiteX272-4913" fmla="*/ 1007681 w 4098122"/>
                <a:gd name="connsiteY272-4914" fmla="*/ 0 h 5311470"/>
                <a:gd name="connsiteX0-4915" fmla="*/ 1056735 w 4098122"/>
                <a:gd name="connsiteY0-4916" fmla="*/ 149710 h 5311470"/>
                <a:gd name="connsiteX1-4917" fmla="*/ 1010449 w 4098122"/>
                <a:gd name="connsiteY1-4918" fmla="*/ 140754 h 5311470"/>
                <a:gd name="connsiteX2-4919" fmla="*/ 912755 w 4098122"/>
                <a:gd name="connsiteY2-4920" fmla="*/ 151921 h 5311470"/>
                <a:gd name="connsiteX3-4921" fmla="*/ 665066 w 4098122"/>
                <a:gd name="connsiteY3-4922" fmla="*/ 174258 h 5311470"/>
                <a:gd name="connsiteX4-4923" fmla="*/ 546340 w 4098122"/>
                <a:gd name="connsiteY4-4924" fmla="*/ 163090 h 5311470"/>
                <a:gd name="connsiteX5-4925" fmla="*/ 193938 w 4098122"/>
                <a:gd name="connsiteY5-4926" fmla="*/ 169028 h 5311470"/>
                <a:gd name="connsiteX6-4927" fmla="*/ 168578 w 4098122"/>
                <a:gd name="connsiteY6-4928" fmla="*/ 207762 h 5311470"/>
                <a:gd name="connsiteX7-4929" fmla="*/ 187473 w 4098122"/>
                <a:gd name="connsiteY7-4930" fmla="*/ 608390 h 5311470"/>
                <a:gd name="connsiteX8-4931" fmla="*/ 208505 w 4098122"/>
                <a:gd name="connsiteY8-4932" fmla="*/ 760923 h 5311470"/>
                <a:gd name="connsiteX9-4933" fmla="*/ 179372 w 4098122"/>
                <a:gd name="connsiteY9-4934" fmla="*/ 855496 h 5311470"/>
                <a:gd name="connsiteX10-4935" fmla="*/ 190165 w 4098122"/>
                <a:gd name="connsiteY10-4936" fmla="*/ 911336 h 5311470"/>
                <a:gd name="connsiteX11-4937" fmla="*/ 222545 w 4098122"/>
                <a:gd name="connsiteY11-4938" fmla="*/ 1056518 h 5311470"/>
                <a:gd name="connsiteX12-4939" fmla="*/ 209587 w 4098122"/>
                <a:gd name="connsiteY12-4940" fmla="*/ 1198869 h 5311470"/>
                <a:gd name="connsiteX13-4941" fmla="*/ 193411 w 4098122"/>
                <a:gd name="connsiteY13-4942" fmla="*/ 1287934 h 5311470"/>
                <a:gd name="connsiteX14-4943" fmla="*/ 146992 w 4098122"/>
                <a:gd name="connsiteY14-4944" fmla="*/ 1413887 h 5311470"/>
                <a:gd name="connsiteX15-4945" fmla="*/ 168578 w 4098122"/>
                <a:gd name="connsiteY15-4946" fmla="*/ 1492062 h 5311470"/>
                <a:gd name="connsiteX16-4947" fmla="*/ 179372 w 4098122"/>
                <a:gd name="connsiteY16-4948" fmla="*/ 1525566 h 5311470"/>
                <a:gd name="connsiteX17-4949" fmla="*/ 200958 w 4098122"/>
                <a:gd name="connsiteY17-4950" fmla="*/ 1681916 h 5311470"/>
                <a:gd name="connsiteX18-4951" fmla="*/ 179372 w 4098122"/>
                <a:gd name="connsiteY18-4952" fmla="*/ 1748923 h 5311470"/>
                <a:gd name="connsiteX19-4953" fmla="*/ 168578 w 4098122"/>
                <a:gd name="connsiteY19-4954" fmla="*/ 1860602 h 5311470"/>
                <a:gd name="connsiteX20-4955" fmla="*/ 204205 w 4098122"/>
                <a:gd name="connsiteY20-4956" fmla="*/ 2148134 h 5311470"/>
                <a:gd name="connsiteX21-4957" fmla="*/ 190165 w 4098122"/>
                <a:gd name="connsiteY21-4958" fmla="*/ 2229139 h 5311470"/>
                <a:gd name="connsiteX22-4959" fmla="*/ 200958 w 4098122"/>
                <a:gd name="connsiteY22-4960" fmla="*/ 2273811 h 5311470"/>
                <a:gd name="connsiteX23-4961" fmla="*/ 211751 w 4098122"/>
                <a:gd name="connsiteY23-4962" fmla="*/ 2463665 h 5311470"/>
                <a:gd name="connsiteX24-4963" fmla="*/ 190165 w 4098122"/>
                <a:gd name="connsiteY24-4964" fmla="*/ 2530671 h 5311470"/>
                <a:gd name="connsiteX25-4965" fmla="*/ 197184 w 4098122"/>
                <a:gd name="connsiteY25-4966" fmla="*/ 2693667 h 5311470"/>
                <a:gd name="connsiteX26-4967" fmla="*/ 190165 w 4098122"/>
                <a:gd name="connsiteY26-4968" fmla="*/ 2809867 h 5311470"/>
                <a:gd name="connsiteX27-4969" fmla="*/ 200958 w 4098122"/>
                <a:gd name="connsiteY27-4970" fmla="*/ 2966216 h 5311470"/>
                <a:gd name="connsiteX28-4971" fmla="*/ 190165 w 4098122"/>
                <a:gd name="connsiteY28-4972" fmla="*/ 2999720 h 5311470"/>
                <a:gd name="connsiteX29-4973" fmla="*/ 168578 w 4098122"/>
                <a:gd name="connsiteY29-4974" fmla="*/ 3066728 h 5311470"/>
                <a:gd name="connsiteX30-4975" fmla="*/ 187473 w 4098122"/>
                <a:gd name="connsiteY30-4976" fmla="*/ 3221661 h 5311470"/>
                <a:gd name="connsiteX31-4977" fmla="*/ 179372 w 4098122"/>
                <a:gd name="connsiteY31-4978" fmla="*/ 3323587 h 5311470"/>
                <a:gd name="connsiteX32-4979" fmla="*/ 200958 w 4098122"/>
                <a:gd name="connsiteY32-4980" fmla="*/ 3412930 h 5311470"/>
                <a:gd name="connsiteX33-4981" fmla="*/ 211751 w 4098122"/>
                <a:gd name="connsiteY33-4982" fmla="*/ 3546944 h 5311470"/>
                <a:gd name="connsiteX34-4983" fmla="*/ 233337 w 4098122"/>
                <a:gd name="connsiteY34-4984" fmla="*/ 3580448 h 5311470"/>
                <a:gd name="connsiteX35-4985" fmla="*/ 254924 w 4098122"/>
                <a:gd name="connsiteY35-4986" fmla="*/ 3714461 h 5311470"/>
                <a:gd name="connsiteX36-4987" fmla="*/ 207978 w 4098122"/>
                <a:gd name="connsiteY36-4988" fmla="*/ 3817095 h 5311470"/>
                <a:gd name="connsiteX37-4989" fmla="*/ 214443 w 4098122"/>
                <a:gd name="connsiteY37-4990" fmla="*/ 3951817 h 5311470"/>
                <a:gd name="connsiteX38-4991" fmla="*/ 168578 w 4098122"/>
                <a:gd name="connsiteY38-4992" fmla="*/ 4116504 h 5311470"/>
                <a:gd name="connsiteX39-4993" fmla="*/ 190165 w 4098122"/>
                <a:gd name="connsiteY39-4994" fmla="*/ 4183511 h 5311470"/>
                <a:gd name="connsiteX40-4995" fmla="*/ 218216 w 4098122"/>
                <a:gd name="connsiteY40-4996" fmla="*/ 4256733 h 5311470"/>
                <a:gd name="connsiteX41-4997" fmla="*/ 211751 w 4098122"/>
                <a:gd name="connsiteY41-4998" fmla="*/ 4306356 h 5311470"/>
                <a:gd name="connsiteX42-4999" fmla="*/ 190165 w 4098122"/>
                <a:gd name="connsiteY42-5000" fmla="*/ 4406868 h 5311470"/>
                <a:gd name="connsiteX43-5001" fmla="*/ 179372 w 4098122"/>
                <a:gd name="connsiteY43-5002" fmla="*/ 4451539 h 5311470"/>
                <a:gd name="connsiteX44-5003" fmla="*/ 168578 w 4098122"/>
                <a:gd name="connsiteY44-5004" fmla="*/ 4574385 h 5311470"/>
                <a:gd name="connsiteX45-5005" fmla="*/ 179372 w 4098122"/>
                <a:gd name="connsiteY45-5006" fmla="*/ 4607889 h 5311470"/>
                <a:gd name="connsiteX46-5007" fmla="*/ 211751 w 4098122"/>
                <a:gd name="connsiteY46-5008" fmla="*/ 4674896 h 5311470"/>
                <a:gd name="connsiteX47-5009" fmla="*/ 200958 w 4098122"/>
                <a:gd name="connsiteY47-5010" fmla="*/ 4719567 h 5311470"/>
                <a:gd name="connsiteX48-5011" fmla="*/ 179372 w 4098122"/>
                <a:gd name="connsiteY48-5012" fmla="*/ 4753071 h 5311470"/>
                <a:gd name="connsiteX49-5013" fmla="*/ 179372 w 4098122"/>
                <a:gd name="connsiteY49-5014" fmla="*/ 5009930 h 5311470"/>
                <a:gd name="connsiteX50-5015" fmla="*/ 157786 w 4098122"/>
                <a:gd name="connsiteY50-5016" fmla="*/ 5043435 h 5311470"/>
                <a:gd name="connsiteX51-5017" fmla="*/ 180935 w 4098122"/>
                <a:gd name="connsiteY51-5018" fmla="*/ 5108814 h 5311470"/>
                <a:gd name="connsiteX52-5019" fmla="*/ 230213 w 4098122"/>
                <a:gd name="connsiteY52-5020" fmla="*/ 5074497 h 5311470"/>
                <a:gd name="connsiteX53-5021" fmla="*/ 308890 w 4098122"/>
                <a:gd name="connsiteY53-5022" fmla="*/ 5132777 h 5311470"/>
                <a:gd name="connsiteX54-5023" fmla="*/ 330477 w 4098122"/>
                <a:gd name="connsiteY54-5024" fmla="*/ 5110441 h 5311470"/>
                <a:gd name="connsiteX55-5025" fmla="*/ 524754 w 4098122"/>
                <a:gd name="connsiteY55-5026" fmla="*/ 5099273 h 5311470"/>
                <a:gd name="connsiteX56-5027" fmla="*/ 783791 w 4098122"/>
                <a:gd name="connsiteY56-5028" fmla="*/ 5099273 h 5311470"/>
                <a:gd name="connsiteX57-5029" fmla="*/ 891723 w 4098122"/>
                <a:gd name="connsiteY57-5030" fmla="*/ 5110441 h 5311470"/>
                <a:gd name="connsiteX58-5031" fmla="*/ 1107587 w 4098122"/>
                <a:gd name="connsiteY58-5032" fmla="*/ 5121609 h 5311470"/>
                <a:gd name="connsiteX59-5033" fmla="*/ 1161553 w 4098122"/>
                <a:gd name="connsiteY59-5034" fmla="*/ 5110441 h 5311470"/>
                <a:gd name="connsiteX60-5035" fmla="*/ 1334244 w 4098122"/>
                <a:gd name="connsiteY60-5036" fmla="*/ 5099273 h 5311470"/>
                <a:gd name="connsiteX61-5037" fmla="*/ 1388211 w 4098122"/>
                <a:gd name="connsiteY61-5038" fmla="*/ 5110441 h 5311470"/>
                <a:gd name="connsiteX62-5039" fmla="*/ 1420590 w 4098122"/>
                <a:gd name="connsiteY62-5040" fmla="*/ 5121609 h 5311470"/>
                <a:gd name="connsiteX63-5041" fmla="*/ 1485349 w 4098122"/>
                <a:gd name="connsiteY63-5042" fmla="*/ 5132777 h 5311470"/>
                <a:gd name="connsiteX64-5043" fmla="*/ 1517729 w 4098122"/>
                <a:gd name="connsiteY64-5044" fmla="*/ 5143945 h 5311470"/>
                <a:gd name="connsiteX65-5045" fmla="*/ 1550108 w 4098122"/>
                <a:gd name="connsiteY65-5046" fmla="*/ 5155112 h 5311470"/>
                <a:gd name="connsiteX66-5047" fmla="*/ 1614868 w 4098122"/>
                <a:gd name="connsiteY66-5048" fmla="*/ 5177448 h 5311470"/>
                <a:gd name="connsiteX67-5049" fmla="*/ 1802785 w 4098122"/>
                <a:gd name="connsiteY67-5050" fmla="*/ 5181199 h 5311470"/>
                <a:gd name="connsiteX68-5051" fmla="*/ 1926080 w 4098122"/>
                <a:gd name="connsiteY68-5052" fmla="*/ 5173781 h 5311470"/>
                <a:gd name="connsiteX69-5053" fmla="*/ 2060390 w 4098122"/>
                <a:gd name="connsiteY69-5054" fmla="*/ 5177531 h 5311470"/>
                <a:gd name="connsiteX70-5055" fmla="*/ 2137733 w 4098122"/>
                <a:gd name="connsiteY70-5056" fmla="*/ 5177498 h 5311470"/>
                <a:gd name="connsiteX71-5057" fmla="*/ 2216643 w 4098122"/>
                <a:gd name="connsiteY71-5058" fmla="*/ 5170047 h 5311470"/>
                <a:gd name="connsiteX72-5059" fmla="*/ 2338012 w 4098122"/>
                <a:gd name="connsiteY72-5060" fmla="*/ 5177448 h 5311470"/>
                <a:gd name="connsiteX73-5061" fmla="*/ 3426693 w 4098122"/>
                <a:gd name="connsiteY73-5062" fmla="*/ 5140244 h 5311470"/>
                <a:gd name="connsiteX74-5063" fmla="*/ 3485092 w 4098122"/>
                <a:gd name="connsiteY74-5064" fmla="*/ 5129077 h 5311470"/>
                <a:gd name="connsiteX75-5065" fmla="*/ 3536058 w 4098122"/>
                <a:gd name="connsiteY75-5066" fmla="*/ 5121609 h 5311470"/>
                <a:gd name="connsiteX76-5067" fmla="*/ 3606819 w 4098122"/>
                <a:gd name="connsiteY76-5068" fmla="*/ 5129026 h 5311470"/>
                <a:gd name="connsiteX77-5069" fmla="*/ 3665576 w 4098122"/>
                <a:gd name="connsiteY77-5070" fmla="*/ 5132777 h 5311470"/>
                <a:gd name="connsiteX78-5071" fmla="*/ 3773508 w 4098122"/>
                <a:gd name="connsiteY78-5072" fmla="*/ 5155112 h 5311470"/>
                <a:gd name="connsiteX79-5073" fmla="*/ 3816680 w 4098122"/>
                <a:gd name="connsiteY79-5074" fmla="*/ 5166280 h 5311470"/>
                <a:gd name="connsiteX80-5075" fmla="*/ 3870647 w 4098122"/>
                <a:gd name="connsiteY80-5076" fmla="*/ 5177448 h 5311470"/>
                <a:gd name="connsiteX81-5077" fmla="*/ 3874975 w 4098122"/>
                <a:gd name="connsiteY81-5078" fmla="*/ 5037497 h 5311470"/>
                <a:gd name="connsiteX82-5079" fmla="*/ 3913820 w 4098122"/>
                <a:gd name="connsiteY82-5080" fmla="*/ 4697231 h 5311470"/>
                <a:gd name="connsiteX83-5081" fmla="*/ 3903026 w 4098122"/>
                <a:gd name="connsiteY83-5082" fmla="*/ 4663727 h 5311470"/>
                <a:gd name="connsiteX84-5083" fmla="*/ 3892233 w 4098122"/>
                <a:gd name="connsiteY84-5084" fmla="*/ 4384532 h 5311470"/>
                <a:gd name="connsiteX85-5085" fmla="*/ 3881440 w 4098122"/>
                <a:gd name="connsiteY85-5086" fmla="*/ 4105336 h 5311470"/>
                <a:gd name="connsiteX86-5087" fmla="*/ 3924612 w 4098122"/>
                <a:gd name="connsiteY86-5088" fmla="*/ 4071832 h 5311470"/>
                <a:gd name="connsiteX87-5089" fmla="*/ 3899780 w 4098122"/>
                <a:gd name="connsiteY87-5090" fmla="*/ 3931880 h 5311470"/>
                <a:gd name="connsiteX88-5091" fmla="*/ 3872811 w 4098122"/>
                <a:gd name="connsiteY88-5092" fmla="*/ 3820202 h 5311470"/>
                <a:gd name="connsiteX89-5093" fmla="*/ 3892233 w 4098122"/>
                <a:gd name="connsiteY89-5094" fmla="*/ 3602783 h 5311470"/>
                <a:gd name="connsiteX90-5095" fmla="*/ 3878749 w 4098122"/>
                <a:gd name="connsiteY90-5096" fmla="*/ 3246828 h 5311470"/>
                <a:gd name="connsiteX91-5097" fmla="*/ 3913820 w 4098122"/>
                <a:gd name="connsiteY91-5098" fmla="*/ 3111398 h 5311470"/>
                <a:gd name="connsiteX92-5099" fmla="*/ 3924612 w 4098122"/>
                <a:gd name="connsiteY92-5100" fmla="*/ 3055560 h 5311470"/>
                <a:gd name="connsiteX93-5101" fmla="*/ 3903026 w 4098122"/>
                <a:gd name="connsiteY93-5102" fmla="*/ 2910378 h 5311470"/>
                <a:gd name="connsiteX94-5103" fmla="*/ 3897643 w 4098122"/>
                <a:gd name="connsiteY94-5104" fmla="*/ 2689852 h 5311470"/>
                <a:gd name="connsiteX95-5105" fmla="*/ 3859853 w 4098122"/>
                <a:gd name="connsiteY95-5106" fmla="*/ 2564175 h 5311470"/>
                <a:gd name="connsiteX96-5107" fmla="*/ 3838267 w 4098122"/>
                <a:gd name="connsiteY96-5108" fmla="*/ 2541839 h 5311470"/>
                <a:gd name="connsiteX97-5109" fmla="*/ 3827474 w 4098122"/>
                <a:gd name="connsiteY97-5110" fmla="*/ 2407825 h 5311470"/>
                <a:gd name="connsiteX98-5111" fmla="*/ 3838267 w 4098122"/>
                <a:gd name="connsiteY98-5112" fmla="*/ 2374321 h 5311470"/>
                <a:gd name="connsiteX99-5113" fmla="*/ 3849060 w 4098122"/>
                <a:gd name="connsiteY99-5114" fmla="*/ 2296146 h 5311470"/>
                <a:gd name="connsiteX100-5115" fmla="*/ 3870647 w 4098122"/>
                <a:gd name="connsiteY100-5116" fmla="*/ 2273811 h 5311470"/>
                <a:gd name="connsiteX101-5117" fmla="*/ 3903026 w 4098122"/>
                <a:gd name="connsiteY101-5118" fmla="*/ 2184469 h 5311470"/>
                <a:gd name="connsiteX102-5119" fmla="*/ 3913820 w 4098122"/>
                <a:gd name="connsiteY102-5120" fmla="*/ 2005783 h 5311470"/>
                <a:gd name="connsiteX103-5121" fmla="*/ 3935406 w 4098122"/>
                <a:gd name="connsiteY103-5122" fmla="*/ 1793595 h 5311470"/>
                <a:gd name="connsiteX104-5123" fmla="*/ 3924612 w 4098122"/>
                <a:gd name="connsiteY104-5124" fmla="*/ 1648413 h 5311470"/>
                <a:gd name="connsiteX105-5125" fmla="*/ 3946199 w 4098122"/>
                <a:gd name="connsiteY105-5126" fmla="*/ 1614909 h 5311470"/>
                <a:gd name="connsiteX106-5127" fmla="*/ 3940816 w 4098122"/>
                <a:gd name="connsiteY106-5128" fmla="*/ 1485848 h 5311470"/>
                <a:gd name="connsiteX107-5129" fmla="*/ 3947836 w 4098122"/>
                <a:gd name="connsiteY107-5130" fmla="*/ 1378692 h 5311470"/>
                <a:gd name="connsiteX108-5131" fmla="*/ 3931105 w 4098122"/>
                <a:gd name="connsiteY108-5132" fmla="*/ 1305039 h 5311470"/>
                <a:gd name="connsiteX109-5133" fmla="*/ 3913293 w 4098122"/>
                <a:gd name="connsiteY109-5134" fmla="*/ 1178655 h 5311470"/>
                <a:gd name="connsiteX110-5135" fmla="*/ 3903026 w 4098122"/>
                <a:gd name="connsiteY110-5136" fmla="*/ 676810 h 5311470"/>
                <a:gd name="connsiteX111-5137" fmla="*/ 3917066 w 4098122"/>
                <a:gd name="connsiteY111-5138" fmla="*/ 454869 h 5311470"/>
                <a:gd name="connsiteX112-5139" fmla="*/ 3892233 w 4098122"/>
                <a:gd name="connsiteY112-5140" fmla="*/ 397615 h 5311470"/>
                <a:gd name="connsiteX113-5141" fmla="*/ 3913820 w 4098122"/>
                <a:gd name="connsiteY113-5142" fmla="*/ 218929 h 5311470"/>
                <a:gd name="connsiteX114-5143" fmla="*/ 3827474 w 4098122"/>
                <a:gd name="connsiteY114-5144" fmla="*/ 196594 h 5311470"/>
                <a:gd name="connsiteX115-5145" fmla="*/ 3795094 w 4098122"/>
                <a:gd name="connsiteY115-5146" fmla="*/ 174258 h 5311470"/>
                <a:gd name="connsiteX116-5147" fmla="*/ 3719542 w 4098122"/>
                <a:gd name="connsiteY116-5148" fmla="*/ 163090 h 5311470"/>
                <a:gd name="connsiteX117-5149" fmla="*/ 3683388 w 4098122"/>
                <a:gd name="connsiteY117-5150" fmla="*/ 154045 h 5311470"/>
                <a:gd name="connsiteX118-5151" fmla="*/ 3633196 w 4098122"/>
                <a:gd name="connsiteY118-5152" fmla="*/ 140754 h 5311470"/>
                <a:gd name="connsiteX119-5153" fmla="*/ 3590023 w 4098122"/>
                <a:gd name="connsiteY119-5154" fmla="*/ 163090 h 5311470"/>
                <a:gd name="connsiteX120-5155" fmla="*/ 3287814 w 4098122"/>
                <a:gd name="connsiteY120-5156" fmla="*/ 174258 h 5311470"/>
                <a:gd name="connsiteX121-5157" fmla="*/ 3190675 w 4098122"/>
                <a:gd name="connsiteY121-5158" fmla="*/ 196594 h 5311470"/>
                <a:gd name="connsiteX122-5159" fmla="*/ 3169088 w 4098122"/>
                <a:gd name="connsiteY122-5160" fmla="*/ 174258 h 5311470"/>
                <a:gd name="connsiteX123-5161" fmla="*/ 3136709 w 4098122"/>
                <a:gd name="connsiteY123-5162" fmla="*/ 163090 h 5311470"/>
                <a:gd name="connsiteX124-5163" fmla="*/ 3115123 w 4098122"/>
                <a:gd name="connsiteY124-5164" fmla="*/ 140754 h 5311470"/>
                <a:gd name="connsiteX125-5165" fmla="*/ 3030414 w 4098122"/>
                <a:gd name="connsiteY125-5166" fmla="*/ 159276 h 5311470"/>
                <a:gd name="connsiteX126-5167" fmla="*/ 2856086 w 4098122"/>
                <a:gd name="connsiteY126-5168" fmla="*/ 151922 h 5311470"/>
                <a:gd name="connsiteX127-5169" fmla="*/ 2445944 w 4098122"/>
                <a:gd name="connsiteY127-5170" fmla="*/ 174258 h 5311470"/>
                <a:gd name="connsiteX128-5171" fmla="*/ 2111354 w 4098122"/>
                <a:gd name="connsiteY128-5172" fmla="*/ 129587 h 5311470"/>
                <a:gd name="connsiteX129-5173" fmla="*/ 1882561 w 4098122"/>
                <a:gd name="connsiteY129-5174" fmla="*/ 154045 h 5311470"/>
                <a:gd name="connsiteX130-5175" fmla="*/ 1712006 w 4098122"/>
                <a:gd name="connsiteY130-5176" fmla="*/ 140754 h 5311470"/>
                <a:gd name="connsiteX131-5177" fmla="*/ 1237105 w 4098122"/>
                <a:gd name="connsiteY131-5178" fmla="*/ 163090 h 5311470"/>
                <a:gd name="connsiteX132-5179" fmla="*/ 1160470 w 4098122"/>
                <a:gd name="connsiteY132-5180" fmla="*/ 163031 h 5311470"/>
                <a:gd name="connsiteX133-5181" fmla="*/ 1106861 w 4098122"/>
                <a:gd name="connsiteY133-5182" fmla="*/ 161556 h 5311470"/>
                <a:gd name="connsiteX134-5183" fmla="*/ 1056735 w 4098122"/>
                <a:gd name="connsiteY134-5184" fmla="*/ 149710 h 5311470"/>
                <a:gd name="connsiteX135-5185" fmla="*/ 1007681 w 4098122"/>
                <a:gd name="connsiteY135-5186" fmla="*/ 0 h 5311470"/>
                <a:gd name="connsiteX136-5187" fmla="*/ 1100279 w 4098122"/>
                <a:gd name="connsiteY136-5188" fmla="*/ 23149 h 5311470"/>
                <a:gd name="connsiteX137-5189" fmla="*/ 1169727 w 4098122"/>
                <a:gd name="connsiteY137-5190" fmla="*/ 69448 h 5311470"/>
                <a:gd name="connsiteX138-5191" fmla="*/ 1679013 w 4098122"/>
                <a:gd name="connsiteY138-5192" fmla="*/ 46298 h 5311470"/>
                <a:gd name="connsiteX139-5193" fmla="*/ 1760036 w 4098122"/>
                <a:gd name="connsiteY139-5194" fmla="*/ 23149 h 5311470"/>
                <a:gd name="connsiteX140-5195" fmla="*/ 2107276 w 4098122"/>
                <a:gd name="connsiteY140-5196" fmla="*/ 34724 h 5311470"/>
                <a:gd name="connsiteX141-5197" fmla="*/ 2466092 w 4098122"/>
                <a:gd name="connsiteY141-5198" fmla="*/ 81022 h 5311470"/>
                <a:gd name="connsiteX142-5199" fmla="*/ 2905930 w 4098122"/>
                <a:gd name="connsiteY142-5200" fmla="*/ 57873 h 5311470"/>
                <a:gd name="connsiteX143-5201" fmla="*/ 3010102 w 4098122"/>
                <a:gd name="connsiteY143-5202" fmla="*/ 34724 h 5311470"/>
                <a:gd name="connsiteX144-5203" fmla="*/ 3183722 w 4098122"/>
                <a:gd name="connsiteY144-5204" fmla="*/ 46298 h 5311470"/>
                <a:gd name="connsiteX145-5205" fmla="*/ 3206871 w 4098122"/>
                <a:gd name="connsiteY145-5206" fmla="*/ 69448 h 5311470"/>
                <a:gd name="connsiteX146-5207" fmla="*/ 3241595 w 4098122"/>
                <a:gd name="connsiteY146-5208" fmla="*/ 81022 h 5311470"/>
                <a:gd name="connsiteX147-5209" fmla="*/ 3264745 w 4098122"/>
                <a:gd name="connsiteY147-5210" fmla="*/ 104172 h 5311470"/>
                <a:gd name="connsiteX148-5211" fmla="*/ 3368917 w 4098122"/>
                <a:gd name="connsiteY148-5212" fmla="*/ 81022 h 5311470"/>
                <a:gd name="connsiteX149-5213" fmla="*/ 3693008 w 4098122"/>
                <a:gd name="connsiteY149-5214" fmla="*/ 69448 h 5311470"/>
                <a:gd name="connsiteX150-5215" fmla="*/ 3739307 w 4098122"/>
                <a:gd name="connsiteY150-5216" fmla="*/ 46298 h 5311470"/>
                <a:gd name="connsiteX151-5217" fmla="*/ 3774031 w 4098122"/>
                <a:gd name="connsiteY151-5218" fmla="*/ 23149 h 5311470"/>
                <a:gd name="connsiteX152-5219" fmla="*/ 3831904 w 4098122"/>
                <a:gd name="connsiteY152-5220" fmla="*/ 69448 h 5311470"/>
                <a:gd name="connsiteX153-5221" fmla="*/ 3912927 w 4098122"/>
                <a:gd name="connsiteY153-5222" fmla="*/ 81022 h 5311470"/>
                <a:gd name="connsiteX154-5223" fmla="*/ 3947651 w 4098122"/>
                <a:gd name="connsiteY154-5224" fmla="*/ 104172 h 5311470"/>
                <a:gd name="connsiteX155-5225" fmla="*/ 4040249 w 4098122"/>
                <a:gd name="connsiteY155-5226" fmla="*/ 127321 h 5311470"/>
                <a:gd name="connsiteX156-5227" fmla="*/ 4017099 w 4098122"/>
                <a:gd name="connsiteY156-5228" fmla="*/ 312516 h 5311470"/>
                <a:gd name="connsiteX157-5229" fmla="*/ 4005524 w 4098122"/>
                <a:gd name="connsiteY157-5230" fmla="*/ 347240 h 5311470"/>
                <a:gd name="connsiteX158-5231" fmla="*/ 4028674 w 4098122"/>
                <a:gd name="connsiteY158-5232" fmla="*/ 601883 h 5311470"/>
                <a:gd name="connsiteX159-5233" fmla="*/ 4040249 w 4098122"/>
                <a:gd name="connsiteY159-5234" fmla="*/ 1169043 h 5311470"/>
                <a:gd name="connsiteX160-5235" fmla="*/ 4063398 w 4098122"/>
                <a:gd name="connsiteY160-5236" fmla="*/ 1238491 h 5311470"/>
                <a:gd name="connsiteX161-5237" fmla="*/ 4074973 w 4098122"/>
                <a:gd name="connsiteY161-5238" fmla="*/ 1273215 h 5311470"/>
                <a:gd name="connsiteX162-5239" fmla="*/ 4098122 w 4098122"/>
                <a:gd name="connsiteY162-5240" fmla="*/ 1354238 h 5311470"/>
                <a:gd name="connsiteX163-5241" fmla="*/ 4074973 w 4098122"/>
                <a:gd name="connsiteY163-5242" fmla="*/ 1574157 h 5311470"/>
                <a:gd name="connsiteX164-5243" fmla="*/ 4051823 w 4098122"/>
                <a:gd name="connsiteY164-5244" fmla="*/ 1608881 h 5311470"/>
                <a:gd name="connsiteX165-5245" fmla="*/ 4063398 w 4098122"/>
                <a:gd name="connsiteY165-5246" fmla="*/ 1759352 h 5311470"/>
                <a:gd name="connsiteX166-5247" fmla="*/ 4040249 w 4098122"/>
                <a:gd name="connsiteY166-5248" fmla="*/ 1979271 h 5311470"/>
                <a:gd name="connsiteX167-5249" fmla="*/ 4028674 w 4098122"/>
                <a:gd name="connsiteY167-5250" fmla="*/ 2164466 h 5311470"/>
                <a:gd name="connsiteX168-5251" fmla="*/ 3993950 w 4098122"/>
                <a:gd name="connsiteY168-5252" fmla="*/ 2257063 h 5311470"/>
                <a:gd name="connsiteX169-5253" fmla="*/ 3970800 w 4098122"/>
                <a:gd name="connsiteY169-5254" fmla="*/ 2280212 h 5311470"/>
                <a:gd name="connsiteX170-5255" fmla="*/ 3959226 w 4098122"/>
                <a:gd name="connsiteY170-5256" fmla="*/ 2361235 h 5311470"/>
                <a:gd name="connsiteX171-5257" fmla="*/ 3947651 w 4098122"/>
                <a:gd name="connsiteY171-5258" fmla="*/ 2395959 h 5311470"/>
                <a:gd name="connsiteX172-5259" fmla="*/ 3959226 w 4098122"/>
                <a:gd name="connsiteY172-5260" fmla="*/ 2534855 h 5311470"/>
                <a:gd name="connsiteX173-5261" fmla="*/ 3982375 w 4098122"/>
                <a:gd name="connsiteY173-5262" fmla="*/ 2558005 h 5311470"/>
                <a:gd name="connsiteX174-5263" fmla="*/ 3993950 w 4098122"/>
                <a:gd name="connsiteY174-5264" fmla="*/ 2592729 h 5311470"/>
                <a:gd name="connsiteX175-5265" fmla="*/ 4028674 w 4098122"/>
                <a:gd name="connsiteY175-5266" fmla="*/ 2916820 h 5311470"/>
                <a:gd name="connsiteX176-5267" fmla="*/ 4051823 w 4098122"/>
                <a:gd name="connsiteY176-5268" fmla="*/ 3067291 h 5311470"/>
                <a:gd name="connsiteX177-5269" fmla="*/ 4040249 w 4098122"/>
                <a:gd name="connsiteY177-5270" fmla="*/ 3125164 h 5311470"/>
                <a:gd name="connsiteX178-5271" fmla="*/ 4029899 w 4098122"/>
                <a:gd name="connsiteY178-5272" fmla="*/ 3164921 h 5311470"/>
                <a:gd name="connsiteX179-5273" fmla="*/ 4031149 w 4098122"/>
                <a:gd name="connsiteY179-5274" fmla="*/ 3158443 h 5311470"/>
                <a:gd name="connsiteX180-5275" fmla="*/ 4029899 w 4098122"/>
                <a:gd name="connsiteY180-5276" fmla="*/ 3164921 h 5311470"/>
                <a:gd name="connsiteX181-5277" fmla="*/ 4017099 w 4098122"/>
                <a:gd name="connsiteY181-5278" fmla="*/ 3229336 h 5311470"/>
                <a:gd name="connsiteX182-5279" fmla="*/ 4017099 w 4098122"/>
                <a:gd name="connsiteY182-5280" fmla="*/ 3634450 h 5311470"/>
                <a:gd name="connsiteX183-5281" fmla="*/ 4051823 w 4098122"/>
                <a:gd name="connsiteY183-5282" fmla="*/ 3842795 h 5311470"/>
                <a:gd name="connsiteX184-5283" fmla="*/ 4063398 w 4098122"/>
                <a:gd name="connsiteY184-5284" fmla="*/ 3981691 h 5311470"/>
                <a:gd name="connsiteX185-5285" fmla="*/ 4051823 w 4098122"/>
                <a:gd name="connsiteY185-5286" fmla="*/ 4120587 h 5311470"/>
                <a:gd name="connsiteX186-5287" fmla="*/ 4040249 w 4098122"/>
                <a:gd name="connsiteY186-5288" fmla="*/ 4155311 h 5311470"/>
                <a:gd name="connsiteX187-5289" fmla="*/ 4017099 w 4098122"/>
                <a:gd name="connsiteY187-5290" fmla="*/ 4444678 h 5311470"/>
                <a:gd name="connsiteX188-5291" fmla="*/ 4028674 w 4098122"/>
                <a:gd name="connsiteY188-5292" fmla="*/ 4734045 h 5311470"/>
                <a:gd name="connsiteX189-5293" fmla="*/ 4040249 w 4098122"/>
                <a:gd name="connsiteY189-5294" fmla="*/ 4768769 h 5311470"/>
                <a:gd name="connsiteX190-5295" fmla="*/ 4025844 w 4098122"/>
                <a:gd name="connsiteY190-5296" fmla="*/ 5150698 h 5311470"/>
                <a:gd name="connsiteX191-5297" fmla="*/ 4014270 w 4098122"/>
                <a:gd name="connsiteY191-5298" fmla="*/ 5275190 h 5311470"/>
                <a:gd name="connsiteX192-5299" fmla="*/ 3936076 w 4098122"/>
                <a:gd name="connsiteY192-5300" fmla="*/ 5254906 h 5311470"/>
                <a:gd name="connsiteX193-5301" fmla="*/ 3889778 w 4098122"/>
                <a:gd name="connsiteY193-5302" fmla="*/ 5243331 h 5311470"/>
                <a:gd name="connsiteX194-5303" fmla="*/ 3788546 w 4098122"/>
                <a:gd name="connsiteY194-5304" fmla="*/ 5240502 h 5311470"/>
                <a:gd name="connsiteX195-5305" fmla="*/ 3713143 w 4098122"/>
                <a:gd name="connsiteY195-5306" fmla="*/ 5246382 h 5311470"/>
                <a:gd name="connsiteX196-5307" fmla="*/ 3655455 w 4098122"/>
                <a:gd name="connsiteY196-5308" fmla="*/ 5234733 h 5311470"/>
                <a:gd name="connsiteX197-5309" fmla="*/ 3600411 w 4098122"/>
                <a:gd name="connsiteY197-5310" fmla="*/ 5231757 h 5311470"/>
                <a:gd name="connsiteX198-5311" fmla="*/ 3565686 w 4098122"/>
                <a:gd name="connsiteY198-5312" fmla="*/ 5243331 h 5311470"/>
                <a:gd name="connsiteX199-5313" fmla="*/ 2350345 w 4098122"/>
                <a:gd name="connsiteY199-5314" fmla="*/ 5266481 h 5311470"/>
                <a:gd name="connsiteX200-5315" fmla="*/ 2188299 w 4098122"/>
                <a:gd name="connsiteY200-5316" fmla="*/ 5289630 h 5311470"/>
                <a:gd name="connsiteX201-5317" fmla="*/ 2095702 w 4098122"/>
                <a:gd name="connsiteY201-5318" fmla="*/ 5301205 h 5311470"/>
                <a:gd name="connsiteX202-5319" fmla="*/ 2049329 w 4098122"/>
                <a:gd name="connsiteY202-5320" fmla="*/ 5306936 h 5311470"/>
                <a:gd name="connsiteX203-5321" fmla="*/ 1968380 w 4098122"/>
                <a:gd name="connsiteY203-5322" fmla="*/ 5301205 h 5311470"/>
                <a:gd name="connsiteX204-5323" fmla="*/ 1748461 w 4098122"/>
                <a:gd name="connsiteY204-5324" fmla="*/ 5289630 h 5311470"/>
                <a:gd name="connsiteX205-5325" fmla="*/ 1574841 w 4098122"/>
                <a:gd name="connsiteY205-5326" fmla="*/ 5266481 h 5311470"/>
                <a:gd name="connsiteX206-5327" fmla="*/ 1505393 w 4098122"/>
                <a:gd name="connsiteY206-5328" fmla="*/ 5243331 h 5311470"/>
                <a:gd name="connsiteX207-5329" fmla="*/ 1470669 w 4098122"/>
                <a:gd name="connsiteY207-5330" fmla="*/ 5231757 h 5311470"/>
                <a:gd name="connsiteX208-5331" fmla="*/ 1435945 w 4098122"/>
                <a:gd name="connsiteY208-5332" fmla="*/ 5220182 h 5311470"/>
                <a:gd name="connsiteX209-5333" fmla="*/ 1366497 w 4098122"/>
                <a:gd name="connsiteY209-5334" fmla="*/ 5208607 h 5311470"/>
                <a:gd name="connsiteX210-5335" fmla="*/ 1331773 w 4098122"/>
                <a:gd name="connsiteY210-5336" fmla="*/ 5197033 h 5311470"/>
                <a:gd name="connsiteX211-5337" fmla="*/ 1273899 w 4098122"/>
                <a:gd name="connsiteY211-5338" fmla="*/ 5185458 h 5311470"/>
                <a:gd name="connsiteX212-5339" fmla="*/ 1088704 w 4098122"/>
                <a:gd name="connsiteY212-5340" fmla="*/ 5197033 h 5311470"/>
                <a:gd name="connsiteX213-5341" fmla="*/ 1030831 w 4098122"/>
                <a:gd name="connsiteY213-5342" fmla="*/ 5208607 h 5311470"/>
                <a:gd name="connsiteX214-5343" fmla="*/ 799337 w 4098122"/>
                <a:gd name="connsiteY214-5344" fmla="*/ 5197033 h 5311470"/>
                <a:gd name="connsiteX215-5345" fmla="*/ 648866 w 4098122"/>
                <a:gd name="connsiteY215-5346" fmla="*/ 5231757 h 5311470"/>
                <a:gd name="connsiteX216-5347" fmla="*/ 452097 w 4098122"/>
                <a:gd name="connsiteY216-5348" fmla="*/ 5197033 h 5311470"/>
                <a:gd name="connsiteX217-5349" fmla="*/ 244625 w 4098122"/>
                <a:gd name="connsiteY217-5350" fmla="*/ 5207919 h 5311470"/>
                <a:gd name="connsiteX218-5351" fmla="*/ 174304 w 4098122"/>
                <a:gd name="connsiteY218-5352" fmla="*/ 5220182 h 5311470"/>
                <a:gd name="connsiteX219-5353" fmla="*/ 117808 w 4098122"/>
                <a:gd name="connsiteY219-5354" fmla="*/ 5228128 h 5311470"/>
                <a:gd name="connsiteX220-5355" fmla="*/ 12259 w 4098122"/>
                <a:gd name="connsiteY220-5356" fmla="*/ 5243331 h 5311470"/>
                <a:gd name="connsiteX221-5357" fmla="*/ 23144 w 4098122"/>
                <a:gd name="connsiteY221-5358" fmla="*/ 5109442 h 5311470"/>
                <a:gd name="connsiteX222-5359" fmla="*/ 46294 w 4098122"/>
                <a:gd name="connsiteY222-5360" fmla="*/ 5020289 h 5311470"/>
                <a:gd name="connsiteX223-5361" fmla="*/ 35408 w 4098122"/>
                <a:gd name="connsiteY223-5362" fmla="*/ 4826643 h 5311470"/>
                <a:gd name="connsiteX224-5363" fmla="*/ 58557 w 4098122"/>
                <a:gd name="connsiteY224-5364" fmla="*/ 4791919 h 5311470"/>
                <a:gd name="connsiteX225-5365" fmla="*/ 70132 w 4098122"/>
                <a:gd name="connsiteY225-5366" fmla="*/ 4745620 h 5311470"/>
                <a:gd name="connsiteX226-5367" fmla="*/ 35408 w 4098122"/>
                <a:gd name="connsiteY226-5368" fmla="*/ 4676172 h 5311470"/>
                <a:gd name="connsiteX227-5369" fmla="*/ 23833 w 4098122"/>
                <a:gd name="connsiteY227-5370" fmla="*/ 4641448 h 5311470"/>
                <a:gd name="connsiteX228-5371" fmla="*/ 35408 w 4098122"/>
                <a:gd name="connsiteY228-5372" fmla="*/ 4514126 h 5311470"/>
                <a:gd name="connsiteX229-5373" fmla="*/ 46983 w 4098122"/>
                <a:gd name="connsiteY229-5374" fmla="*/ 4467828 h 5311470"/>
                <a:gd name="connsiteX230-5375" fmla="*/ 70132 w 4098122"/>
                <a:gd name="connsiteY230-5376" fmla="*/ 4363655 h 5311470"/>
                <a:gd name="connsiteX231-5377" fmla="*/ 58557 w 4098122"/>
                <a:gd name="connsiteY231-5378" fmla="*/ 4305782 h 5311470"/>
                <a:gd name="connsiteX232-5379" fmla="*/ 46983 w 4098122"/>
                <a:gd name="connsiteY232-5380" fmla="*/ 4236334 h 5311470"/>
                <a:gd name="connsiteX233-5381" fmla="*/ 23833 w 4098122"/>
                <a:gd name="connsiteY233-5382" fmla="*/ 4166886 h 5311470"/>
                <a:gd name="connsiteX234-5383" fmla="*/ 35408 w 4098122"/>
                <a:gd name="connsiteY234-5384" fmla="*/ 3877519 h 5311470"/>
                <a:gd name="connsiteX235-5385" fmla="*/ 46983 w 4098122"/>
                <a:gd name="connsiteY235-5386" fmla="*/ 3819645 h 5311470"/>
                <a:gd name="connsiteX236-5387" fmla="*/ 116431 w 4098122"/>
                <a:gd name="connsiteY236-5388" fmla="*/ 3750197 h 5311470"/>
                <a:gd name="connsiteX237-5389" fmla="*/ 93281 w 4098122"/>
                <a:gd name="connsiteY237-5390" fmla="*/ 3611301 h 5311470"/>
                <a:gd name="connsiteX238-5391" fmla="*/ 70132 w 4098122"/>
                <a:gd name="connsiteY238-5392" fmla="*/ 3576577 h 5311470"/>
                <a:gd name="connsiteX239-5393" fmla="*/ 58557 w 4098122"/>
                <a:gd name="connsiteY239-5394" fmla="*/ 3437681 h 5311470"/>
                <a:gd name="connsiteX240-5395" fmla="*/ 35408 w 4098122"/>
                <a:gd name="connsiteY240-5396" fmla="*/ 3345083 h 5311470"/>
                <a:gd name="connsiteX241-5397" fmla="*/ 12259 w 4098122"/>
                <a:gd name="connsiteY241-5398" fmla="*/ 3264060 h 5311470"/>
                <a:gd name="connsiteX242-5399" fmla="*/ 23833 w 4098122"/>
                <a:gd name="connsiteY242-5400" fmla="*/ 3078866 h 5311470"/>
                <a:gd name="connsiteX243-5401" fmla="*/ 46983 w 4098122"/>
                <a:gd name="connsiteY243-5402" fmla="*/ 3009417 h 5311470"/>
                <a:gd name="connsiteX244-5403" fmla="*/ 58557 w 4098122"/>
                <a:gd name="connsiteY244-5404" fmla="*/ 2974693 h 5311470"/>
                <a:gd name="connsiteX245-5405" fmla="*/ 46983 w 4098122"/>
                <a:gd name="connsiteY245-5406" fmla="*/ 2812648 h 5311470"/>
                <a:gd name="connsiteX246-5407" fmla="*/ 35408 w 4098122"/>
                <a:gd name="connsiteY246-5408" fmla="*/ 2673752 h 5311470"/>
                <a:gd name="connsiteX247-5409" fmla="*/ 46983 w 4098122"/>
                <a:gd name="connsiteY247-5410" fmla="*/ 2523281 h 5311470"/>
                <a:gd name="connsiteX248-5411" fmla="*/ 70132 w 4098122"/>
                <a:gd name="connsiteY248-5412" fmla="*/ 2453833 h 5311470"/>
                <a:gd name="connsiteX249-5413" fmla="*/ 58557 w 4098122"/>
                <a:gd name="connsiteY249-5414" fmla="*/ 2257063 h 5311470"/>
                <a:gd name="connsiteX250-5415" fmla="*/ 46983 w 4098122"/>
                <a:gd name="connsiteY250-5416" fmla="*/ 2210764 h 5311470"/>
                <a:gd name="connsiteX251-5417" fmla="*/ 23833 w 4098122"/>
                <a:gd name="connsiteY251-5418" fmla="*/ 2176040 h 5311470"/>
                <a:gd name="connsiteX252-5419" fmla="*/ 23833 w 4098122"/>
                <a:gd name="connsiteY252-5420" fmla="*/ 1828800 h 5311470"/>
                <a:gd name="connsiteX253-5421" fmla="*/ 35408 w 4098122"/>
                <a:gd name="connsiteY253-5422" fmla="*/ 1713053 h 5311470"/>
                <a:gd name="connsiteX254-5423" fmla="*/ 58557 w 4098122"/>
                <a:gd name="connsiteY254-5424" fmla="*/ 1643605 h 5311470"/>
                <a:gd name="connsiteX255-5425" fmla="*/ 35408 w 4098122"/>
                <a:gd name="connsiteY255-5426" fmla="*/ 1481559 h 5311470"/>
                <a:gd name="connsiteX256-5427" fmla="*/ 23833 w 4098122"/>
                <a:gd name="connsiteY256-5428" fmla="*/ 1446835 h 5311470"/>
                <a:gd name="connsiteX257-5429" fmla="*/ 684 w 4098122"/>
                <a:gd name="connsiteY257-5430" fmla="*/ 1365812 h 5311470"/>
                <a:gd name="connsiteX258-5431" fmla="*/ 12259 w 4098122"/>
                <a:gd name="connsiteY258-5432" fmla="*/ 1192192 h 5311470"/>
                <a:gd name="connsiteX259-5433" fmla="*/ 23833 w 4098122"/>
                <a:gd name="connsiteY259-5434" fmla="*/ 1157468 h 5311470"/>
                <a:gd name="connsiteX260-5435" fmla="*/ 58557 w 4098122"/>
                <a:gd name="connsiteY260-5436" fmla="*/ 1064871 h 5311470"/>
                <a:gd name="connsiteX261-5437" fmla="*/ 46983 w 4098122"/>
                <a:gd name="connsiteY261-5438" fmla="*/ 844952 h 5311470"/>
                <a:gd name="connsiteX262-5439" fmla="*/ 35408 w 4098122"/>
                <a:gd name="connsiteY262-5440" fmla="*/ 787078 h 5311470"/>
                <a:gd name="connsiteX263-5441" fmla="*/ 23833 w 4098122"/>
                <a:gd name="connsiteY263-5442" fmla="*/ 648182 h 5311470"/>
                <a:gd name="connsiteX264-5443" fmla="*/ 12259 w 4098122"/>
                <a:gd name="connsiteY264-5444" fmla="*/ 555585 h 5311470"/>
                <a:gd name="connsiteX265-5445" fmla="*/ 23833 w 4098122"/>
                <a:gd name="connsiteY265-5446" fmla="*/ 115747 h 5311470"/>
                <a:gd name="connsiteX266-5447" fmla="*/ 70132 w 4098122"/>
                <a:gd name="connsiteY266-5448" fmla="*/ 69448 h 5311470"/>
                <a:gd name="connsiteX267-5449" fmla="*/ 428947 w 4098122"/>
                <a:gd name="connsiteY267-5450" fmla="*/ 69448 h 5311470"/>
                <a:gd name="connsiteX268-5451" fmla="*/ 556269 w 4098122"/>
                <a:gd name="connsiteY268-5452" fmla="*/ 81022 h 5311470"/>
                <a:gd name="connsiteX269-5453" fmla="*/ 891935 w 4098122"/>
                <a:gd name="connsiteY269-5454" fmla="*/ 57873 h 5311470"/>
                <a:gd name="connsiteX270-5455" fmla="*/ 926659 w 4098122"/>
                <a:gd name="connsiteY270-5456" fmla="*/ 46298 h 5311470"/>
                <a:gd name="connsiteX271-5457" fmla="*/ 961383 w 4098122"/>
                <a:gd name="connsiteY271-5458" fmla="*/ 23149 h 5311470"/>
                <a:gd name="connsiteX272-5459" fmla="*/ 1007681 w 4098122"/>
                <a:gd name="connsiteY272-5460" fmla="*/ 0 h 5311470"/>
                <a:gd name="connsiteX0-5461" fmla="*/ 1056735 w 4098122"/>
                <a:gd name="connsiteY0-5462" fmla="*/ 149710 h 5311470"/>
                <a:gd name="connsiteX1-5463" fmla="*/ 1010449 w 4098122"/>
                <a:gd name="connsiteY1-5464" fmla="*/ 140754 h 5311470"/>
                <a:gd name="connsiteX2-5465" fmla="*/ 912755 w 4098122"/>
                <a:gd name="connsiteY2-5466" fmla="*/ 151921 h 5311470"/>
                <a:gd name="connsiteX3-5467" fmla="*/ 665066 w 4098122"/>
                <a:gd name="connsiteY3-5468" fmla="*/ 174258 h 5311470"/>
                <a:gd name="connsiteX4-5469" fmla="*/ 546340 w 4098122"/>
                <a:gd name="connsiteY4-5470" fmla="*/ 163090 h 5311470"/>
                <a:gd name="connsiteX5-5471" fmla="*/ 193938 w 4098122"/>
                <a:gd name="connsiteY5-5472" fmla="*/ 169028 h 5311470"/>
                <a:gd name="connsiteX6-5473" fmla="*/ 168578 w 4098122"/>
                <a:gd name="connsiteY6-5474" fmla="*/ 207762 h 5311470"/>
                <a:gd name="connsiteX7-5475" fmla="*/ 187473 w 4098122"/>
                <a:gd name="connsiteY7-5476" fmla="*/ 608390 h 5311470"/>
                <a:gd name="connsiteX8-5477" fmla="*/ 208505 w 4098122"/>
                <a:gd name="connsiteY8-5478" fmla="*/ 760923 h 5311470"/>
                <a:gd name="connsiteX9-5479" fmla="*/ 179372 w 4098122"/>
                <a:gd name="connsiteY9-5480" fmla="*/ 855496 h 5311470"/>
                <a:gd name="connsiteX10-5481" fmla="*/ 190165 w 4098122"/>
                <a:gd name="connsiteY10-5482" fmla="*/ 911336 h 5311470"/>
                <a:gd name="connsiteX11-5483" fmla="*/ 222545 w 4098122"/>
                <a:gd name="connsiteY11-5484" fmla="*/ 1056518 h 5311470"/>
                <a:gd name="connsiteX12-5485" fmla="*/ 209587 w 4098122"/>
                <a:gd name="connsiteY12-5486" fmla="*/ 1198869 h 5311470"/>
                <a:gd name="connsiteX13-5487" fmla="*/ 193411 w 4098122"/>
                <a:gd name="connsiteY13-5488" fmla="*/ 1287934 h 5311470"/>
                <a:gd name="connsiteX14-5489" fmla="*/ 146992 w 4098122"/>
                <a:gd name="connsiteY14-5490" fmla="*/ 1413887 h 5311470"/>
                <a:gd name="connsiteX15-5491" fmla="*/ 168578 w 4098122"/>
                <a:gd name="connsiteY15-5492" fmla="*/ 1492062 h 5311470"/>
                <a:gd name="connsiteX16-5493" fmla="*/ 179372 w 4098122"/>
                <a:gd name="connsiteY16-5494" fmla="*/ 1525566 h 5311470"/>
                <a:gd name="connsiteX17-5495" fmla="*/ 200958 w 4098122"/>
                <a:gd name="connsiteY17-5496" fmla="*/ 1681916 h 5311470"/>
                <a:gd name="connsiteX18-5497" fmla="*/ 179372 w 4098122"/>
                <a:gd name="connsiteY18-5498" fmla="*/ 1748923 h 5311470"/>
                <a:gd name="connsiteX19-5499" fmla="*/ 168578 w 4098122"/>
                <a:gd name="connsiteY19-5500" fmla="*/ 1860602 h 5311470"/>
                <a:gd name="connsiteX20-5501" fmla="*/ 204205 w 4098122"/>
                <a:gd name="connsiteY20-5502" fmla="*/ 2148134 h 5311470"/>
                <a:gd name="connsiteX21-5503" fmla="*/ 190165 w 4098122"/>
                <a:gd name="connsiteY21-5504" fmla="*/ 2229139 h 5311470"/>
                <a:gd name="connsiteX22-5505" fmla="*/ 200958 w 4098122"/>
                <a:gd name="connsiteY22-5506" fmla="*/ 2273811 h 5311470"/>
                <a:gd name="connsiteX23-5507" fmla="*/ 211751 w 4098122"/>
                <a:gd name="connsiteY23-5508" fmla="*/ 2463665 h 5311470"/>
                <a:gd name="connsiteX24-5509" fmla="*/ 190165 w 4098122"/>
                <a:gd name="connsiteY24-5510" fmla="*/ 2530671 h 5311470"/>
                <a:gd name="connsiteX25-5511" fmla="*/ 197184 w 4098122"/>
                <a:gd name="connsiteY25-5512" fmla="*/ 2693667 h 5311470"/>
                <a:gd name="connsiteX26-5513" fmla="*/ 190165 w 4098122"/>
                <a:gd name="connsiteY26-5514" fmla="*/ 2809867 h 5311470"/>
                <a:gd name="connsiteX27-5515" fmla="*/ 200958 w 4098122"/>
                <a:gd name="connsiteY27-5516" fmla="*/ 2966216 h 5311470"/>
                <a:gd name="connsiteX28-5517" fmla="*/ 190165 w 4098122"/>
                <a:gd name="connsiteY28-5518" fmla="*/ 2999720 h 5311470"/>
                <a:gd name="connsiteX29-5519" fmla="*/ 168578 w 4098122"/>
                <a:gd name="connsiteY29-5520" fmla="*/ 3066728 h 5311470"/>
                <a:gd name="connsiteX30-5521" fmla="*/ 187473 w 4098122"/>
                <a:gd name="connsiteY30-5522" fmla="*/ 3221661 h 5311470"/>
                <a:gd name="connsiteX31-5523" fmla="*/ 179372 w 4098122"/>
                <a:gd name="connsiteY31-5524" fmla="*/ 3323587 h 5311470"/>
                <a:gd name="connsiteX32-5525" fmla="*/ 200958 w 4098122"/>
                <a:gd name="connsiteY32-5526" fmla="*/ 3412930 h 5311470"/>
                <a:gd name="connsiteX33-5527" fmla="*/ 211751 w 4098122"/>
                <a:gd name="connsiteY33-5528" fmla="*/ 3546944 h 5311470"/>
                <a:gd name="connsiteX34-5529" fmla="*/ 233337 w 4098122"/>
                <a:gd name="connsiteY34-5530" fmla="*/ 3580448 h 5311470"/>
                <a:gd name="connsiteX35-5531" fmla="*/ 254924 w 4098122"/>
                <a:gd name="connsiteY35-5532" fmla="*/ 3714461 h 5311470"/>
                <a:gd name="connsiteX36-5533" fmla="*/ 207978 w 4098122"/>
                <a:gd name="connsiteY36-5534" fmla="*/ 3817095 h 5311470"/>
                <a:gd name="connsiteX37-5535" fmla="*/ 214443 w 4098122"/>
                <a:gd name="connsiteY37-5536" fmla="*/ 3951817 h 5311470"/>
                <a:gd name="connsiteX38-5537" fmla="*/ 168578 w 4098122"/>
                <a:gd name="connsiteY38-5538" fmla="*/ 4116504 h 5311470"/>
                <a:gd name="connsiteX39-5539" fmla="*/ 190165 w 4098122"/>
                <a:gd name="connsiteY39-5540" fmla="*/ 4183511 h 5311470"/>
                <a:gd name="connsiteX40-5541" fmla="*/ 218216 w 4098122"/>
                <a:gd name="connsiteY40-5542" fmla="*/ 4256733 h 5311470"/>
                <a:gd name="connsiteX41-5543" fmla="*/ 211751 w 4098122"/>
                <a:gd name="connsiteY41-5544" fmla="*/ 4306356 h 5311470"/>
                <a:gd name="connsiteX42-5545" fmla="*/ 190165 w 4098122"/>
                <a:gd name="connsiteY42-5546" fmla="*/ 4406868 h 5311470"/>
                <a:gd name="connsiteX43-5547" fmla="*/ 179372 w 4098122"/>
                <a:gd name="connsiteY43-5548" fmla="*/ 4451539 h 5311470"/>
                <a:gd name="connsiteX44-5549" fmla="*/ 168578 w 4098122"/>
                <a:gd name="connsiteY44-5550" fmla="*/ 4574385 h 5311470"/>
                <a:gd name="connsiteX45-5551" fmla="*/ 179372 w 4098122"/>
                <a:gd name="connsiteY45-5552" fmla="*/ 4607889 h 5311470"/>
                <a:gd name="connsiteX46-5553" fmla="*/ 211751 w 4098122"/>
                <a:gd name="connsiteY46-5554" fmla="*/ 4674896 h 5311470"/>
                <a:gd name="connsiteX47-5555" fmla="*/ 200958 w 4098122"/>
                <a:gd name="connsiteY47-5556" fmla="*/ 4719567 h 5311470"/>
                <a:gd name="connsiteX48-5557" fmla="*/ 179372 w 4098122"/>
                <a:gd name="connsiteY48-5558" fmla="*/ 4753071 h 5311470"/>
                <a:gd name="connsiteX49-5559" fmla="*/ 179372 w 4098122"/>
                <a:gd name="connsiteY49-5560" fmla="*/ 5009930 h 5311470"/>
                <a:gd name="connsiteX50-5561" fmla="*/ 157786 w 4098122"/>
                <a:gd name="connsiteY50-5562" fmla="*/ 5043435 h 5311470"/>
                <a:gd name="connsiteX51-5563" fmla="*/ 180935 w 4098122"/>
                <a:gd name="connsiteY51-5564" fmla="*/ 5108814 h 5311470"/>
                <a:gd name="connsiteX52-5565" fmla="*/ 230213 w 4098122"/>
                <a:gd name="connsiteY52-5566" fmla="*/ 5074497 h 5311470"/>
                <a:gd name="connsiteX53-5567" fmla="*/ 308890 w 4098122"/>
                <a:gd name="connsiteY53-5568" fmla="*/ 5132777 h 5311470"/>
                <a:gd name="connsiteX54-5569" fmla="*/ 330477 w 4098122"/>
                <a:gd name="connsiteY54-5570" fmla="*/ 5110441 h 5311470"/>
                <a:gd name="connsiteX55-5571" fmla="*/ 524754 w 4098122"/>
                <a:gd name="connsiteY55-5572" fmla="*/ 5099273 h 5311470"/>
                <a:gd name="connsiteX56-5573" fmla="*/ 783791 w 4098122"/>
                <a:gd name="connsiteY56-5574" fmla="*/ 5099273 h 5311470"/>
                <a:gd name="connsiteX57-5575" fmla="*/ 891723 w 4098122"/>
                <a:gd name="connsiteY57-5576" fmla="*/ 5110441 h 5311470"/>
                <a:gd name="connsiteX58-5577" fmla="*/ 1107587 w 4098122"/>
                <a:gd name="connsiteY58-5578" fmla="*/ 5121609 h 5311470"/>
                <a:gd name="connsiteX59-5579" fmla="*/ 1161553 w 4098122"/>
                <a:gd name="connsiteY59-5580" fmla="*/ 5110441 h 5311470"/>
                <a:gd name="connsiteX60-5581" fmla="*/ 1334244 w 4098122"/>
                <a:gd name="connsiteY60-5582" fmla="*/ 5099273 h 5311470"/>
                <a:gd name="connsiteX61-5583" fmla="*/ 1388211 w 4098122"/>
                <a:gd name="connsiteY61-5584" fmla="*/ 5110441 h 5311470"/>
                <a:gd name="connsiteX62-5585" fmla="*/ 1420590 w 4098122"/>
                <a:gd name="connsiteY62-5586" fmla="*/ 5121609 h 5311470"/>
                <a:gd name="connsiteX63-5587" fmla="*/ 1485349 w 4098122"/>
                <a:gd name="connsiteY63-5588" fmla="*/ 5132777 h 5311470"/>
                <a:gd name="connsiteX64-5589" fmla="*/ 1517729 w 4098122"/>
                <a:gd name="connsiteY64-5590" fmla="*/ 5143945 h 5311470"/>
                <a:gd name="connsiteX65-5591" fmla="*/ 1550108 w 4098122"/>
                <a:gd name="connsiteY65-5592" fmla="*/ 5155112 h 5311470"/>
                <a:gd name="connsiteX66-5593" fmla="*/ 1614868 w 4098122"/>
                <a:gd name="connsiteY66-5594" fmla="*/ 5177448 h 5311470"/>
                <a:gd name="connsiteX67-5595" fmla="*/ 1802785 w 4098122"/>
                <a:gd name="connsiteY67-5596" fmla="*/ 5181199 h 5311470"/>
                <a:gd name="connsiteX68-5597" fmla="*/ 1926080 w 4098122"/>
                <a:gd name="connsiteY68-5598" fmla="*/ 5173781 h 5311470"/>
                <a:gd name="connsiteX69-5599" fmla="*/ 2060390 w 4098122"/>
                <a:gd name="connsiteY69-5600" fmla="*/ 5177531 h 5311470"/>
                <a:gd name="connsiteX70-5601" fmla="*/ 2137733 w 4098122"/>
                <a:gd name="connsiteY70-5602" fmla="*/ 5177498 h 5311470"/>
                <a:gd name="connsiteX71-5603" fmla="*/ 2216643 w 4098122"/>
                <a:gd name="connsiteY71-5604" fmla="*/ 5170047 h 5311470"/>
                <a:gd name="connsiteX72-5605" fmla="*/ 2338012 w 4098122"/>
                <a:gd name="connsiteY72-5606" fmla="*/ 5177448 h 5311470"/>
                <a:gd name="connsiteX73-5607" fmla="*/ 3426693 w 4098122"/>
                <a:gd name="connsiteY73-5608" fmla="*/ 5140244 h 5311470"/>
                <a:gd name="connsiteX74-5609" fmla="*/ 3485092 w 4098122"/>
                <a:gd name="connsiteY74-5610" fmla="*/ 5129077 h 5311470"/>
                <a:gd name="connsiteX75-5611" fmla="*/ 3536058 w 4098122"/>
                <a:gd name="connsiteY75-5612" fmla="*/ 5121609 h 5311470"/>
                <a:gd name="connsiteX76-5613" fmla="*/ 3606819 w 4098122"/>
                <a:gd name="connsiteY76-5614" fmla="*/ 5129026 h 5311470"/>
                <a:gd name="connsiteX77-5615" fmla="*/ 3665576 w 4098122"/>
                <a:gd name="connsiteY77-5616" fmla="*/ 5132777 h 5311470"/>
                <a:gd name="connsiteX78-5617" fmla="*/ 3773508 w 4098122"/>
                <a:gd name="connsiteY78-5618" fmla="*/ 5155112 h 5311470"/>
                <a:gd name="connsiteX79-5619" fmla="*/ 3816680 w 4098122"/>
                <a:gd name="connsiteY79-5620" fmla="*/ 5166280 h 5311470"/>
                <a:gd name="connsiteX80-5621" fmla="*/ 3870647 w 4098122"/>
                <a:gd name="connsiteY80-5622" fmla="*/ 5177448 h 5311470"/>
                <a:gd name="connsiteX81-5623" fmla="*/ 3874975 w 4098122"/>
                <a:gd name="connsiteY81-5624" fmla="*/ 5037497 h 5311470"/>
                <a:gd name="connsiteX82-5625" fmla="*/ 3913820 w 4098122"/>
                <a:gd name="connsiteY82-5626" fmla="*/ 4697231 h 5311470"/>
                <a:gd name="connsiteX83-5627" fmla="*/ 3903026 w 4098122"/>
                <a:gd name="connsiteY83-5628" fmla="*/ 4663727 h 5311470"/>
                <a:gd name="connsiteX84-5629" fmla="*/ 3892233 w 4098122"/>
                <a:gd name="connsiteY84-5630" fmla="*/ 4384532 h 5311470"/>
                <a:gd name="connsiteX85-5631" fmla="*/ 3881440 w 4098122"/>
                <a:gd name="connsiteY85-5632" fmla="*/ 4105336 h 5311470"/>
                <a:gd name="connsiteX86-5633" fmla="*/ 3924612 w 4098122"/>
                <a:gd name="connsiteY86-5634" fmla="*/ 4071832 h 5311470"/>
                <a:gd name="connsiteX87-5635" fmla="*/ 3899780 w 4098122"/>
                <a:gd name="connsiteY87-5636" fmla="*/ 3931880 h 5311470"/>
                <a:gd name="connsiteX88-5637" fmla="*/ 3872811 w 4098122"/>
                <a:gd name="connsiteY88-5638" fmla="*/ 3820202 h 5311470"/>
                <a:gd name="connsiteX89-5639" fmla="*/ 3892233 w 4098122"/>
                <a:gd name="connsiteY89-5640" fmla="*/ 3602783 h 5311470"/>
                <a:gd name="connsiteX90-5641" fmla="*/ 3878749 w 4098122"/>
                <a:gd name="connsiteY90-5642" fmla="*/ 3246828 h 5311470"/>
                <a:gd name="connsiteX91-5643" fmla="*/ 3913820 w 4098122"/>
                <a:gd name="connsiteY91-5644" fmla="*/ 3111398 h 5311470"/>
                <a:gd name="connsiteX92-5645" fmla="*/ 3924612 w 4098122"/>
                <a:gd name="connsiteY92-5646" fmla="*/ 3055560 h 5311470"/>
                <a:gd name="connsiteX93-5647" fmla="*/ 3903026 w 4098122"/>
                <a:gd name="connsiteY93-5648" fmla="*/ 2910378 h 5311470"/>
                <a:gd name="connsiteX94-5649" fmla="*/ 3897643 w 4098122"/>
                <a:gd name="connsiteY94-5650" fmla="*/ 2689852 h 5311470"/>
                <a:gd name="connsiteX95-5651" fmla="*/ 3859853 w 4098122"/>
                <a:gd name="connsiteY95-5652" fmla="*/ 2564175 h 5311470"/>
                <a:gd name="connsiteX96-5653" fmla="*/ 3838267 w 4098122"/>
                <a:gd name="connsiteY96-5654" fmla="*/ 2541839 h 5311470"/>
                <a:gd name="connsiteX97-5655" fmla="*/ 3827474 w 4098122"/>
                <a:gd name="connsiteY97-5656" fmla="*/ 2407825 h 5311470"/>
                <a:gd name="connsiteX98-5657" fmla="*/ 3838267 w 4098122"/>
                <a:gd name="connsiteY98-5658" fmla="*/ 2374321 h 5311470"/>
                <a:gd name="connsiteX99-5659" fmla="*/ 3849060 w 4098122"/>
                <a:gd name="connsiteY99-5660" fmla="*/ 2296146 h 5311470"/>
                <a:gd name="connsiteX100-5661" fmla="*/ 3870647 w 4098122"/>
                <a:gd name="connsiteY100-5662" fmla="*/ 2273811 h 5311470"/>
                <a:gd name="connsiteX101-5663" fmla="*/ 3903026 w 4098122"/>
                <a:gd name="connsiteY101-5664" fmla="*/ 2184469 h 5311470"/>
                <a:gd name="connsiteX102-5665" fmla="*/ 3913820 w 4098122"/>
                <a:gd name="connsiteY102-5666" fmla="*/ 2005783 h 5311470"/>
                <a:gd name="connsiteX103-5667" fmla="*/ 3935406 w 4098122"/>
                <a:gd name="connsiteY103-5668" fmla="*/ 1793595 h 5311470"/>
                <a:gd name="connsiteX104-5669" fmla="*/ 3924612 w 4098122"/>
                <a:gd name="connsiteY104-5670" fmla="*/ 1648413 h 5311470"/>
                <a:gd name="connsiteX105-5671" fmla="*/ 3946199 w 4098122"/>
                <a:gd name="connsiteY105-5672" fmla="*/ 1614909 h 5311470"/>
                <a:gd name="connsiteX106-5673" fmla="*/ 3940816 w 4098122"/>
                <a:gd name="connsiteY106-5674" fmla="*/ 1485848 h 5311470"/>
                <a:gd name="connsiteX107-5675" fmla="*/ 3947836 w 4098122"/>
                <a:gd name="connsiteY107-5676" fmla="*/ 1378692 h 5311470"/>
                <a:gd name="connsiteX108-5677" fmla="*/ 3931105 w 4098122"/>
                <a:gd name="connsiteY108-5678" fmla="*/ 1305039 h 5311470"/>
                <a:gd name="connsiteX109-5679" fmla="*/ 3913293 w 4098122"/>
                <a:gd name="connsiteY109-5680" fmla="*/ 1178655 h 5311470"/>
                <a:gd name="connsiteX110-5681" fmla="*/ 3903026 w 4098122"/>
                <a:gd name="connsiteY110-5682" fmla="*/ 676810 h 5311470"/>
                <a:gd name="connsiteX111-5683" fmla="*/ 3917066 w 4098122"/>
                <a:gd name="connsiteY111-5684" fmla="*/ 454869 h 5311470"/>
                <a:gd name="connsiteX112-5685" fmla="*/ 3892233 w 4098122"/>
                <a:gd name="connsiteY112-5686" fmla="*/ 397615 h 5311470"/>
                <a:gd name="connsiteX113-5687" fmla="*/ 3913820 w 4098122"/>
                <a:gd name="connsiteY113-5688" fmla="*/ 218929 h 5311470"/>
                <a:gd name="connsiteX114-5689" fmla="*/ 3827474 w 4098122"/>
                <a:gd name="connsiteY114-5690" fmla="*/ 196594 h 5311470"/>
                <a:gd name="connsiteX115-5691" fmla="*/ 3795094 w 4098122"/>
                <a:gd name="connsiteY115-5692" fmla="*/ 174258 h 5311470"/>
                <a:gd name="connsiteX116-5693" fmla="*/ 3719542 w 4098122"/>
                <a:gd name="connsiteY116-5694" fmla="*/ 163090 h 5311470"/>
                <a:gd name="connsiteX117-5695" fmla="*/ 3683388 w 4098122"/>
                <a:gd name="connsiteY117-5696" fmla="*/ 154045 h 5311470"/>
                <a:gd name="connsiteX118-5697" fmla="*/ 3633196 w 4098122"/>
                <a:gd name="connsiteY118-5698" fmla="*/ 140754 h 5311470"/>
                <a:gd name="connsiteX119-5699" fmla="*/ 3590023 w 4098122"/>
                <a:gd name="connsiteY119-5700" fmla="*/ 163090 h 5311470"/>
                <a:gd name="connsiteX120-5701" fmla="*/ 3287814 w 4098122"/>
                <a:gd name="connsiteY120-5702" fmla="*/ 174258 h 5311470"/>
                <a:gd name="connsiteX121-5703" fmla="*/ 3190675 w 4098122"/>
                <a:gd name="connsiteY121-5704" fmla="*/ 196594 h 5311470"/>
                <a:gd name="connsiteX122-5705" fmla="*/ 3169088 w 4098122"/>
                <a:gd name="connsiteY122-5706" fmla="*/ 174258 h 5311470"/>
                <a:gd name="connsiteX123-5707" fmla="*/ 3136709 w 4098122"/>
                <a:gd name="connsiteY123-5708" fmla="*/ 163090 h 5311470"/>
                <a:gd name="connsiteX124-5709" fmla="*/ 3115123 w 4098122"/>
                <a:gd name="connsiteY124-5710" fmla="*/ 140754 h 5311470"/>
                <a:gd name="connsiteX125-5711" fmla="*/ 3030414 w 4098122"/>
                <a:gd name="connsiteY125-5712" fmla="*/ 159276 h 5311470"/>
                <a:gd name="connsiteX126-5713" fmla="*/ 2856086 w 4098122"/>
                <a:gd name="connsiteY126-5714" fmla="*/ 151922 h 5311470"/>
                <a:gd name="connsiteX127-5715" fmla="*/ 2445944 w 4098122"/>
                <a:gd name="connsiteY127-5716" fmla="*/ 174258 h 5311470"/>
                <a:gd name="connsiteX128-5717" fmla="*/ 2118307 w 4098122"/>
                <a:gd name="connsiteY128-5718" fmla="*/ 150448 h 5311470"/>
                <a:gd name="connsiteX129-5719" fmla="*/ 1882561 w 4098122"/>
                <a:gd name="connsiteY129-5720" fmla="*/ 154045 h 5311470"/>
                <a:gd name="connsiteX130-5721" fmla="*/ 1712006 w 4098122"/>
                <a:gd name="connsiteY130-5722" fmla="*/ 140754 h 5311470"/>
                <a:gd name="connsiteX131-5723" fmla="*/ 1237105 w 4098122"/>
                <a:gd name="connsiteY131-5724" fmla="*/ 163090 h 5311470"/>
                <a:gd name="connsiteX132-5725" fmla="*/ 1160470 w 4098122"/>
                <a:gd name="connsiteY132-5726" fmla="*/ 163031 h 5311470"/>
                <a:gd name="connsiteX133-5727" fmla="*/ 1106861 w 4098122"/>
                <a:gd name="connsiteY133-5728" fmla="*/ 161556 h 5311470"/>
                <a:gd name="connsiteX134-5729" fmla="*/ 1056735 w 4098122"/>
                <a:gd name="connsiteY134-5730" fmla="*/ 149710 h 5311470"/>
                <a:gd name="connsiteX135-5731" fmla="*/ 1007681 w 4098122"/>
                <a:gd name="connsiteY135-5732" fmla="*/ 0 h 5311470"/>
                <a:gd name="connsiteX136-5733" fmla="*/ 1100279 w 4098122"/>
                <a:gd name="connsiteY136-5734" fmla="*/ 23149 h 5311470"/>
                <a:gd name="connsiteX137-5735" fmla="*/ 1169727 w 4098122"/>
                <a:gd name="connsiteY137-5736" fmla="*/ 69448 h 5311470"/>
                <a:gd name="connsiteX138-5737" fmla="*/ 1679013 w 4098122"/>
                <a:gd name="connsiteY138-5738" fmla="*/ 46298 h 5311470"/>
                <a:gd name="connsiteX139-5739" fmla="*/ 1760036 w 4098122"/>
                <a:gd name="connsiteY139-5740" fmla="*/ 23149 h 5311470"/>
                <a:gd name="connsiteX140-5741" fmla="*/ 2107276 w 4098122"/>
                <a:gd name="connsiteY140-5742" fmla="*/ 34724 h 5311470"/>
                <a:gd name="connsiteX141-5743" fmla="*/ 2466092 w 4098122"/>
                <a:gd name="connsiteY141-5744" fmla="*/ 81022 h 5311470"/>
                <a:gd name="connsiteX142-5745" fmla="*/ 2905930 w 4098122"/>
                <a:gd name="connsiteY142-5746" fmla="*/ 57873 h 5311470"/>
                <a:gd name="connsiteX143-5747" fmla="*/ 3010102 w 4098122"/>
                <a:gd name="connsiteY143-5748" fmla="*/ 34724 h 5311470"/>
                <a:gd name="connsiteX144-5749" fmla="*/ 3183722 w 4098122"/>
                <a:gd name="connsiteY144-5750" fmla="*/ 46298 h 5311470"/>
                <a:gd name="connsiteX145-5751" fmla="*/ 3206871 w 4098122"/>
                <a:gd name="connsiteY145-5752" fmla="*/ 69448 h 5311470"/>
                <a:gd name="connsiteX146-5753" fmla="*/ 3241595 w 4098122"/>
                <a:gd name="connsiteY146-5754" fmla="*/ 81022 h 5311470"/>
                <a:gd name="connsiteX147-5755" fmla="*/ 3264745 w 4098122"/>
                <a:gd name="connsiteY147-5756" fmla="*/ 104172 h 5311470"/>
                <a:gd name="connsiteX148-5757" fmla="*/ 3368917 w 4098122"/>
                <a:gd name="connsiteY148-5758" fmla="*/ 81022 h 5311470"/>
                <a:gd name="connsiteX149-5759" fmla="*/ 3693008 w 4098122"/>
                <a:gd name="connsiteY149-5760" fmla="*/ 69448 h 5311470"/>
                <a:gd name="connsiteX150-5761" fmla="*/ 3739307 w 4098122"/>
                <a:gd name="connsiteY150-5762" fmla="*/ 46298 h 5311470"/>
                <a:gd name="connsiteX151-5763" fmla="*/ 3774031 w 4098122"/>
                <a:gd name="connsiteY151-5764" fmla="*/ 23149 h 5311470"/>
                <a:gd name="connsiteX152-5765" fmla="*/ 3831904 w 4098122"/>
                <a:gd name="connsiteY152-5766" fmla="*/ 69448 h 5311470"/>
                <a:gd name="connsiteX153-5767" fmla="*/ 3912927 w 4098122"/>
                <a:gd name="connsiteY153-5768" fmla="*/ 81022 h 5311470"/>
                <a:gd name="connsiteX154-5769" fmla="*/ 3947651 w 4098122"/>
                <a:gd name="connsiteY154-5770" fmla="*/ 104172 h 5311470"/>
                <a:gd name="connsiteX155-5771" fmla="*/ 4040249 w 4098122"/>
                <a:gd name="connsiteY155-5772" fmla="*/ 127321 h 5311470"/>
                <a:gd name="connsiteX156-5773" fmla="*/ 4017099 w 4098122"/>
                <a:gd name="connsiteY156-5774" fmla="*/ 312516 h 5311470"/>
                <a:gd name="connsiteX157-5775" fmla="*/ 4005524 w 4098122"/>
                <a:gd name="connsiteY157-5776" fmla="*/ 347240 h 5311470"/>
                <a:gd name="connsiteX158-5777" fmla="*/ 4028674 w 4098122"/>
                <a:gd name="connsiteY158-5778" fmla="*/ 601883 h 5311470"/>
                <a:gd name="connsiteX159-5779" fmla="*/ 4040249 w 4098122"/>
                <a:gd name="connsiteY159-5780" fmla="*/ 1169043 h 5311470"/>
                <a:gd name="connsiteX160-5781" fmla="*/ 4063398 w 4098122"/>
                <a:gd name="connsiteY160-5782" fmla="*/ 1238491 h 5311470"/>
                <a:gd name="connsiteX161-5783" fmla="*/ 4074973 w 4098122"/>
                <a:gd name="connsiteY161-5784" fmla="*/ 1273215 h 5311470"/>
                <a:gd name="connsiteX162-5785" fmla="*/ 4098122 w 4098122"/>
                <a:gd name="connsiteY162-5786" fmla="*/ 1354238 h 5311470"/>
                <a:gd name="connsiteX163-5787" fmla="*/ 4074973 w 4098122"/>
                <a:gd name="connsiteY163-5788" fmla="*/ 1574157 h 5311470"/>
                <a:gd name="connsiteX164-5789" fmla="*/ 4051823 w 4098122"/>
                <a:gd name="connsiteY164-5790" fmla="*/ 1608881 h 5311470"/>
                <a:gd name="connsiteX165-5791" fmla="*/ 4063398 w 4098122"/>
                <a:gd name="connsiteY165-5792" fmla="*/ 1759352 h 5311470"/>
                <a:gd name="connsiteX166-5793" fmla="*/ 4040249 w 4098122"/>
                <a:gd name="connsiteY166-5794" fmla="*/ 1979271 h 5311470"/>
                <a:gd name="connsiteX167-5795" fmla="*/ 4028674 w 4098122"/>
                <a:gd name="connsiteY167-5796" fmla="*/ 2164466 h 5311470"/>
                <a:gd name="connsiteX168-5797" fmla="*/ 3993950 w 4098122"/>
                <a:gd name="connsiteY168-5798" fmla="*/ 2257063 h 5311470"/>
                <a:gd name="connsiteX169-5799" fmla="*/ 3970800 w 4098122"/>
                <a:gd name="connsiteY169-5800" fmla="*/ 2280212 h 5311470"/>
                <a:gd name="connsiteX170-5801" fmla="*/ 3959226 w 4098122"/>
                <a:gd name="connsiteY170-5802" fmla="*/ 2361235 h 5311470"/>
                <a:gd name="connsiteX171-5803" fmla="*/ 3947651 w 4098122"/>
                <a:gd name="connsiteY171-5804" fmla="*/ 2395959 h 5311470"/>
                <a:gd name="connsiteX172-5805" fmla="*/ 3959226 w 4098122"/>
                <a:gd name="connsiteY172-5806" fmla="*/ 2534855 h 5311470"/>
                <a:gd name="connsiteX173-5807" fmla="*/ 3982375 w 4098122"/>
                <a:gd name="connsiteY173-5808" fmla="*/ 2558005 h 5311470"/>
                <a:gd name="connsiteX174-5809" fmla="*/ 3993950 w 4098122"/>
                <a:gd name="connsiteY174-5810" fmla="*/ 2592729 h 5311470"/>
                <a:gd name="connsiteX175-5811" fmla="*/ 4028674 w 4098122"/>
                <a:gd name="connsiteY175-5812" fmla="*/ 2916820 h 5311470"/>
                <a:gd name="connsiteX176-5813" fmla="*/ 4051823 w 4098122"/>
                <a:gd name="connsiteY176-5814" fmla="*/ 3067291 h 5311470"/>
                <a:gd name="connsiteX177-5815" fmla="*/ 4040249 w 4098122"/>
                <a:gd name="connsiteY177-5816" fmla="*/ 3125164 h 5311470"/>
                <a:gd name="connsiteX178-5817" fmla="*/ 4029899 w 4098122"/>
                <a:gd name="connsiteY178-5818" fmla="*/ 3164921 h 5311470"/>
                <a:gd name="connsiteX179-5819" fmla="*/ 4031149 w 4098122"/>
                <a:gd name="connsiteY179-5820" fmla="*/ 3158443 h 5311470"/>
                <a:gd name="connsiteX180-5821" fmla="*/ 4029899 w 4098122"/>
                <a:gd name="connsiteY180-5822" fmla="*/ 3164921 h 5311470"/>
                <a:gd name="connsiteX181-5823" fmla="*/ 4017099 w 4098122"/>
                <a:gd name="connsiteY181-5824" fmla="*/ 3229336 h 5311470"/>
                <a:gd name="connsiteX182-5825" fmla="*/ 4017099 w 4098122"/>
                <a:gd name="connsiteY182-5826" fmla="*/ 3634450 h 5311470"/>
                <a:gd name="connsiteX183-5827" fmla="*/ 4051823 w 4098122"/>
                <a:gd name="connsiteY183-5828" fmla="*/ 3842795 h 5311470"/>
                <a:gd name="connsiteX184-5829" fmla="*/ 4063398 w 4098122"/>
                <a:gd name="connsiteY184-5830" fmla="*/ 3981691 h 5311470"/>
                <a:gd name="connsiteX185-5831" fmla="*/ 4051823 w 4098122"/>
                <a:gd name="connsiteY185-5832" fmla="*/ 4120587 h 5311470"/>
                <a:gd name="connsiteX186-5833" fmla="*/ 4040249 w 4098122"/>
                <a:gd name="connsiteY186-5834" fmla="*/ 4155311 h 5311470"/>
                <a:gd name="connsiteX187-5835" fmla="*/ 4017099 w 4098122"/>
                <a:gd name="connsiteY187-5836" fmla="*/ 4444678 h 5311470"/>
                <a:gd name="connsiteX188-5837" fmla="*/ 4028674 w 4098122"/>
                <a:gd name="connsiteY188-5838" fmla="*/ 4734045 h 5311470"/>
                <a:gd name="connsiteX189-5839" fmla="*/ 4040249 w 4098122"/>
                <a:gd name="connsiteY189-5840" fmla="*/ 4768769 h 5311470"/>
                <a:gd name="connsiteX190-5841" fmla="*/ 4025844 w 4098122"/>
                <a:gd name="connsiteY190-5842" fmla="*/ 5150698 h 5311470"/>
                <a:gd name="connsiteX191-5843" fmla="*/ 4014270 w 4098122"/>
                <a:gd name="connsiteY191-5844" fmla="*/ 5275190 h 5311470"/>
                <a:gd name="connsiteX192-5845" fmla="*/ 3936076 w 4098122"/>
                <a:gd name="connsiteY192-5846" fmla="*/ 5254906 h 5311470"/>
                <a:gd name="connsiteX193-5847" fmla="*/ 3889778 w 4098122"/>
                <a:gd name="connsiteY193-5848" fmla="*/ 5243331 h 5311470"/>
                <a:gd name="connsiteX194-5849" fmla="*/ 3788546 w 4098122"/>
                <a:gd name="connsiteY194-5850" fmla="*/ 5240502 h 5311470"/>
                <a:gd name="connsiteX195-5851" fmla="*/ 3713143 w 4098122"/>
                <a:gd name="connsiteY195-5852" fmla="*/ 5246382 h 5311470"/>
                <a:gd name="connsiteX196-5853" fmla="*/ 3655455 w 4098122"/>
                <a:gd name="connsiteY196-5854" fmla="*/ 5234733 h 5311470"/>
                <a:gd name="connsiteX197-5855" fmla="*/ 3600411 w 4098122"/>
                <a:gd name="connsiteY197-5856" fmla="*/ 5231757 h 5311470"/>
                <a:gd name="connsiteX198-5857" fmla="*/ 3565686 w 4098122"/>
                <a:gd name="connsiteY198-5858" fmla="*/ 5243331 h 5311470"/>
                <a:gd name="connsiteX199-5859" fmla="*/ 2350345 w 4098122"/>
                <a:gd name="connsiteY199-5860" fmla="*/ 5266481 h 5311470"/>
                <a:gd name="connsiteX200-5861" fmla="*/ 2188299 w 4098122"/>
                <a:gd name="connsiteY200-5862" fmla="*/ 5289630 h 5311470"/>
                <a:gd name="connsiteX201-5863" fmla="*/ 2095702 w 4098122"/>
                <a:gd name="connsiteY201-5864" fmla="*/ 5301205 h 5311470"/>
                <a:gd name="connsiteX202-5865" fmla="*/ 2049329 w 4098122"/>
                <a:gd name="connsiteY202-5866" fmla="*/ 5306936 h 5311470"/>
                <a:gd name="connsiteX203-5867" fmla="*/ 1968380 w 4098122"/>
                <a:gd name="connsiteY203-5868" fmla="*/ 5301205 h 5311470"/>
                <a:gd name="connsiteX204-5869" fmla="*/ 1748461 w 4098122"/>
                <a:gd name="connsiteY204-5870" fmla="*/ 5289630 h 5311470"/>
                <a:gd name="connsiteX205-5871" fmla="*/ 1574841 w 4098122"/>
                <a:gd name="connsiteY205-5872" fmla="*/ 5266481 h 5311470"/>
                <a:gd name="connsiteX206-5873" fmla="*/ 1505393 w 4098122"/>
                <a:gd name="connsiteY206-5874" fmla="*/ 5243331 h 5311470"/>
                <a:gd name="connsiteX207-5875" fmla="*/ 1470669 w 4098122"/>
                <a:gd name="connsiteY207-5876" fmla="*/ 5231757 h 5311470"/>
                <a:gd name="connsiteX208-5877" fmla="*/ 1435945 w 4098122"/>
                <a:gd name="connsiteY208-5878" fmla="*/ 5220182 h 5311470"/>
                <a:gd name="connsiteX209-5879" fmla="*/ 1366497 w 4098122"/>
                <a:gd name="connsiteY209-5880" fmla="*/ 5208607 h 5311470"/>
                <a:gd name="connsiteX210-5881" fmla="*/ 1331773 w 4098122"/>
                <a:gd name="connsiteY210-5882" fmla="*/ 5197033 h 5311470"/>
                <a:gd name="connsiteX211-5883" fmla="*/ 1273899 w 4098122"/>
                <a:gd name="connsiteY211-5884" fmla="*/ 5185458 h 5311470"/>
                <a:gd name="connsiteX212-5885" fmla="*/ 1088704 w 4098122"/>
                <a:gd name="connsiteY212-5886" fmla="*/ 5197033 h 5311470"/>
                <a:gd name="connsiteX213-5887" fmla="*/ 1030831 w 4098122"/>
                <a:gd name="connsiteY213-5888" fmla="*/ 5208607 h 5311470"/>
                <a:gd name="connsiteX214-5889" fmla="*/ 799337 w 4098122"/>
                <a:gd name="connsiteY214-5890" fmla="*/ 5197033 h 5311470"/>
                <a:gd name="connsiteX215-5891" fmla="*/ 648866 w 4098122"/>
                <a:gd name="connsiteY215-5892" fmla="*/ 5231757 h 5311470"/>
                <a:gd name="connsiteX216-5893" fmla="*/ 452097 w 4098122"/>
                <a:gd name="connsiteY216-5894" fmla="*/ 5197033 h 5311470"/>
                <a:gd name="connsiteX217-5895" fmla="*/ 244625 w 4098122"/>
                <a:gd name="connsiteY217-5896" fmla="*/ 5207919 h 5311470"/>
                <a:gd name="connsiteX218-5897" fmla="*/ 174304 w 4098122"/>
                <a:gd name="connsiteY218-5898" fmla="*/ 5220182 h 5311470"/>
                <a:gd name="connsiteX219-5899" fmla="*/ 117808 w 4098122"/>
                <a:gd name="connsiteY219-5900" fmla="*/ 5228128 h 5311470"/>
                <a:gd name="connsiteX220-5901" fmla="*/ 12259 w 4098122"/>
                <a:gd name="connsiteY220-5902" fmla="*/ 5243331 h 5311470"/>
                <a:gd name="connsiteX221-5903" fmla="*/ 23144 w 4098122"/>
                <a:gd name="connsiteY221-5904" fmla="*/ 5109442 h 5311470"/>
                <a:gd name="connsiteX222-5905" fmla="*/ 46294 w 4098122"/>
                <a:gd name="connsiteY222-5906" fmla="*/ 5020289 h 5311470"/>
                <a:gd name="connsiteX223-5907" fmla="*/ 35408 w 4098122"/>
                <a:gd name="connsiteY223-5908" fmla="*/ 4826643 h 5311470"/>
                <a:gd name="connsiteX224-5909" fmla="*/ 58557 w 4098122"/>
                <a:gd name="connsiteY224-5910" fmla="*/ 4791919 h 5311470"/>
                <a:gd name="connsiteX225-5911" fmla="*/ 70132 w 4098122"/>
                <a:gd name="connsiteY225-5912" fmla="*/ 4745620 h 5311470"/>
                <a:gd name="connsiteX226-5913" fmla="*/ 35408 w 4098122"/>
                <a:gd name="connsiteY226-5914" fmla="*/ 4676172 h 5311470"/>
                <a:gd name="connsiteX227-5915" fmla="*/ 23833 w 4098122"/>
                <a:gd name="connsiteY227-5916" fmla="*/ 4641448 h 5311470"/>
                <a:gd name="connsiteX228-5917" fmla="*/ 35408 w 4098122"/>
                <a:gd name="connsiteY228-5918" fmla="*/ 4514126 h 5311470"/>
                <a:gd name="connsiteX229-5919" fmla="*/ 46983 w 4098122"/>
                <a:gd name="connsiteY229-5920" fmla="*/ 4467828 h 5311470"/>
                <a:gd name="connsiteX230-5921" fmla="*/ 70132 w 4098122"/>
                <a:gd name="connsiteY230-5922" fmla="*/ 4363655 h 5311470"/>
                <a:gd name="connsiteX231-5923" fmla="*/ 58557 w 4098122"/>
                <a:gd name="connsiteY231-5924" fmla="*/ 4305782 h 5311470"/>
                <a:gd name="connsiteX232-5925" fmla="*/ 46983 w 4098122"/>
                <a:gd name="connsiteY232-5926" fmla="*/ 4236334 h 5311470"/>
                <a:gd name="connsiteX233-5927" fmla="*/ 23833 w 4098122"/>
                <a:gd name="connsiteY233-5928" fmla="*/ 4166886 h 5311470"/>
                <a:gd name="connsiteX234-5929" fmla="*/ 35408 w 4098122"/>
                <a:gd name="connsiteY234-5930" fmla="*/ 3877519 h 5311470"/>
                <a:gd name="connsiteX235-5931" fmla="*/ 46983 w 4098122"/>
                <a:gd name="connsiteY235-5932" fmla="*/ 3819645 h 5311470"/>
                <a:gd name="connsiteX236-5933" fmla="*/ 116431 w 4098122"/>
                <a:gd name="connsiteY236-5934" fmla="*/ 3750197 h 5311470"/>
                <a:gd name="connsiteX237-5935" fmla="*/ 93281 w 4098122"/>
                <a:gd name="connsiteY237-5936" fmla="*/ 3611301 h 5311470"/>
                <a:gd name="connsiteX238-5937" fmla="*/ 70132 w 4098122"/>
                <a:gd name="connsiteY238-5938" fmla="*/ 3576577 h 5311470"/>
                <a:gd name="connsiteX239-5939" fmla="*/ 58557 w 4098122"/>
                <a:gd name="connsiteY239-5940" fmla="*/ 3437681 h 5311470"/>
                <a:gd name="connsiteX240-5941" fmla="*/ 35408 w 4098122"/>
                <a:gd name="connsiteY240-5942" fmla="*/ 3345083 h 5311470"/>
                <a:gd name="connsiteX241-5943" fmla="*/ 12259 w 4098122"/>
                <a:gd name="connsiteY241-5944" fmla="*/ 3264060 h 5311470"/>
                <a:gd name="connsiteX242-5945" fmla="*/ 23833 w 4098122"/>
                <a:gd name="connsiteY242-5946" fmla="*/ 3078866 h 5311470"/>
                <a:gd name="connsiteX243-5947" fmla="*/ 46983 w 4098122"/>
                <a:gd name="connsiteY243-5948" fmla="*/ 3009417 h 5311470"/>
                <a:gd name="connsiteX244-5949" fmla="*/ 58557 w 4098122"/>
                <a:gd name="connsiteY244-5950" fmla="*/ 2974693 h 5311470"/>
                <a:gd name="connsiteX245-5951" fmla="*/ 46983 w 4098122"/>
                <a:gd name="connsiteY245-5952" fmla="*/ 2812648 h 5311470"/>
                <a:gd name="connsiteX246-5953" fmla="*/ 35408 w 4098122"/>
                <a:gd name="connsiteY246-5954" fmla="*/ 2673752 h 5311470"/>
                <a:gd name="connsiteX247-5955" fmla="*/ 46983 w 4098122"/>
                <a:gd name="connsiteY247-5956" fmla="*/ 2523281 h 5311470"/>
                <a:gd name="connsiteX248-5957" fmla="*/ 70132 w 4098122"/>
                <a:gd name="connsiteY248-5958" fmla="*/ 2453833 h 5311470"/>
                <a:gd name="connsiteX249-5959" fmla="*/ 58557 w 4098122"/>
                <a:gd name="connsiteY249-5960" fmla="*/ 2257063 h 5311470"/>
                <a:gd name="connsiteX250-5961" fmla="*/ 46983 w 4098122"/>
                <a:gd name="connsiteY250-5962" fmla="*/ 2210764 h 5311470"/>
                <a:gd name="connsiteX251-5963" fmla="*/ 23833 w 4098122"/>
                <a:gd name="connsiteY251-5964" fmla="*/ 2176040 h 5311470"/>
                <a:gd name="connsiteX252-5965" fmla="*/ 23833 w 4098122"/>
                <a:gd name="connsiteY252-5966" fmla="*/ 1828800 h 5311470"/>
                <a:gd name="connsiteX253-5967" fmla="*/ 35408 w 4098122"/>
                <a:gd name="connsiteY253-5968" fmla="*/ 1713053 h 5311470"/>
                <a:gd name="connsiteX254-5969" fmla="*/ 58557 w 4098122"/>
                <a:gd name="connsiteY254-5970" fmla="*/ 1643605 h 5311470"/>
                <a:gd name="connsiteX255-5971" fmla="*/ 35408 w 4098122"/>
                <a:gd name="connsiteY255-5972" fmla="*/ 1481559 h 5311470"/>
                <a:gd name="connsiteX256-5973" fmla="*/ 23833 w 4098122"/>
                <a:gd name="connsiteY256-5974" fmla="*/ 1446835 h 5311470"/>
                <a:gd name="connsiteX257-5975" fmla="*/ 684 w 4098122"/>
                <a:gd name="connsiteY257-5976" fmla="*/ 1365812 h 5311470"/>
                <a:gd name="connsiteX258-5977" fmla="*/ 12259 w 4098122"/>
                <a:gd name="connsiteY258-5978" fmla="*/ 1192192 h 5311470"/>
                <a:gd name="connsiteX259-5979" fmla="*/ 23833 w 4098122"/>
                <a:gd name="connsiteY259-5980" fmla="*/ 1157468 h 5311470"/>
                <a:gd name="connsiteX260-5981" fmla="*/ 58557 w 4098122"/>
                <a:gd name="connsiteY260-5982" fmla="*/ 1064871 h 5311470"/>
                <a:gd name="connsiteX261-5983" fmla="*/ 46983 w 4098122"/>
                <a:gd name="connsiteY261-5984" fmla="*/ 844952 h 5311470"/>
                <a:gd name="connsiteX262-5985" fmla="*/ 35408 w 4098122"/>
                <a:gd name="connsiteY262-5986" fmla="*/ 787078 h 5311470"/>
                <a:gd name="connsiteX263-5987" fmla="*/ 23833 w 4098122"/>
                <a:gd name="connsiteY263-5988" fmla="*/ 648182 h 5311470"/>
                <a:gd name="connsiteX264-5989" fmla="*/ 12259 w 4098122"/>
                <a:gd name="connsiteY264-5990" fmla="*/ 555585 h 5311470"/>
                <a:gd name="connsiteX265-5991" fmla="*/ 23833 w 4098122"/>
                <a:gd name="connsiteY265-5992" fmla="*/ 115747 h 5311470"/>
                <a:gd name="connsiteX266-5993" fmla="*/ 70132 w 4098122"/>
                <a:gd name="connsiteY266-5994" fmla="*/ 69448 h 5311470"/>
                <a:gd name="connsiteX267-5995" fmla="*/ 428947 w 4098122"/>
                <a:gd name="connsiteY267-5996" fmla="*/ 69448 h 5311470"/>
                <a:gd name="connsiteX268-5997" fmla="*/ 556269 w 4098122"/>
                <a:gd name="connsiteY268-5998" fmla="*/ 81022 h 5311470"/>
                <a:gd name="connsiteX269-5999" fmla="*/ 891935 w 4098122"/>
                <a:gd name="connsiteY269-6000" fmla="*/ 57873 h 5311470"/>
                <a:gd name="connsiteX270-6001" fmla="*/ 926659 w 4098122"/>
                <a:gd name="connsiteY270-6002" fmla="*/ 46298 h 5311470"/>
                <a:gd name="connsiteX271-6003" fmla="*/ 961383 w 4098122"/>
                <a:gd name="connsiteY271-6004" fmla="*/ 23149 h 5311470"/>
                <a:gd name="connsiteX272-6005" fmla="*/ 1007681 w 4098122"/>
                <a:gd name="connsiteY272-6006" fmla="*/ 0 h 5311470"/>
                <a:gd name="connsiteX0-6007" fmla="*/ 1056735 w 4098122"/>
                <a:gd name="connsiteY0-6008" fmla="*/ 149710 h 5311470"/>
                <a:gd name="connsiteX1-6009" fmla="*/ 1010449 w 4098122"/>
                <a:gd name="connsiteY1-6010" fmla="*/ 140754 h 5311470"/>
                <a:gd name="connsiteX2-6011" fmla="*/ 912755 w 4098122"/>
                <a:gd name="connsiteY2-6012" fmla="*/ 151921 h 5311470"/>
                <a:gd name="connsiteX3-6013" fmla="*/ 665066 w 4098122"/>
                <a:gd name="connsiteY3-6014" fmla="*/ 174258 h 5311470"/>
                <a:gd name="connsiteX4-6015" fmla="*/ 546340 w 4098122"/>
                <a:gd name="connsiteY4-6016" fmla="*/ 163090 h 5311470"/>
                <a:gd name="connsiteX5-6017" fmla="*/ 193938 w 4098122"/>
                <a:gd name="connsiteY5-6018" fmla="*/ 169028 h 5311470"/>
                <a:gd name="connsiteX6-6019" fmla="*/ 168578 w 4098122"/>
                <a:gd name="connsiteY6-6020" fmla="*/ 207762 h 5311470"/>
                <a:gd name="connsiteX7-6021" fmla="*/ 187473 w 4098122"/>
                <a:gd name="connsiteY7-6022" fmla="*/ 608390 h 5311470"/>
                <a:gd name="connsiteX8-6023" fmla="*/ 208505 w 4098122"/>
                <a:gd name="connsiteY8-6024" fmla="*/ 760923 h 5311470"/>
                <a:gd name="connsiteX9-6025" fmla="*/ 179372 w 4098122"/>
                <a:gd name="connsiteY9-6026" fmla="*/ 855496 h 5311470"/>
                <a:gd name="connsiteX10-6027" fmla="*/ 190165 w 4098122"/>
                <a:gd name="connsiteY10-6028" fmla="*/ 911336 h 5311470"/>
                <a:gd name="connsiteX11-6029" fmla="*/ 222545 w 4098122"/>
                <a:gd name="connsiteY11-6030" fmla="*/ 1056518 h 5311470"/>
                <a:gd name="connsiteX12-6031" fmla="*/ 209587 w 4098122"/>
                <a:gd name="connsiteY12-6032" fmla="*/ 1198869 h 5311470"/>
                <a:gd name="connsiteX13-6033" fmla="*/ 193411 w 4098122"/>
                <a:gd name="connsiteY13-6034" fmla="*/ 1287934 h 5311470"/>
                <a:gd name="connsiteX14-6035" fmla="*/ 146992 w 4098122"/>
                <a:gd name="connsiteY14-6036" fmla="*/ 1413887 h 5311470"/>
                <a:gd name="connsiteX15-6037" fmla="*/ 168578 w 4098122"/>
                <a:gd name="connsiteY15-6038" fmla="*/ 1492062 h 5311470"/>
                <a:gd name="connsiteX16-6039" fmla="*/ 179372 w 4098122"/>
                <a:gd name="connsiteY16-6040" fmla="*/ 1525566 h 5311470"/>
                <a:gd name="connsiteX17-6041" fmla="*/ 200958 w 4098122"/>
                <a:gd name="connsiteY17-6042" fmla="*/ 1681916 h 5311470"/>
                <a:gd name="connsiteX18-6043" fmla="*/ 179372 w 4098122"/>
                <a:gd name="connsiteY18-6044" fmla="*/ 1748923 h 5311470"/>
                <a:gd name="connsiteX19-6045" fmla="*/ 168578 w 4098122"/>
                <a:gd name="connsiteY19-6046" fmla="*/ 1860602 h 5311470"/>
                <a:gd name="connsiteX20-6047" fmla="*/ 204205 w 4098122"/>
                <a:gd name="connsiteY20-6048" fmla="*/ 2148134 h 5311470"/>
                <a:gd name="connsiteX21-6049" fmla="*/ 190165 w 4098122"/>
                <a:gd name="connsiteY21-6050" fmla="*/ 2229139 h 5311470"/>
                <a:gd name="connsiteX22-6051" fmla="*/ 200958 w 4098122"/>
                <a:gd name="connsiteY22-6052" fmla="*/ 2273811 h 5311470"/>
                <a:gd name="connsiteX23-6053" fmla="*/ 211751 w 4098122"/>
                <a:gd name="connsiteY23-6054" fmla="*/ 2463665 h 5311470"/>
                <a:gd name="connsiteX24-6055" fmla="*/ 190165 w 4098122"/>
                <a:gd name="connsiteY24-6056" fmla="*/ 2530671 h 5311470"/>
                <a:gd name="connsiteX25-6057" fmla="*/ 197184 w 4098122"/>
                <a:gd name="connsiteY25-6058" fmla="*/ 2693667 h 5311470"/>
                <a:gd name="connsiteX26-6059" fmla="*/ 190165 w 4098122"/>
                <a:gd name="connsiteY26-6060" fmla="*/ 2809867 h 5311470"/>
                <a:gd name="connsiteX27-6061" fmla="*/ 200958 w 4098122"/>
                <a:gd name="connsiteY27-6062" fmla="*/ 2966216 h 5311470"/>
                <a:gd name="connsiteX28-6063" fmla="*/ 190165 w 4098122"/>
                <a:gd name="connsiteY28-6064" fmla="*/ 2999720 h 5311470"/>
                <a:gd name="connsiteX29-6065" fmla="*/ 168578 w 4098122"/>
                <a:gd name="connsiteY29-6066" fmla="*/ 3066728 h 5311470"/>
                <a:gd name="connsiteX30-6067" fmla="*/ 187473 w 4098122"/>
                <a:gd name="connsiteY30-6068" fmla="*/ 3221661 h 5311470"/>
                <a:gd name="connsiteX31-6069" fmla="*/ 179372 w 4098122"/>
                <a:gd name="connsiteY31-6070" fmla="*/ 3323587 h 5311470"/>
                <a:gd name="connsiteX32-6071" fmla="*/ 200958 w 4098122"/>
                <a:gd name="connsiteY32-6072" fmla="*/ 3412930 h 5311470"/>
                <a:gd name="connsiteX33-6073" fmla="*/ 211751 w 4098122"/>
                <a:gd name="connsiteY33-6074" fmla="*/ 3546944 h 5311470"/>
                <a:gd name="connsiteX34-6075" fmla="*/ 233337 w 4098122"/>
                <a:gd name="connsiteY34-6076" fmla="*/ 3580448 h 5311470"/>
                <a:gd name="connsiteX35-6077" fmla="*/ 254924 w 4098122"/>
                <a:gd name="connsiteY35-6078" fmla="*/ 3714461 h 5311470"/>
                <a:gd name="connsiteX36-6079" fmla="*/ 207978 w 4098122"/>
                <a:gd name="connsiteY36-6080" fmla="*/ 3817095 h 5311470"/>
                <a:gd name="connsiteX37-6081" fmla="*/ 214443 w 4098122"/>
                <a:gd name="connsiteY37-6082" fmla="*/ 3951817 h 5311470"/>
                <a:gd name="connsiteX38-6083" fmla="*/ 168578 w 4098122"/>
                <a:gd name="connsiteY38-6084" fmla="*/ 4116504 h 5311470"/>
                <a:gd name="connsiteX39-6085" fmla="*/ 190165 w 4098122"/>
                <a:gd name="connsiteY39-6086" fmla="*/ 4183511 h 5311470"/>
                <a:gd name="connsiteX40-6087" fmla="*/ 218216 w 4098122"/>
                <a:gd name="connsiteY40-6088" fmla="*/ 4256733 h 5311470"/>
                <a:gd name="connsiteX41-6089" fmla="*/ 211751 w 4098122"/>
                <a:gd name="connsiteY41-6090" fmla="*/ 4306356 h 5311470"/>
                <a:gd name="connsiteX42-6091" fmla="*/ 190165 w 4098122"/>
                <a:gd name="connsiteY42-6092" fmla="*/ 4406868 h 5311470"/>
                <a:gd name="connsiteX43-6093" fmla="*/ 179372 w 4098122"/>
                <a:gd name="connsiteY43-6094" fmla="*/ 4451539 h 5311470"/>
                <a:gd name="connsiteX44-6095" fmla="*/ 168578 w 4098122"/>
                <a:gd name="connsiteY44-6096" fmla="*/ 4574385 h 5311470"/>
                <a:gd name="connsiteX45-6097" fmla="*/ 179372 w 4098122"/>
                <a:gd name="connsiteY45-6098" fmla="*/ 4607889 h 5311470"/>
                <a:gd name="connsiteX46-6099" fmla="*/ 211751 w 4098122"/>
                <a:gd name="connsiteY46-6100" fmla="*/ 4674896 h 5311470"/>
                <a:gd name="connsiteX47-6101" fmla="*/ 200958 w 4098122"/>
                <a:gd name="connsiteY47-6102" fmla="*/ 4719567 h 5311470"/>
                <a:gd name="connsiteX48-6103" fmla="*/ 179372 w 4098122"/>
                <a:gd name="connsiteY48-6104" fmla="*/ 4753071 h 5311470"/>
                <a:gd name="connsiteX49-6105" fmla="*/ 179372 w 4098122"/>
                <a:gd name="connsiteY49-6106" fmla="*/ 5009930 h 5311470"/>
                <a:gd name="connsiteX50-6107" fmla="*/ 157786 w 4098122"/>
                <a:gd name="connsiteY50-6108" fmla="*/ 5043435 h 5311470"/>
                <a:gd name="connsiteX51-6109" fmla="*/ 180935 w 4098122"/>
                <a:gd name="connsiteY51-6110" fmla="*/ 5108814 h 5311470"/>
                <a:gd name="connsiteX52-6111" fmla="*/ 230213 w 4098122"/>
                <a:gd name="connsiteY52-6112" fmla="*/ 5074497 h 5311470"/>
                <a:gd name="connsiteX53-6113" fmla="*/ 308890 w 4098122"/>
                <a:gd name="connsiteY53-6114" fmla="*/ 5132777 h 5311470"/>
                <a:gd name="connsiteX54-6115" fmla="*/ 330477 w 4098122"/>
                <a:gd name="connsiteY54-6116" fmla="*/ 5110441 h 5311470"/>
                <a:gd name="connsiteX55-6117" fmla="*/ 524754 w 4098122"/>
                <a:gd name="connsiteY55-6118" fmla="*/ 5099273 h 5311470"/>
                <a:gd name="connsiteX56-6119" fmla="*/ 783791 w 4098122"/>
                <a:gd name="connsiteY56-6120" fmla="*/ 5099273 h 5311470"/>
                <a:gd name="connsiteX57-6121" fmla="*/ 891723 w 4098122"/>
                <a:gd name="connsiteY57-6122" fmla="*/ 5110441 h 5311470"/>
                <a:gd name="connsiteX58-6123" fmla="*/ 1107587 w 4098122"/>
                <a:gd name="connsiteY58-6124" fmla="*/ 5121609 h 5311470"/>
                <a:gd name="connsiteX59-6125" fmla="*/ 1161553 w 4098122"/>
                <a:gd name="connsiteY59-6126" fmla="*/ 5110441 h 5311470"/>
                <a:gd name="connsiteX60-6127" fmla="*/ 1334244 w 4098122"/>
                <a:gd name="connsiteY60-6128" fmla="*/ 5099273 h 5311470"/>
                <a:gd name="connsiteX61-6129" fmla="*/ 1388211 w 4098122"/>
                <a:gd name="connsiteY61-6130" fmla="*/ 5110441 h 5311470"/>
                <a:gd name="connsiteX62-6131" fmla="*/ 1420590 w 4098122"/>
                <a:gd name="connsiteY62-6132" fmla="*/ 5121609 h 5311470"/>
                <a:gd name="connsiteX63-6133" fmla="*/ 1485349 w 4098122"/>
                <a:gd name="connsiteY63-6134" fmla="*/ 5132777 h 5311470"/>
                <a:gd name="connsiteX64-6135" fmla="*/ 1517729 w 4098122"/>
                <a:gd name="connsiteY64-6136" fmla="*/ 5143945 h 5311470"/>
                <a:gd name="connsiteX65-6137" fmla="*/ 1550108 w 4098122"/>
                <a:gd name="connsiteY65-6138" fmla="*/ 5155112 h 5311470"/>
                <a:gd name="connsiteX66-6139" fmla="*/ 1614868 w 4098122"/>
                <a:gd name="connsiteY66-6140" fmla="*/ 5177448 h 5311470"/>
                <a:gd name="connsiteX67-6141" fmla="*/ 1802785 w 4098122"/>
                <a:gd name="connsiteY67-6142" fmla="*/ 5181199 h 5311470"/>
                <a:gd name="connsiteX68-6143" fmla="*/ 1926080 w 4098122"/>
                <a:gd name="connsiteY68-6144" fmla="*/ 5173781 h 5311470"/>
                <a:gd name="connsiteX69-6145" fmla="*/ 2060390 w 4098122"/>
                <a:gd name="connsiteY69-6146" fmla="*/ 5177531 h 5311470"/>
                <a:gd name="connsiteX70-6147" fmla="*/ 2137733 w 4098122"/>
                <a:gd name="connsiteY70-6148" fmla="*/ 5177498 h 5311470"/>
                <a:gd name="connsiteX71-6149" fmla="*/ 2216643 w 4098122"/>
                <a:gd name="connsiteY71-6150" fmla="*/ 5170047 h 5311470"/>
                <a:gd name="connsiteX72-6151" fmla="*/ 2338012 w 4098122"/>
                <a:gd name="connsiteY72-6152" fmla="*/ 5177448 h 5311470"/>
                <a:gd name="connsiteX73-6153" fmla="*/ 3426693 w 4098122"/>
                <a:gd name="connsiteY73-6154" fmla="*/ 5140244 h 5311470"/>
                <a:gd name="connsiteX74-6155" fmla="*/ 3485092 w 4098122"/>
                <a:gd name="connsiteY74-6156" fmla="*/ 5129077 h 5311470"/>
                <a:gd name="connsiteX75-6157" fmla="*/ 3536058 w 4098122"/>
                <a:gd name="connsiteY75-6158" fmla="*/ 5121609 h 5311470"/>
                <a:gd name="connsiteX76-6159" fmla="*/ 3606819 w 4098122"/>
                <a:gd name="connsiteY76-6160" fmla="*/ 5129026 h 5311470"/>
                <a:gd name="connsiteX77-6161" fmla="*/ 3665576 w 4098122"/>
                <a:gd name="connsiteY77-6162" fmla="*/ 5132777 h 5311470"/>
                <a:gd name="connsiteX78-6163" fmla="*/ 3773508 w 4098122"/>
                <a:gd name="connsiteY78-6164" fmla="*/ 5155112 h 5311470"/>
                <a:gd name="connsiteX79-6165" fmla="*/ 3816680 w 4098122"/>
                <a:gd name="connsiteY79-6166" fmla="*/ 5166280 h 5311470"/>
                <a:gd name="connsiteX80-6167" fmla="*/ 3870647 w 4098122"/>
                <a:gd name="connsiteY80-6168" fmla="*/ 5177448 h 5311470"/>
                <a:gd name="connsiteX81-6169" fmla="*/ 3874975 w 4098122"/>
                <a:gd name="connsiteY81-6170" fmla="*/ 5037497 h 5311470"/>
                <a:gd name="connsiteX82-6171" fmla="*/ 3913820 w 4098122"/>
                <a:gd name="connsiteY82-6172" fmla="*/ 4697231 h 5311470"/>
                <a:gd name="connsiteX83-6173" fmla="*/ 3903026 w 4098122"/>
                <a:gd name="connsiteY83-6174" fmla="*/ 4663727 h 5311470"/>
                <a:gd name="connsiteX84-6175" fmla="*/ 3892233 w 4098122"/>
                <a:gd name="connsiteY84-6176" fmla="*/ 4384532 h 5311470"/>
                <a:gd name="connsiteX85-6177" fmla="*/ 3881440 w 4098122"/>
                <a:gd name="connsiteY85-6178" fmla="*/ 4105336 h 5311470"/>
                <a:gd name="connsiteX86-6179" fmla="*/ 3924612 w 4098122"/>
                <a:gd name="connsiteY86-6180" fmla="*/ 4071832 h 5311470"/>
                <a:gd name="connsiteX87-6181" fmla="*/ 3899780 w 4098122"/>
                <a:gd name="connsiteY87-6182" fmla="*/ 3931880 h 5311470"/>
                <a:gd name="connsiteX88-6183" fmla="*/ 3872811 w 4098122"/>
                <a:gd name="connsiteY88-6184" fmla="*/ 3820202 h 5311470"/>
                <a:gd name="connsiteX89-6185" fmla="*/ 3892233 w 4098122"/>
                <a:gd name="connsiteY89-6186" fmla="*/ 3602783 h 5311470"/>
                <a:gd name="connsiteX90-6187" fmla="*/ 3878749 w 4098122"/>
                <a:gd name="connsiteY90-6188" fmla="*/ 3246828 h 5311470"/>
                <a:gd name="connsiteX91-6189" fmla="*/ 3913820 w 4098122"/>
                <a:gd name="connsiteY91-6190" fmla="*/ 3111398 h 5311470"/>
                <a:gd name="connsiteX92-6191" fmla="*/ 3924612 w 4098122"/>
                <a:gd name="connsiteY92-6192" fmla="*/ 3055560 h 5311470"/>
                <a:gd name="connsiteX93-6193" fmla="*/ 3903026 w 4098122"/>
                <a:gd name="connsiteY93-6194" fmla="*/ 2910378 h 5311470"/>
                <a:gd name="connsiteX94-6195" fmla="*/ 3897643 w 4098122"/>
                <a:gd name="connsiteY94-6196" fmla="*/ 2689852 h 5311470"/>
                <a:gd name="connsiteX95-6197" fmla="*/ 3859853 w 4098122"/>
                <a:gd name="connsiteY95-6198" fmla="*/ 2564175 h 5311470"/>
                <a:gd name="connsiteX96-6199" fmla="*/ 3838267 w 4098122"/>
                <a:gd name="connsiteY96-6200" fmla="*/ 2541839 h 5311470"/>
                <a:gd name="connsiteX97-6201" fmla="*/ 3827474 w 4098122"/>
                <a:gd name="connsiteY97-6202" fmla="*/ 2407825 h 5311470"/>
                <a:gd name="connsiteX98-6203" fmla="*/ 3838267 w 4098122"/>
                <a:gd name="connsiteY98-6204" fmla="*/ 2374321 h 5311470"/>
                <a:gd name="connsiteX99-6205" fmla="*/ 3849060 w 4098122"/>
                <a:gd name="connsiteY99-6206" fmla="*/ 2296146 h 5311470"/>
                <a:gd name="connsiteX100-6207" fmla="*/ 3870647 w 4098122"/>
                <a:gd name="connsiteY100-6208" fmla="*/ 2273811 h 5311470"/>
                <a:gd name="connsiteX101-6209" fmla="*/ 3903026 w 4098122"/>
                <a:gd name="connsiteY101-6210" fmla="*/ 2184469 h 5311470"/>
                <a:gd name="connsiteX102-6211" fmla="*/ 3913820 w 4098122"/>
                <a:gd name="connsiteY102-6212" fmla="*/ 2005783 h 5311470"/>
                <a:gd name="connsiteX103-6213" fmla="*/ 3935406 w 4098122"/>
                <a:gd name="connsiteY103-6214" fmla="*/ 1793595 h 5311470"/>
                <a:gd name="connsiteX104-6215" fmla="*/ 3924612 w 4098122"/>
                <a:gd name="connsiteY104-6216" fmla="*/ 1648413 h 5311470"/>
                <a:gd name="connsiteX105-6217" fmla="*/ 3946199 w 4098122"/>
                <a:gd name="connsiteY105-6218" fmla="*/ 1614909 h 5311470"/>
                <a:gd name="connsiteX106-6219" fmla="*/ 3940816 w 4098122"/>
                <a:gd name="connsiteY106-6220" fmla="*/ 1485848 h 5311470"/>
                <a:gd name="connsiteX107-6221" fmla="*/ 3947836 w 4098122"/>
                <a:gd name="connsiteY107-6222" fmla="*/ 1378692 h 5311470"/>
                <a:gd name="connsiteX108-6223" fmla="*/ 3931105 w 4098122"/>
                <a:gd name="connsiteY108-6224" fmla="*/ 1305039 h 5311470"/>
                <a:gd name="connsiteX109-6225" fmla="*/ 3913293 w 4098122"/>
                <a:gd name="connsiteY109-6226" fmla="*/ 1178655 h 5311470"/>
                <a:gd name="connsiteX110-6227" fmla="*/ 3903026 w 4098122"/>
                <a:gd name="connsiteY110-6228" fmla="*/ 676810 h 5311470"/>
                <a:gd name="connsiteX111-6229" fmla="*/ 3917066 w 4098122"/>
                <a:gd name="connsiteY111-6230" fmla="*/ 454869 h 5311470"/>
                <a:gd name="connsiteX112-6231" fmla="*/ 3892233 w 4098122"/>
                <a:gd name="connsiteY112-6232" fmla="*/ 397615 h 5311470"/>
                <a:gd name="connsiteX113-6233" fmla="*/ 3913820 w 4098122"/>
                <a:gd name="connsiteY113-6234" fmla="*/ 218929 h 5311470"/>
                <a:gd name="connsiteX114-6235" fmla="*/ 3827474 w 4098122"/>
                <a:gd name="connsiteY114-6236" fmla="*/ 196594 h 5311470"/>
                <a:gd name="connsiteX115-6237" fmla="*/ 3795094 w 4098122"/>
                <a:gd name="connsiteY115-6238" fmla="*/ 174258 h 5311470"/>
                <a:gd name="connsiteX116-6239" fmla="*/ 3719542 w 4098122"/>
                <a:gd name="connsiteY116-6240" fmla="*/ 163090 h 5311470"/>
                <a:gd name="connsiteX117-6241" fmla="*/ 3683388 w 4098122"/>
                <a:gd name="connsiteY117-6242" fmla="*/ 154045 h 5311470"/>
                <a:gd name="connsiteX118-6243" fmla="*/ 3633196 w 4098122"/>
                <a:gd name="connsiteY118-6244" fmla="*/ 140754 h 5311470"/>
                <a:gd name="connsiteX119-6245" fmla="*/ 3590023 w 4098122"/>
                <a:gd name="connsiteY119-6246" fmla="*/ 163090 h 5311470"/>
                <a:gd name="connsiteX120-6247" fmla="*/ 3287814 w 4098122"/>
                <a:gd name="connsiteY120-6248" fmla="*/ 174258 h 5311470"/>
                <a:gd name="connsiteX121-6249" fmla="*/ 3190675 w 4098122"/>
                <a:gd name="connsiteY121-6250" fmla="*/ 196594 h 5311470"/>
                <a:gd name="connsiteX122-6251" fmla="*/ 3169088 w 4098122"/>
                <a:gd name="connsiteY122-6252" fmla="*/ 174258 h 5311470"/>
                <a:gd name="connsiteX123-6253" fmla="*/ 3136709 w 4098122"/>
                <a:gd name="connsiteY123-6254" fmla="*/ 163090 h 5311470"/>
                <a:gd name="connsiteX124-6255" fmla="*/ 3111646 w 4098122"/>
                <a:gd name="connsiteY124-6256" fmla="*/ 161614 h 5311470"/>
                <a:gd name="connsiteX125-6257" fmla="*/ 3030414 w 4098122"/>
                <a:gd name="connsiteY125-6258" fmla="*/ 159276 h 5311470"/>
                <a:gd name="connsiteX126-6259" fmla="*/ 2856086 w 4098122"/>
                <a:gd name="connsiteY126-6260" fmla="*/ 151922 h 5311470"/>
                <a:gd name="connsiteX127-6261" fmla="*/ 2445944 w 4098122"/>
                <a:gd name="connsiteY127-6262" fmla="*/ 174258 h 5311470"/>
                <a:gd name="connsiteX128-6263" fmla="*/ 2118307 w 4098122"/>
                <a:gd name="connsiteY128-6264" fmla="*/ 150448 h 5311470"/>
                <a:gd name="connsiteX129-6265" fmla="*/ 1882561 w 4098122"/>
                <a:gd name="connsiteY129-6266" fmla="*/ 154045 h 5311470"/>
                <a:gd name="connsiteX130-6267" fmla="*/ 1712006 w 4098122"/>
                <a:gd name="connsiteY130-6268" fmla="*/ 140754 h 5311470"/>
                <a:gd name="connsiteX131-6269" fmla="*/ 1237105 w 4098122"/>
                <a:gd name="connsiteY131-6270" fmla="*/ 163090 h 5311470"/>
                <a:gd name="connsiteX132-6271" fmla="*/ 1160470 w 4098122"/>
                <a:gd name="connsiteY132-6272" fmla="*/ 163031 h 5311470"/>
                <a:gd name="connsiteX133-6273" fmla="*/ 1106861 w 4098122"/>
                <a:gd name="connsiteY133-6274" fmla="*/ 161556 h 5311470"/>
                <a:gd name="connsiteX134-6275" fmla="*/ 1056735 w 4098122"/>
                <a:gd name="connsiteY134-6276" fmla="*/ 149710 h 5311470"/>
                <a:gd name="connsiteX135-6277" fmla="*/ 1007681 w 4098122"/>
                <a:gd name="connsiteY135-6278" fmla="*/ 0 h 5311470"/>
                <a:gd name="connsiteX136-6279" fmla="*/ 1100279 w 4098122"/>
                <a:gd name="connsiteY136-6280" fmla="*/ 23149 h 5311470"/>
                <a:gd name="connsiteX137-6281" fmla="*/ 1169727 w 4098122"/>
                <a:gd name="connsiteY137-6282" fmla="*/ 69448 h 5311470"/>
                <a:gd name="connsiteX138-6283" fmla="*/ 1679013 w 4098122"/>
                <a:gd name="connsiteY138-6284" fmla="*/ 46298 h 5311470"/>
                <a:gd name="connsiteX139-6285" fmla="*/ 1760036 w 4098122"/>
                <a:gd name="connsiteY139-6286" fmla="*/ 23149 h 5311470"/>
                <a:gd name="connsiteX140-6287" fmla="*/ 2107276 w 4098122"/>
                <a:gd name="connsiteY140-6288" fmla="*/ 34724 h 5311470"/>
                <a:gd name="connsiteX141-6289" fmla="*/ 2466092 w 4098122"/>
                <a:gd name="connsiteY141-6290" fmla="*/ 81022 h 5311470"/>
                <a:gd name="connsiteX142-6291" fmla="*/ 2905930 w 4098122"/>
                <a:gd name="connsiteY142-6292" fmla="*/ 57873 h 5311470"/>
                <a:gd name="connsiteX143-6293" fmla="*/ 3010102 w 4098122"/>
                <a:gd name="connsiteY143-6294" fmla="*/ 34724 h 5311470"/>
                <a:gd name="connsiteX144-6295" fmla="*/ 3183722 w 4098122"/>
                <a:gd name="connsiteY144-6296" fmla="*/ 46298 h 5311470"/>
                <a:gd name="connsiteX145-6297" fmla="*/ 3206871 w 4098122"/>
                <a:gd name="connsiteY145-6298" fmla="*/ 69448 h 5311470"/>
                <a:gd name="connsiteX146-6299" fmla="*/ 3241595 w 4098122"/>
                <a:gd name="connsiteY146-6300" fmla="*/ 81022 h 5311470"/>
                <a:gd name="connsiteX147-6301" fmla="*/ 3264745 w 4098122"/>
                <a:gd name="connsiteY147-6302" fmla="*/ 104172 h 5311470"/>
                <a:gd name="connsiteX148-6303" fmla="*/ 3368917 w 4098122"/>
                <a:gd name="connsiteY148-6304" fmla="*/ 81022 h 5311470"/>
                <a:gd name="connsiteX149-6305" fmla="*/ 3693008 w 4098122"/>
                <a:gd name="connsiteY149-6306" fmla="*/ 69448 h 5311470"/>
                <a:gd name="connsiteX150-6307" fmla="*/ 3739307 w 4098122"/>
                <a:gd name="connsiteY150-6308" fmla="*/ 46298 h 5311470"/>
                <a:gd name="connsiteX151-6309" fmla="*/ 3774031 w 4098122"/>
                <a:gd name="connsiteY151-6310" fmla="*/ 23149 h 5311470"/>
                <a:gd name="connsiteX152-6311" fmla="*/ 3831904 w 4098122"/>
                <a:gd name="connsiteY152-6312" fmla="*/ 69448 h 5311470"/>
                <a:gd name="connsiteX153-6313" fmla="*/ 3912927 w 4098122"/>
                <a:gd name="connsiteY153-6314" fmla="*/ 81022 h 5311470"/>
                <a:gd name="connsiteX154-6315" fmla="*/ 3947651 w 4098122"/>
                <a:gd name="connsiteY154-6316" fmla="*/ 104172 h 5311470"/>
                <a:gd name="connsiteX155-6317" fmla="*/ 4040249 w 4098122"/>
                <a:gd name="connsiteY155-6318" fmla="*/ 127321 h 5311470"/>
                <a:gd name="connsiteX156-6319" fmla="*/ 4017099 w 4098122"/>
                <a:gd name="connsiteY156-6320" fmla="*/ 312516 h 5311470"/>
                <a:gd name="connsiteX157-6321" fmla="*/ 4005524 w 4098122"/>
                <a:gd name="connsiteY157-6322" fmla="*/ 347240 h 5311470"/>
                <a:gd name="connsiteX158-6323" fmla="*/ 4028674 w 4098122"/>
                <a:gd name="connsiteY158-6324" fmla="*/ 601883 h 5311470"/>
                <a:gd name="connsiteX159-6325" fmla="*/ 4040249 w 4098122"/>
                <a:gd name="connsiteY159-6326" fmla="*/ 1169043 h 5311470"/>
                <a:gd name="connsiteX160-6327" fmla="*/ 4063398 w 4098122"/>
                <a:gd name="connsiteY160-6328" fmla="*/ 1238491 h 5311470"/>
                <a:gd name="connsiteX161-6329" fmla="*/ 4074973 w 4098122"/>
                <a:gd name="connsiteY161-6330" fmla="*/ 1273215 h 5311470"/>
                <a:gd name="connsiteX162-6331" fmla="*/ 4098122 w 4098122"/>
                <a:gd name="connsiteY162-6332" fmla="*/ 1354238 h 5311470"/>
                <a:gd name="connsiteX163-6333" fmla="*/ 4074973 w 4098122"/>
                <a:gd name="connsiteY163-6334" fmla="*/ 1574157 h 5311470"/>
                <a:gd name="connsiteX164-6335" fmla="*/ 4051823 w 4098122"/>
                <a:gd name="connsiteY164-6336" fmla="*/ 1608881 h 5311470"/>
                <a:gd name="connsiteX165-6337" fmla="*/ 4063398 w 4098122"/>
                <a:gd name="connsiteY165-6338" fmla="*/ 1759352 h 5311470"/>
                <a:gd name="connsiteX166-6339" fmla="*/ 4040249 w 4098122"/>
                <a:gd name="connsiteY166-6340" fmla="*/ 1979271 h 5311470"/>
                <a:gd name="connsiteX167-6341" fmla="*/ 4028674 w 4098122"/>
                <a:gd name="connsiteY167-6342" fmla="*/ 2164466 h 5311470"/>
                <a:gd name="connsiteX168-6343" fmla="*/ 3993950 w 4098122"/>
                <a:gd name="connsiteY168-6344" fmla="*/ 2257063 h 5311470"/>
                <a:gd name="connsiteX169-6345" fmla="*/ 3970800 w 4098122"/>
                <a:gd name="connsiteY169-6346" fmla="*/ 2280212 h 5311470"/>
                <a:gd name="connsiteX170-6347" fmla="*/ 3959226 w 4098122"/>
                <a:gd name="connsiteY170-6348" fmla="*/ 2361235 h 5311470"/>
                <a:gd name="connsiteX171-6349" fmla="*/ 3947651 w 4098122"/>
                <a:gd name="connsiteY171-6350" fmla="*/ 2395959 h 5311470"/>
                <a:gd name="connsiteX172-6351" fmla="*/ 3959226 w 4098122"/>
                <a:gd name="connsiteY172-6352" fmla="*/ 2534855 h 5311470"/>
                <a:gd name="connsiteX173-6353" fmla="*/ 3982375 w 4098122"/>
                <a:gd name="connsiteY173-6354" fmla="*/ 2558005 h 5311470"/>
                <a:gd name="connsiteX174-6355" fmla="*/ 3993950 w 4098122"/>
                <a:gd name="connsiteY174-6356" fmla="*/ 2592729 h 5311470"/>
                <a:gd name="connsiteX175-6357" fmla="*/ 4028674 w 4098122"/>
                <a:gd name="connsiteY175-6358" fmla="*/ 2916820 h 5311470"/>
                <a:gd name="connsiteX176-6359" fmla="*/ 4051823 w 4098122"/>
                <a:gd name="connsiteY176-6360" fmla="*/ 3067291 h 5311470"/>
                <a:gd name="connsiteX177-6361" fmla="*/ 4040249 w 4098122"/>
                <a:gd name="connsiteY177-6362" fmla="*/ 3125164 h 5311470"/>
                <a:gd name="connsiteX178-6363" fmla="*/ 4029899 w 4098122"/>
                <a:gd name="connsiteY178-6364" fmla="*/ 3164921 h 5311470"/>
                <a:gd name="connsiteX179-6365" fmla="*/ 4031149 w 4098122"/>
                <a:gd name="connsiteY179-6366" fmla="*/ 3158443 h 5311470"/>
                <a:gd name="connsiteX180-6367" fmla="*/ 4029899 w 4098122"/>
                <a:gd name="connsiteY180-6368" fmla="*/ 3164921 h 5311470"/>
                <a:gd name="connsiteX181-6369" fmla="*/ 4017099 w 4098122"/>
                <a:gd name="connsiteY181-6370" fmla="*/ 3229336 h 5311470"/>
                <a:gd name="connsiteX182-6371" fmla="*/ 4017099 w 4098122"/>
                <a:gd name="connsiteY182-6372" fmla="*/ 3634450 h 5311470"/>
                <a:gd name="connsiteX183-6373" fmla="*/ 4051823 w 4098122"/>
                <a:gd name="connsiteY183-6374" fmla="*/ 3842795 h 5311470"/>
                <a:gd name="connsiteX184-6375" fmla="*/ 4063398 w 4098122"/>
                <a:gd name="connsiteY184-6376" fmla="*/ 3981691 h 5311470"/>
                <a:gd name="connsiteX185-6377" fmla="*/ 4051823 w 4098122"/>
                <a:gd name="connsiteY185-6378" fmla="*/ 4120587 h 5311470"/>
                <a:gd name="connsiteX186-6379" fmla="*/ 4040249 w 4098122"/>
                <a:gd name="connsiteY186-6380" fmla="*/ 4155311 h 5311470"/>
                <a:gd name="connsiteX187-6381" fmla="*/ 4017099 w 4098122"/>
                <a:gd name="connsiteY187-6382" fmla="*/ 4444678 h 5311470"/>
                <a:gd name="connsiteX188-6383" fmla="*/ 4028674 w 4098122"/>
                <a:gd name="connsiteY188-6384" fmla="*/ 4734045 h 5311470"/>
                <a:gd name="connsiteX189-6385" fmla="*/ 4040249 w 4098122"/>
                <a:gd name="connsiteY189-6386" fmla="*/ 4768769 h 5311470"/>
                <a:gd name="connsiteX190-6387" fmla="*/ 4025844 w 4098122"/>
                <a:gd name="connsiteY190-6388" fmla="*/ 5150698 h 5311470"/>
                <a:gd name="connsiteX191-6389" fmla="*/ 4014270 w 4098122"/>
                <a:gd name="connsiteY191-6390" fmla="*/ 5275190 h 5311470"/>
                <a:gd name="connsiteX192-6391" fmla="*/ 3936076 w 4098122"/>
                <a:gd name="connsiteY192-6392" fmla="*/ 5254906 h 5311470"/>
                <a:gd name="connsiteX193-6393" fmla="*/ 3889778 w 4098122"/>
                <a:gd name="connsiteY193-6394" fmla="*/ 5243331 h 5311470"/>
                <a:gd name="connsiteX194-6395" fmla="*/ 3788546 w 4098122"/>
                <a:gd name="connsiteY194-6396" fmla="*/ 5240502 h 5311470"/>
                <a:gd name="connsiteX195-6397" fmla="*/ 3713143 w 4098122"/>
                <a:gd name="connsiteY195-6398" fmla="*/ 5246382 h 5311470"/>
                <a:gd name="connsiteX196-6399" fmla="*/ 3655455 w 4098122"/>
                <a:gd name="connsiteY196-6400" fmla="*/ 5234733 h 5311470"/>
                <a:gd name="connsiteX197-6401" fmla="*/ 3600411 w 4098122"/>
                <a:gd name="connsiteY197-6402" fmla="*/ 5231757 h 5311470"/>
                <a:gd name="connsiteX198-6403" fmla="*/ 3565686 w 4098122"/>
                <a:gd name="connsiteY198-6404" fmla="*/ 5243331 h 5311470"/>
                <a:gd name="connsiteX199-6405" fmla="*/ 2350345 w 4098122"/>
                <a:gd name="connsiteY199-6406" fmla="*/ 5266481 h 5311470"/>
                <a:gd name="connsiteX200-6407" fmla="*/ 2188299 w 4098122"/>
                <a:gd name="connsiteY200-6408" fmla="*/ 5289630 h 5311470"/>
                <a:gd name="connsiteX201-6409" fmla="*/ 2095702 w 4098122"/>
                <a:gd name="connsiteY201-6410" fmla="*/ 5301205 h 5311470"/>
                <a:gd name="connsiteX202-6411" fmla="*/ 2049329 w 4098122"/>
                <a:gd name="connsiteY202-6412" fmla="*/ 5306936 h 5311470"/>
                <a:gd name="connsiteX203-6413" fmla="*/ 1968380 w 4098122"/>
                <a:gd name="connsiteY203-6414" fmla="*/ 5301205 h 5311470"/>
                <a:gd name="connsiteX204-6415" fmla="*/ 1748461 w 4098122"/>
                <a:gd name="connsiteY204-6416" fmla="*/ 5289630 h 5311470"/>
                <a:gd name="connsiteX205-6417" fmla="*/ 1574841 w 4098122"/>
                <a:gd name="connsiteY205-6418" fmla="*/ 5266481 h 5311470"/>
                <a:gd name="connsiteX206-6419" fmla="*/ 1505393 w 4098122"/>
                <a:gd name="connsiteY206-6420" fmla="*/ 5243331 h 5311470"/>
                <a:gd name="connsiteX207-6421" fmla="*/ 1470669 w 4098122"/>
                <a:gd name="connsiteY207-6422" fmla="*/ 5231757 h 5311470"/>
                <a:gd name="connsiteX208-6423" fmla="*/ 1435945 w 4098122"/>
                <a:gd name="connsiteY208-6424" fmla="*/ 5220182 h 5311470"/>
                <a:gd name="connsiteX209-6425" fmla="*/ 1366497 w 4098122"/>
                <a:gd name="connsiteY209-6426" fmla="*/ 5208607 h 5311470"/>
                <a:gd name="connsiteX210-6427" fmla="*/ 1331773 w 4098122"/>
                <a:gd name="connsiteY210-6428" fmla="*/ 5197033 h 5311470"/>
                <a:gd name="connsiteX211-6429" fmla="*/ 1273899 w 4098122"/>
                <a:gd name="connsiteY211-6430" fmla="*/ 5185458 h 5311470"/>
                <a:gd name="connsiteX212-6431" fmla="*/ 1088704 w 4098122"/>
                <a:gd name="connsiteY212-6432" fmla="*/ 5197033 h 5311470"/>
                <a:gd name="connsiteX213-6433" fmla="*/ 1030831 w 4098122"/>
                <a:gd name="connsiteY213-6434" fmla="*/ 5208607 h 5311470"/>
                <a:gd name="connsiteX214-6435" fmla="*/ 799337 w 4098122"/>
                <a:gd name="connsiteY214-6436" fmla="*/ 5197033 h 5311470"/>
                <a:gd name="connsiteX215-6437" fmla="*/ 648866 w 4098122"/>
                <a:gd name="connsiteY215-6438" fmla="*/ 5231757 h 5311470"/>
                <a:gd name="connsiteX216-6439" fmla="*/ 452097 w 4098122"/>
                <a:gd name="connsiteY216-6440" fmla="*/ 5197033 h 5311470"/>
                <a:gd name="connsiteX217-6441" fmla="*/ 244625 w 4098122"/>
                <a:gd name="connsiteY217-6442" fmla="*/ 5207919 h 5311470"/>
                <a:gd name="connsiteX218-6443" fmla="*/ 174304 w 4098122"/>
                <a:gd name="connsiteY218-6444" fmla="*/ 5220182 h 5311470"/>
                <a:gd name="connsiteX219-6445" fmla="*/ 117808 w 4098122"/>
                <a:gd name="connsiteY219-6446" fmla="*/ 5228128 h 5311470"/>
                <a:gd name="connsiteX220-6447" fmla="*/ 12259 w 4098122"/>
                <a:gd name="connsiteY220-6448" fmla="*/ 5243331 h 5311470"/>
                <a:gd name="connsiteX221-6449" fmla="*/ 23144 w 4098122"/>
                <a:gd name="connsiteY221-6450" fmla="*/ 5109442 h 5311470"/>
                <a:gd name="connsiteX222-6451" fmla="*/ 46294 w 4098122"/>
                <a:gd name="connsiteY222-6452" fmla="*/ 5020289 h 5311470"/>
                <a:gd name="connsiteX223-6453" fmla="*/ 35408 w 4098122"/>
                <a:gd name="connsiteY223-6454" fmla="*/ 4826643 h 5311470"/>
                <a:gd name="connsiteX224-6455" fmla="*/ 58557 w 4098122"/>
                <a:gd name="connsiteY224-6456" fmla="*/ 4791919 h 5311470"/>
                <a:gd name="connsiteX225-6457" fmla="*/ 70132 w 4098122"/>
                <a:gd name="connsiteY225-6458" fmla="*/ 4745620 h 5311470"/>
                <a:gd name="connsiteX226-6459" fmla="*/ 35408 w 4098122"/>
                <a:gd name="connsiteY226-6460" fmla="*/ 4676172 h 5311470"/>
                <a:gd name="connsiteX227-6461" fmla="*/ 23833 w 4098122"/>
                <a:gd name="connsiteY227-6462" fmla="*/ 4641448 h 5311470"/>
                <a:gd name="connsiteX228-6463" fmla="*/ 35408 w 4098122"/>
                <a:gd name="connsiteY228-6464" fmla="*/ 4514126 h 5311470"/>
                <a:gd name="connsiteX229-6465" fmla="*/ 46983 w 4098122"/>
                <a:gd name="connsiteY229-6466" fmla="*/ 4467828 h 5311470"/>
                <a:gd name="connsiteX230-6467" fmla="*/ 70132 w 4098122"/>
                <a:gd name="connsiteY230-6468" fmla="*/ 4363655 h 5311470"/>
                <a:gd name="connsiteX231-6469" fmla="*/ 58557 w 4098122"/>
                <a:gd name="connsiteY231-6470" fmla="*/ 4305782 h 5311470"/>
                <a:gd name="connsiteX232-6471" fmla="*/ 46983 w 4098122"/>
                <a:gd name="connsiteY232-6472" fmla="*/ 4236334 h 5311470"/>
                <a:gd name="connsiteX233-6473" fmla="*/ 23833 w 4098122"/>
                <a:gd name="connsiteY233-6474" fmla="*/ 4166886 h 5311470"/>
                <a:gd name="connsiteX234-6475" fmla="*/ 35408 w 4098122"/>
                <a:gd name="connsiteY234-6476" fmla="*/ 3877519 h 5311470"/>
                <a:gd name="connsiteX235-6477" fmla="*/ 46983 w 4098122"/>
                <a:gd name="connsiteY235-6478" fmla="*/ 3819645 h 5311470"/>
                <a:gd name="connsiteX236-6479" fmla="*/ 116431 w 4098122"/>
                <a:gd name="connsiteY236-6480" fmla="*/ 3750197 h 5311470"/>
                <a:gd name="connsiteX237-6481" fmla="*/ 93281 w 4098122"/>
                <a:gd name="connsiteY237-6482" fmla="*/ 3611301 h 5311470"/>
                <a:gd name="connsiteX238-6483" fmla="*/ 70132 w 4098122"/>
                <a:gd name="connsiteY238-6484" fmla="*/ 3576577 h 5311470"/>
                <a:gd name="connsiteX239-6485" fmla="*/ 58557 w 4098122"/>
                <a:gd name="connsiteY239-6486" fmla="*/ 3437681 h 5311470"/>
                <a:gd name="connsiteX240-6487" fmla="*/ 35408 w 4098122"/>
                <a:gd name="connsiteY240-6488" fmla="*/ 3345083 h 5311470"/>
                <a:gd name="connsiteX241-6489" fmla="*/ 12259 w 4098122"/>
                <a:gd name="connsiteY241-6490" fmla="*/ 3264060 h 5311470"/>
                <a:gd name="connsiteX242-6491" fmla="*/ 23833 w 4098122"/>
                <a:gd name="connsiteY242-6492" fmla="*/ 3078866 h 5311470"/>
                <a:gd name="connsiteX243-6493" fmla="*/ 46983 w 4098122"/>
                <a:gd name="connsiteY243-6494" fmla="*/ 3009417 h 5311470"/>
                <a:gd name="connsiteX244-6495" fmla="*/ 58557 w 4098122"/>
                <a:gd name="connsiteY244-6496" fmla="*/ 2974693 h 5311470"/>
                <a:gd name="connsiteX245-6497" fmla="*/ 46983 w 4098122"/>
                <a:gd name="connsiteY245-6498" fmla="*/ 2812648 h 5311470"/>
                <a:gd name="connsiteX246-6499" fmla="*/ 35408 w 4098122"/>
                <a:gd name="connsiteY246-6500" fmla="*/ 2673752 h 5311470"/>
                <a:gd name="connsiteX247-6501" fmla="*/ 46983 w 4098122"/>
                <a:gd name="connsiteY247-6502" fmla="*/ 2523281 h 5311470"/>
                <a:gd name="connsiteX248-6503" fmla="*/ 70132 w 4098122"/>
                <a:gd name="connsiteY248-6504" fmla="*/ 2453833 h 5311470"/>
                <a:gd name="connsiteX249-6505" fmla="*/ 58557 w 4098122"/>
                <a:gd name="connsiteY249-6506" fmla="*/ 2257063 h 5311470"/>
                <a:gd name="connsiteX250-6507" fmla="*/ 46983 w 4098122"/>
                <a:gd name="connsiteY250-6508" fmla="*/ 2210764 h 5311470"/>
                <a:gd name="connsiteX251-6509" fmla="*/ 23833 w 4098122"/>
                <a:gd name="connsiteY251-6510" fmla="*/ 2176040 h 5311470"/>
                <a:gd name="connsiteX252-6511" fmla="*/ 23833 w 4098122"/>
                <a:gd name="connsiteY252-6512" fmla="*/ 1828800 h 5311470"/>
                <a:gd name="connsiteX253-6513" fmla="*/ 35408 w 4098122"/>
                <a:gd name="connsiteY253-6514" fmla="*/ 1713053 h 5311470"/>
                <a:gd name="connsiteX254-6515" fmla="*/ 58557 w 4098122"/>
                <a:gd name="connsiteY254-6516" fmla="*/ 1643605 h 5311470"/>
                <a:gd name="connsiteX255-6517" fmla="*/ 35408 w 4098122"/>
                <a:gd name="connsiteY255-6518" fmla="*/ 1481559 h 5311470"/>
                <a:gd name="connsiteX256-6519" fmla="*/ 23833 w 4098122"/>
                <a:gd name="connsiteY256-6520" fmla="*/ 1446835 h 5311470"/>
                <a:gd name="connsiteX257-6521" fmla="*/ 684 w 4098122"/>
                <a:gd name="connsiteY257-6522" fmla="*/ 1365812 h 5311470"/>
                <a:gd name="connsiteX258-6523" fmla="*/ 12259 w 4098122"/>
                <a:gd name="connsiteY258-6524" fmla="*/ 1192192 h 5311470"/>
                <a:gd name="connsiteX259-6525" fmla="*/ 23833 w 4098122"/>
                <a:gd name="connsiteY259-6526" fmla="*/ 1157468 h 5311470"/>
                <a:gd name="connsiteX260-6527" fmla="*/ 58557 w 4098122"/>
                <a:gd name="connsiteY260-6528" fmla="*/ 1064871 h 5311470"/>
                <a:gd name="connsiteX261-6529" fmla="*/ 46983 w 4098122"/>
                <a:gd name="connsiteY261-6530" fmla="*/ 844952 h 5311470"/>
                <a:gd name="connsiteX262-6531" fmla="*/ 35408 w 4098122"/>
                <a:gd name="connsiteY262-6532" fmla="*/ 787078 h 5311470"/>
                <a:gd name="connsiteX263-6533" fmla="*/ 23833 w 4098122"/>
                <a:gd name="connsiteY263-6534" fmla="*/ 648182 h 5311470"/>
                <a:gd name="connsiteX264-6535" fmla="*/ 12259 w 4098122"/>
                <a:gd name="connsiteY264-6536" fmla="*/ 555585 h 5311470"/>
                <a:gd name="connsiteX265-6537" fmla="*/ 23833 w 4098122"/>
                <a:gd name="connsiteY265-6538" fmla="*/ 115747 h 5311470"/>
                <a:gd name="connsiteX266-6539" fmla="*/ 70132 w 4098122"/>
                <a:gd name="connsiteY266-6540" fmla="*/ 69448 h 5311470"/>
                <a:gd name="connsiteX267-6541" fmla="*/ 428947 w 4098122"/>
                <a:gd name="connsiteY267-6542" fmla="*/ 69448 h 5311470"/>
                <a:gd name="connsiteX268-6543" fmla="*/ 556269 w 4098122"/>
                <a:gd name="connsiteY268-6544" fmla="*/ 81022 h 5311470"/>
                <a:gd name="connsiteX269-6545" fmla="*/ 891935 w 4098122"/>
                <a:gd name="connsiteY269-6546" fmla="*/ 57873 h 5311470"/>
                <a:gd name="connsiteX270-6547" fmla="*/ 926659 w 4098122"/>
                <a:gd name="connsiteY270-6548" fmla="*/ 46298 h 5311470"/>
                <a:gd name="connsiteX271-6549" fmla="*/ 961383 w 4098122"/>
                <a:gd name="connsiteY271-6550" fmla="*/ 23149 h 5311470"/>
                <a:gd name="connsiteX272-6551" fmla="*/ 1007681 w 4098122"/>
                <a:gd name="connsiteY272-6552" fmla="*/ 0 h 5311470"/>
                <a:gd name="connsiteX0-6553" fmla="*/ 1056735 w 4098122"/>
                <a:gd name="connsiteY0-6554" fmla="*/ 149710 h 5311470"/>
                <a:gd name="connsiteX1-6555" fmla="*/ 1010449 w 4098122"/>
                <a:gd name="connsiteY1-6556" fmla="*/ 140754 h 5311470"/>
                <a:gd name="connsiteX2-6557" fmla="*/ 912755 w 4098122"/>
                <a:gd name="connsiteY2-6558" fmla="*/ 151921 h 5311470"/>
                <a:gd name="connsiteX3-6559" fmla="*/ 665066 w 4098122"/>
                <a:gd name="connsiteY3-6560" fmla="*/ 174258 h 5311470"/>
                <a:gd name="connsiteX4-6561" fmla="*/ 546340 w 4098122"/>
                <a:gd name="connsiteY4-6562" fmla="*/ 163090 h 5311470"/>
                <a:gd name="connsiteX5-6563" fmla="*/ 193938 w 4098122"/>
                <a:gd name="connsiteY5-6564" fmla="*/ 169028 h 5311470"/>
                <a:gd name="connsiteX6-6565" fmla="*/ 168578 w 4098122"/>
                <a:gd name="connsiteY6-6566" fmla="*/ 207762 h 5311470"/>
                <a:gd name="connsiteX7-6567" fmla="*/ 187473 w 4098122"/>
                <a:gd name="connsiteY7-6568" fmla="*/ 608390 h 5311470"/>
                <a:gd name="connsiteX8-6569" fmla="*/ 208505 w 4098122"/>
                <a:gd name="connsiteY8-6570" fmla="*/ 760923 h 5311470"/>
                <a:gd name="connsiteX9-6571" fmla="*/ 179372 w 4098122"/>
                <a:gd name="connsiteY9-6572" fmla="*/ 855496 h 5311470"/>
                <a:gd name="connsiteX10-6573" fmla="*/ 190165 w 4098122"/>
                <a:gd name="connsiteY10-6574" fmla="*/ 911336 h 5311470"/>
                <a:gd name="connsiteX11-6575" fmla="*/ 222545 w 4098122"/>
                <a:gd name="connsiteY11-6576" fmla="*/ 1056518 h 5311470"/>
                <a:gd name="connsiteX12-6577" fmla="*/ 209587 w 4098122"/>
                <a:gd name="connsiteY12-6578" fmla="*/ 1198869 h 5311470"/>
                <a:gd name="connsiteX13-6579" fmla="*/ 193411 w 4098122"/>
                <a:gd name="connsiteY13-6580" fmla="*/ 1287934 h 5311470"/>
                <a:gd name="connsiteX14-6581" fmla="*/ 146992 w 4098122"/>
                <a:gd name="connsiteY14-6582" fmla="*/ 1413887 h 5311470"/>
                <a:gd name="connsiteX15-6583" fmla="*/ 168578 w 4098122"/>
                <a:gd name="connsiteY15-6584" fmla="*/ 1492062 h 5311470"/>
                <a:gd name="connsiteX16-6585" fmla="*/ 179372 w 4098122"/>
                <a:gd name="connsiteY16-6586" fmla="*/ 1525566 h 5311470"/>
                <a:gd name="connsiteX17-6587" fmla="*/ 200958 w 4098122"/>
                <a:gd name="connsiteY17-6588" fmla="*/ 1681916 h 5311470"/>
                <a:gd name="connsiteX18-6589" fmla="*/ 179372 w 4098122"/>
                <a:gd name="connsiteY18-6590" fmla="*/ 1748923 h 5311470"/>
                <a:gd name="connsiteX19-6591" fmla="*/ 168578 w 4098122"/>
                <a:gd name="connsiteY19-6592" fmla="*/ 1860602 h 5311470"/>
                <a:gd name="connsiteX20-6593" fmla="*/ 204205 w 4098122"/>
                <a:gd name="connsiteY20-6594" fmla="*/ 2148134 h 5311470"/>
                <a:gd name="connsiteX21-6595" fmla="*/ 190165 w 4098122"/>
                <a:gd name="connsiteY21-6596" fmla="*/ 2229139 h 5311470"/>
                <a:gd name="connsiteX22-6597" fmla="*/ 200958 w 4098122"/>
                <a:gd name="connsiteY22-6598" fmla="*/ 2273811 h 5311470"/>
                <a:gd name="connsiteX23-6599" fmla="*/ 211751 w 4098122"/>
                <a:gd name="connsiteY23-6600" fmla="*/ 2463665 h 5311470"/>
                <a:gd name="connsiteX24-6601" fmla="*/ 190165 w 4098122"/>
                <a:gd name="connsiteY24-6602" fmla="*/ 2530671 h 5311470"/>
                <a:gd name="connsiteX25-6603" fmla="*/ 197184 w 4098122"/>
                <a:gd name="connsiteY25-6604" fmla="*/ 2693667 h 5311470"/>
                <a:gd name="connsiteX26-6605" fmla="*/ 190165 w 4098122"/>
                <a:gd name="connsiteY26-6606" fmla="*/ 2809867 h 5311470"/>
                <a:gd name="connsiteX27-6607" fmla="*/ 200958 w 4098122"/>
                <a:gd name="connsiteY27-6608" fmla="*/ 2966216 h 5311470"/>
                <a:gd name="connsiteX28-6609" fmla="*/ 190165 w 4098122"/>
                <a:gd name="connsiteY28-6610" fmla="*/ 2999720 h 5311470"/>
                <a:gd name="connsiteX29-6611" fmla="*/ 168578 w 4098122"/>
                <a:gd name="connsiteY29-6612" fmla="*/ 3066728 h 5311470"/>
                <a:gd name="connsiteX30-6613" fmla="*/ 187473 w 4098122"/>
                <a:gd name="connsiteY30-6614" fmla="*/ 3221661 h 5311470"/>
                <a:gd name="connsiteX31-6615" fmla="*/ 179372 w 4098122"/>
                <a:gd name="connsiteY31-6616" fmla="*/ 3323587 h 5311470"/>
                <a:gd name="connsiteX32-6617" fmla="*/ 200958 w 4098122"/>
                <a:gd name="connsiteY32-6618" fmla="*/ 3412930 h 5311470"/>
                <a:gd name="connsiteX33-6619" fmla="*/ 211751 w 4098122"/>
                <a:gd name="connsiteY33-6620" fmla="*/ 3546944 h 5311470"/>
                <a:gd name="connsiteX34-6621" fmla="*/ 233337 w 4098122"/>
                <a:gd name="connsiteY34-6622" fmla="*/ 3580448 h 5311470"/>
                <a:gd name="connsiteX35-6623" fmla="*/ 254924 w 4098122"/>
                <a:gd name="connsiteY35-6624" fmla="*/ 3714461 h 5311470"/>
                <a:gd name="connsiteX36-6625" fmla="*/ 207978 w 4098122"/>
                <a:gd name="connsiteY36-6626" fmla="*/ 3817095 h 5311470"/>
                <a:gd name="connsiteX37-6627" fmla="*/ 214443 w 4098122"/>
                <a:gd name="connsiteY37-6628" fmla="*/ 3951817 h 5311470"/>
                <a:gd name="connsiteX38-6629" fmla="*/ 168578 w 4098122"/>
                <a:gd name="connsiteY38-6630" fmla="*/ 4116504 h 5311470"/>
                <a:gd name="connsiteX39-6631" fmla="*/ 190165 w 4098122"/>
                <a:gd name="connsiteY39-6632" fmla="*/ 4183511 h 5311470"/>
                <a:gd name="connsiteX40-6633" fmla="*/ 218216 w 4098122"/>
                <a:gd name="connsiteY40-6634" fmla="*/ 4256733 h 5311470"/>
                <a:gd name="connsiteX41-6635" fmla="*/ 211751 w 4098122"/>
                <a:gd name="connsiteY41-6636" fmla="*/ 4306356 h 5311470"/>
                <a:gd name="connsiteX42-6637" fmla="*/ 190165 w 4098122"/>
                <a:gd name="connsiteY42-6638" fmla="*/ 4406868 h 5311470"/>
                <a:gd name="connsiteX43-6639" fmla="*/ 179372 w 4098122"/>
                <a:gd name="connsiteY43-6640" fmla="*/ 4451539 h 5311470"/>
                <a:gd name="connsiteX44-6641" fmla="*/ 168578 w 4098122"/>
                <a:gd name="connsiteY44-6642" fmla="*/ 4574385 h 5311470"/>
                <a:gd name="connsiteX45-6643" fmla="*/ 179372 w 4098122"/>
                <a:gd name="connsiteY45-6644" fmla="*/ 4607889 h 5311470"/>
                <a:gd name="connsiteX46-6645" fmla="*/ 211751 w 4098122"/>
                <a:gd name="connsiteY46-6646" fmla="*/ 4674896 h 5311470"/>
                <a:gd name="connsiteX47-6647" fmla="*/ 200958 w 4098122"/>
                <a:gd name="connsiteY47-6648" fmla="*/ 4719567 h 5311470"/>
                <a:gd name="connsiteX48-6649" fmla="*/ 179372 w 4098122"/>
                <a:gd name="connsiteY48-6650" fmla="*/ 4753071 h 5311470"/>
                <a:gd name="connsiteX49-6651" fmla="*/ 179372 w 4098122"/>
                <a:gd name="connsiteY49-6652" fmla="*/ 5009930 h 5311470"/>
                <a:gd name="connsiteX50-6653" fmla="*/ 157786 w 4098122"/>
                <a:gd name="connsiteY50-6654" fmla="*/ 5043435 h 5311470"/>
                <a:gd name="connsiteX51-6655" fmla="*/ 180935 w 4098122"/>
                <a:gd name="connsiteY51-6656" fmla="*/ 5108814 h 5311470"/>
                <a:gd name="connsiteX52-6657" fmla="*/ 230213 w 4098122"/>
                <a:gd name="connsiteY52-6658" fmla="*/ 5074497 h 5311470"/>
                <a:gd name="connsiteX53-6659" fmla="*/ 308890 w 4098122"/>
                <a:gd name="connsiteY53-6660" fmla="*/ 5132777 h 5311470"/>
                <a:gd name="connsiteX54-6661" fmla="*/ 330477 w 4098122"/>
                <a:gd name="connsiteY54-6662" fmla="*/ 5110441 h 5311470"/>
                <a:gd name="connsiteX55-6663" fmla="*/ 524754 w 4098122"/>
                <a:gd name="connsiteY55-6664" fmla="*/ 5099273 h 5311470"/>
                <a:gd name="connsiteX56-6665" fmla="*/ 783791 w 4098122"/>
                <a:gd name="connsiteY56-6666" fmla="*/ 5099273 h 5311470"/>
                <a:gd name="connsiteX57-6667" fmla="*/ 891723 w 4098122"/>
                <a:gd name="connsiteY57-6668" fmla="*/ 5110441 h 5311470"/>
                <a:gd name="connsiteX58-6669" fmla="*/ 1107587 w 4098122"/>
                <a:gd name="connsiteY58-6670" fmla="*/ 5121609 h 5311470"/>
                <a:gd name="connsiteX59-6671" fmla="*/ 1161553 w 4098122"/>
                <a:gd name="connsiteY59-6672" fmla="*/ 5110441 h 5311470"/>
                <a:gd name="connsiteX60-6673" fmla="*/ 1334244 w 4098122"/>
                <a:gd name="connsiteY60-6674" fmla="*/ 5099273 h 5311470"/>
                <a:gd name="connsiteX61-6675" fmla="*/ 1388211 w 4098122"/>
                <a:gd name="connsiteY61-6676" fmla="*/ 5110441 h 5311470"/>
                <a:gd name="connsiteX62-6677" fmla="*/ 1420590 w 4098122"/>
                <a:gd name="connsiteY62-6678" fmla="*/ 5121609 h 5311470"/>
                <a:gd name="connsiteX63-6679" fmla="*/ 1485349 w 4098122"/>
                <a:gd name="connsiteY63-6680" fmla="*/ 5132777 h 5311470"/>
                <a:gd name="connsiteX64-6681" fmla="*/ 1517729 w 4098122"/>
                <a:gd name="connsiteY64-6682" fmla="*/ 5143945 h 5311470"/>
                <a:gd name="connsiteX65-6683" fmla="*/ 1550108 w 4098122"/>
                <a:gd name="connsiteY65-6684" fmla="*/ 5155112 h 5311470"/>
                <a:gd name="connsiteX66-6685" fmla="*/ 1614868 w 4098122"/>
                <a:gd name="connsiteY66-6686" fmla="*/ 5177448 h 5311470"/>
                <a:gd name="connsiteX67-6687" fmla="*/ 1802785 w 4098122"/>
                <a:gd name="connsiteY67-6688" fmla="*/ 5181199 h 5311470"/>
                <a:gd name="connsiteX68-6689" fmla="*/ 1926080 w 4098122"/>
                <a:gd name="connsiteY68-6690" fmla="*/ 5173781 h 5311470"/>
                <a:gd name="connsiteX69-6691" fmla="*/ 2060390 w 4098122"/>
                <a:gd name="connsiteY69-6692" fmla="*/ 5177531 h 5311470"/>
                <a:gd name="connsiteX70-6693" fmla="*/ 2137733 w 4098122"/>
                <a:gd name="connsiteY70-6694" fmla="*/ 5177498 h 5311470"/>
                <a:gd name="connsiteX71-6695" fmla="*/ 2216643 w 4098122"/>
                <a:gd name="connsiteY71-6696" fmla="*/ 5170047 h 5311470"/>
                <a:gd name="connsiteX72-6697" fmla="*/ 2338012 w 4098122"/>
                <a:gd name="connsiteY72-6698" fmla="*/ 5177448 h 5311470"/>
                <a:gd name="connsiteX73-6699" fmla="*/ 3426693 w 4098122"/>
                <a:gd name="connsiteY73-6700" fmla="*/ 5140244 h 5311470"/>
                <a:gd name="connsiteX74-6701" fmla="*/ 3485092 w 4098122"/>
                <a:gd name="connsiteY74-6702" fmla="*/ 5129077 h 5311470"/>
                <a:gd name="connsiteX75-6703" fmla="*/ 3536058 w 4098122"/>
                <a:gd name="connsiteY75-6704" fmla="*/ 5121609 h 5311470"/>
                <a:gd name="connsiteX76-6705" fmla="*/ 3606819 w 4098122"/>
                <a:gd name="connsiteY76-6706" fmla="*/ 5129026 h 5311470"/>
                <a:gd name="connsiteX77-6707" fmla="*/ 3665576 w 4098122"/>
                <a:gd name="connsiteY77-6708" fmla="*/ 5132777 h 5311470"/>
                <a:gd name="connsiteX78-6709" fmla="*/ 3773508 w 4098122"/>
                <a:gd name="connsiteY78-6710" fmla="*/ 5155112 h 5311470"/>
                <a:gd name="connsiteX79-6711" fmla="*/ 3816680 w 4098122"/>
                <a:gd name="connsiteY79-6712" fmla="*/ 5166280 h 5311470"/>
                <a:gd name="connsiteX80-6713" fmla="*/ 3870647 w 4098122"/>
                <a:gd name="connsiteY80-6714" fmla="*/ 5177448 h 5311470"/>
                <a:gd name="connsiteX81-6715" fmla="*/ 3874975 w 4098122"/>
                <a:gd name="connsiteY81-6716" fmla="*/ 5037497 h 5311470"/>
                <a:gd name="connsiteX82-6717" fmla="*/ 3913820 w 4098122"/>
                <a:gd name="connsiteY82-6718" fmla="*/ 4697231 h 5311470"/>
                <a:gd name="connsiteX83-6719" fmla="*/ 3903026 w 4098122"/>
                <a:gd name="connsiteY83-6720" fmla="*/ 4663727 h 5311470"/>
                <a:gd name="connsiteX84-6721" fmla="*/ 3892233 w 4098122"/>
                <a:gd name="connsiteY84-6722" fmla="*/ 4384532 h 5311470"/>
                <a:gd name="connsiteX85-6723" fmla="*/ 3881440 w 4098122"/>
                <a:gd name="connsiteY85-6724" fmla="*/ 4105336 h 5311470"/>
                <a:gd name="connsiteX86-6725" fmla="*/ 3924612 w 4098122"/>
                <a:gd name="connsiteY86-6726" fmla="*/ 4071832 h 5311470"/>
                <a:gd name="connsiteX87-6727" fmla="*/ 3899780 w 4098122"/>
                <a:gd name="connsiteY87-6728" fmla="*/ 3931880 h 5311470"/>
                <a:gd name="connsiteX88-6729" fmla="*/ 3872811 w 4098122"/>
                <a:gd name="connsiteY88-6730" fmla="*/ 3820202 h 5311470"/>
                <a:gd name="connsiteX89-6731" fmla="*/ 3892233 w 4098122"/>
                <a:gd name="connsiteY89-6732" fmla="*/ 3602783 h 5311470"/>
                <a:gd name="connsiteX90-6733" fmla="*/ 3878749 w 4098122"/>
                <a:gd name="connsiteY90-6734" fmla="*/ 3246828 h 5311470"/>
                <a:gd name="connsiteX91-6735" fmla="*/ 3913820 w 4098122"/>
                <a:gd name="connsiteY91-6736" fmla="*/ 3111398 h 5311470"/>
                <a:gd name="connsiteX92-6737" fmla="*/ 3924612 w 4098122"/>
                <a:gd name="connsiteY92-6738" fmla="*/ 3055560 h 5311470"/>
                <a:gd name="connsiteX93-6739" fmla="*/ 3903026 w 4098122"/>
                <a:gd name="connsiteY93-6740" fmla="*/ 2910378 h 5311470"/>
                <a:gd name="connsiteX94-6741" fmla="*/ 3897643 w 4098122"/>
                <a:gd name="connsiteY94-6742" fmla="*/ 2689852 h 5311470"/>
                <a:gd name="connsiteX95-6743" fmla="*/ 3859853 w 4098122"/>
                <a:gd name="connsiteY95-6744" fmla="*/ 2564175 h 5311470"/>
                <a:gd name="connsiteX96-6745" fmla="*/ 3838267 w 4098122"/>
                <a:gd name="connsiteY96-6746" fmla="*/ 2541839 h 5311470"/>
                <a:gd name="connsiteX97-6747" fmla="*/ 3827474 w 4098122"/>
                <a:gd name="connsiteY97-6748" fmla="*/ 2407825 h 5311470"/>
                <a:gd name="connsiteX98-6749" fmla="*/ 3838267 w 4098122"/>
                <a:gd name="connsiteY98-6750" fmla="*/ 2374321 h 5311470"/>
                <a:gd name="connsiteX99-6751" fmla="*/ 3849060 w 4098122"/>
                <a:gd name="connsiteY99-6752" fmla="*/ 2296146 h 5311470"/>
                <a:gd name="connsiteX100-6753" fmla="*/ 3870647 w 4098122"/>
                <a:gd name="connsiteY100-6754" fmla="*/ 2273811 h 5311470"/>
                <a:gd name="connsiteX101-6755" fmla="*/ 3903026 w 4098122"/>
                <a:gd name="connsiteY101-6756" fmla="*/ 2184469 h 5311470"/>
                <a:gd name="connsiteX102-6757" fmla="*/ 3913820 w 4098122"/>
                <a:gd name="connsiteY102-6758" fmla="*/ 2005783 h 5311470"/>
                <a:gd name="connsiteX103-6759" fmla="*/ 3935406 w 4098122"/>
                <a:gd name="connsiteY103-6760" fmla="*/ 1793595 h 5311470"/>
                <a:gd name="connsiteX104-6761" fmla="*/ 3924612 w 4098122"/>
                <a:gd name="connsiteY104-6762" fmla="*/ 1648413 h 5311470"/>
                <a:gd name="connsiteX105-6763" fmla="*/ 3946199 w 4098122"/>
                <a:gd name="connsiteY105-6764" fmla="*/ 1614909 h 5311470"/>
                <a:gd name="connsiteX106-6765" fmla="*/ 3940816 w 4098122"/>
                <a:gd name="connsiteY106-6766" fmla="*/ 1485848 h 5311470"/>
                <a:gd name="connsiteX107-6767" fmla="*/ 3947836 w 4098122"/>
                <a:gd name="connsiteY107-6768" fmla="*/ 1378692 h 5311470"/>
                <a:gd name="connsiteX108-6769" fmla="*/ 3931105 w 4098122"/>
                <a:gd name="connsiteY108-6770" fmla="*/ 1305039 h 5311470"/>
                <a:gd name="connsiteX109-6771" fmla="*/ 3913293 w 4098122"/>
                <a:gd name="connsiteY109-6772" fmla="*/ 1178655 h 5311470"/>
                <a:gd name="connsiteX110-6773" fmla="*/ 3903026 w 4098122"/>
                <a:gd name="connsiteY110-6774" fmla="*/ 676810 h 5311470"/>
                <a:gd name="connsiteX111-6775" fmla="*/ 3917066 w 4098122"/>
                <a:gd name="connsiteY111-6776" fmla="*/ 454869 h 5311470"/>
                <a:gd name="connsiteX112-6777" fmla="*/ 3892233 w 4098122"/>
                <a:gd name="connsiteY112-6778" fmla="*/ 397615 h 5311470"/>
                <a:gd name="connsiteX113-6779" fmla="*/ 3913820 w 4098122"/>
                <a:gd name="connsiteY113-6780" fmla="*/ 218929 h 5311470"/>
                <a:gd name="connsiteX114-6781" fmla="*/ 3827474 w 4098122"/>
                <a:gd name="connsiteY114-6782" fmla="*/ 196594 h 5311470"/>
                <a:gd name="connsiteX115-6783" fmla="*/ 3795094 w 4098122"/>
                <a:gd name="connsiteY115-6784" fmla="*/ 174258 h 5311470"/>
                <a:gd name="connsiteX116-6785" fmla="*/ 3719542 w 4098122"/>
                <a:gd name="connsiteY116-6786" fmla="*/ 163090 h 5311470"/>
                <a:gd name="connsiteX117-6787" fmla="*/ 3683388 w 4098122"/>
                <a:gd name="connsiteY117-6788" fmla="*/ 154045 h 5311470"/>
                <a:gd name="connsiteX118-6789" fmla="*/ 3633196 w 4098122"/>
                <a:gd name="connsiteY118-6790" fmla="*/ 140754 h 5311470"/>
                <a:gd name="connsiteX119-6791" fmla="*/ 3590023 w 4098122"/>
                <a:gd name="connsiteY119-6792" fmla="*/ 163090 h 5311470"/>
                <a:gd name="connsiteX120-6793" fmla="*/ 3287814 w 4098122"/>
                <a:gd name="connsiteY120-6794" fmla="*/ 174258 h 5311470"/>
                <a:gd name="connsiteX121-6795" fmla="*/ 3204582 w 4098122"/>
                <a:gd name="connsiteY121-6796" fmla="*/ 182687 h 5311470"/>
                <a:gd name="connsiteX122-6797" fmla="*/ 3169088 w 4098122"/>
                <a:gd name="connsiteY122-6798" fmla="*/ 174258 h 5311470"/>
                <a:gd name="connsiteX123-6799" fmla="*/ 3136709 w 4098122"/>
                <a:gd name="connsiteY123-6800" fmla="*/ 163090 h 5311470"/>
                <a:gd name="connsiteX124-6801" fmla="*/ 3111646 w 4098122"/>
                <a:gd name="connsiteY124-6802" fmla="*/ 161614 h 5311470"/>
                <a:gd name="connsiteX125-6803" fmla="*/ 3030414 w 4098122"/>
                <a:gd name="connsiteY125-6804" fmla="*/ 159276 h 5311470"/>
                <a:gd name="connsiteX126-6805" fmla="*/ 2856086 w 4098122"/>
                <a:gd name="connsiteY126-6806" fmla="*/ 151922 h 5311470"/>
                <a:gd name="connsiteX127-6807" fmla="*/ 2445944 w 4098122"/>
                <a:gd name="connsiteY127-6808" fmla="*/ 174258 h 5311470"/>
                <a:gd name="connsiteX128-6809" fmla="*/ 2118307 w 4098122"/>
                <a:gd name="connsiteY128-6810" fmla="*/ 150448 h 5311470"/>
                <a:gd name="connsiteX129-6811" fmla="*/ 1882561 w 4098122"/>
                <a:gd name="connsiteY129-6812" fmla="*/ 154045 h 5311470"/>
                <a:gd name="connsiteX130-6813" fmla="*/ 1712006 w 4098122"/>
                <a:gd name="connsiteY130-6814" fmla="*/ 140754 h 5311470"/>
                <a:gd name="connsiteX131-6815" fmla="*/ 1237105 w 4098122"/>
                <a:gd name="connsiteY131-6816" fmla="*/ 163090 h 5311470"/>
                <a:gd name="connsiteX132-6817" fmla="*/ 1160470 w 4098122"/>
                <a:gd name="connsiteY132-6818" fmla="*/ 163031 h 5311470"/>
                <a:gd name="connsiteX133-6819" fmla="*/ 1106861 w 4098122"/>
                <a:gd name="connsiteY133-6820" fmla="*/ 161556 h 5311470"/>
                <a:gd name="connsiteX134-6821" fmla="*/ 1056735 w 4098122"/>
                <a:gd name="connsiteY134-6822" fmla="*/ 149710 h 5311470"/>
                <a:gd name="connsiteX135-6823" fmla="*/ 1007681 w 4098122"/>
                <a:gd name="connsiteY135-6824" fmla="*/ 0 h 5311470"/>
                <a:gd name="connsiteX136-6825" fmla="*/ 1100279 w 4098122"/>
                <a:gd name="connsiteY136-6826" fmla="*/ 23149 h 5311470"/>
                <a:gd name="connsiteX137-6827" fmla="*/ 1169727 w 4098122"/>
                <a:gd name="connsiteY137-6828" fmla="*/ 69448 h 5311470"/>
                <a:gd name="connsiteX138-6829" fmla="*/ 1679013 w 4098122"/>
                <a:gd name="connsiteY138-6830" fmla="*/ 46298 h 5311470"/>
                <a:gd name="connsiteX139-6831" fmla="*/ 1760036 w 4098122"/>
                <a:gd name="connsiteY139-6832" fmla="*/ 23149 h 5311470"/>
                <a:gd name="connsiteX140-6833" fmla="*/ 2107276 w 4098122"/>
                <a:gd name="connsiteY140-6834" fmla="*/ 34724 h 5311470"/>
                <a:gd name="connsiteX141-6835" fmla="*/ 2466092 w 4098122"/>
                <a:gd name="connsiteY141-6836" fmla="*/ 81022 h 5311470"/>
                <a:gd name="connsiteX142-6837" fmla="*/ 2905930 w 4098122"/>
                <a:gd name="connsiteY142-6838" fmla="*/ 57873 h 5311470"/>
                <a:gd name="connsiteX143-6839" fmla="*/ 3010102 w 4098122"/>
                <a:gd name="connsiteY143-6840" fmla="*/ 34724 h 5311470"/>
                <a:gd name="connsiteX144-6841" fmla="*/ 3183722 w 4098122"/>
                <a:gd name="connsiteY144-6842" fmla="*/ 46298 h 5311470"/>
                <a:gd name="connsiteX145-6843" fmla="*/ 3206871 w 4098122"/>
                <a:gd name="connsiteY145-6844" fmla="*/ 69448 h 5311470"/>
                <a:gd name="connsiteX146-6845" fmla="*/ 3241595 w 4098122"/>
                <a:gd name="connsiteY146-6846" fmla="*/ 81022 h 5311470"/>
                <a:gd name="connsiteX147-6847" fmla="*/ 3264745 w 4098122"/>
                <a:gd name="connsiteY147-6848" fmla="*/ 104172 h 5311470"/>
                <a:gd name="connsiteX148-6849" fmla="*/ 3368917 w 4098122"/>
                <a:gd name="connsiteY148-6850" fmla="*/ 81022 h 5311470"/>
                <a:gd name="connsiteX149-6851" fmla="*/ 3693008 w 4098122"/>
                <a:gd name="connsiteY149-6852" fmla="*/ 69448 h 5311470"/>
                <a:gd name="connsiteX150-6853" fmla="*/ 3739307 w 4098122"/>
                <a:gd name="connsiteY150-6854" fmla="*/ 46298 h 5311470"/>
                <a:gd name="connsiteX151-6855" fmla="*/ 3774031 w 4098122"/>
                <a:gd name="connsiteY151-6856" fmla="*/ 23149 h 5311470"/>
                <a:gd name="connsiteX152-6857" fmla="*/ 3831904 w 4098122"/>
                <a:gd name="connsiteY152-6858" fmla="*/ 69448 h 5311470"/>
                <a:gd name="connsiteX153-6859" fmla="*/ 3912927 w 4098122"/>
                <a:gd name="connsiteY153-6860" fmla="*/ 81022 h 5311470"/>
                <a:gd name="connsiteX154-6861" fmla="*/ 3947651 w 4098122"/>
                <a:gd name="connsiteY154-6862" fmla="*/ 104172 h 5311470"/>
                <a:gd name="connsiteX155-6863" fmla="*/ 4040249 w 4098122"/>
                <a:gd name="connsiteY155-6864" fmla="*/ 127321 h 5311470"/>
                <a:gd name="connsiteX156-6865" fmla="*/ 4017099 w 4098122"/>
                <a:gd name="connsiteY156-6866" fmla="*/ 312516 h 5311470"/>
                <a:gd name="connsiteX157-6867" fmla="*/ 4005524 w 4098122"/>
                <a:gd name="connsiteY157-6868" fmla="*/ 347240 h 5311470"/>
                <a:gd name="connsiteX158-6869" fmla="*/ 4028674 w 4098122"/>
                <a:gd name="connsiteY158-6870" fmla="*/ 601883 h 5311470"/>
                <a:gd name="connsiteX159-6871" fmla="*/ 4040249 w 4098122"/>
                <a:gd name="connsiteY159-6872" fmla="*/ 1169043 h 5311470"/>
                <a:gd name="connsiteX160-6873" fmla="*/ 4063398 w 4098122"/>
                <a:gd name="connsiteY160-6874" fmla="*/ 1238491 h 5311470"/>
                <a:gd name="connsiteX161-6875" fmla="*/ 4074973 w 4098122"/>
                <a:gd name="connsiteY161-6876" fmla="*/ 1273215 h 5311470"/>
                <a:gd name="connsiteX162-6877" fmla="*/ 4098122 w 4098122"/>
                <a:gd name="connsiteY162-6878" fmla="*/ 1354238 h 5311470"/>
                <a:gd name="connsiteX163-6879" fmla="*/ 4074973 w 4098122"/>
                <a:gd name="connsiteY163-6880" fmla="*/ 1574157 h 5311470"/>
                <a:gd name="connsiteX164-6881" fmla="*/ 4051823 w 4098122"/>
                <a:gd name="connsiteY164-6882" fmla="*/ 1608881 h 5311470"/>
                <a:gd name="connsiteX165-6883" fmla="*/ 4063398 w 4098122"/>
                <a:gd name="connsiteY165-6884" fmla="*/ 1759352 h 5311470"/>
                <a:gd name="connsiteX166-6885" fmla="*/ 4040249 w 4098122"/>
                <a:gd name="connsiteY166-6886" fmla="*/ 1979271 h 5311470"/>
                <a:gd name="connsiteX167-6887" fmla="*/ 4028674 w 4098122"/>
                <a:gd name="connsiteY167-6888" fmla="*/ 2164466 h 5311470"/>
                <a:gd name="connsiteX168-6889" fmla="*/ 3993950 w 4098122"/>
                <a:gd name="connsiteY168-6890" fmla="*/ 2257063 h 5311470"/>
                <a:gd name="connsiteX169-6891" fmla="*/ 3970800 w 4098122"/>
                <a:gd name="connsiteY169-6892" fmla="*/ 2280212 h 5311470"/>
                <a:gd name="connsiteX170-6893" fmla="*/ 3959226 w 4098122"/>
                <a:gd name="connsiteY170-6894" fmla="*/ 2361235 h 5311470"/>
                <a:gd name="connsiteX171-6895" fmla="*/ 3947651 w 4098122"/>
                <a:gd name="connsiteY171-6896" fmla="*/ 2395959 h 5311470"/>
                <a:gd name="connsiteX172-6897" fmla="*/ 3959226 w 4098122"/>
                <a:gd name="connsiteY172-6898" fmla="*/ 2534855 h 5311470"/>
                <a:gd name="connsiteX173-6899" fmla="*/ 3982375 w 4098122"/>
                <a:gd name="connsiteY173-6900" fmla="*/ 2558005 h 5311470"/>
                <a:gd name="connsiteX174-6901" fmla="*/ 3993950 w 4098122"/>
                <a:gd name="connsiteY174-6902" fmla="*/ 2592729 h 5311470"/>
                <a:gd name="connsiteX175-6903" fmla="*/ 4028674 w 4098122"/>
                <a:gd name="connsiteY175-6904" fmla="*/ 2916820 h 5311470"/>
                <a:gd name="connsiteX176-6905" fmla="*/ 4051823 w 4098122"/>
                <a:gd name="connsiteY176-6906" fmla="*/ 3067291 h 5311470"/>
                <a:gd name="connsiteX177-6907" fmla="*/ 4040249 w 4098122"/>
                <a:gd name="connsiteY177-6908" fmla="*/ 3125164 h 5311470"/>
                <a:gd name="connsiteX178-6909" fmla="*/ 4029899 w 4098122"/>
                <a:gd name="connsiteY178-6910" fmla="*/ 3164921 h 5311470"/>
                <a:gd name="connsiteX179-6911" fmla="*/ 4031149 w 4098122"/>
                <a:gd name="connsiteY179-6912" fmla="*/ 3158443 h 5311470"/>
                <a:gd name="connsiteX180-6913" fmla="*/ 4029899 w 4098122"/>
                <a:gd name="connsiteY180-6914" fmla="*/ 3164921 h 5311470"/>
                <a:gd name="connsiteX181-6915" fmla="*/ 4017099 w 4098122"/>
                <a:gd name="connsiteY181-6916" fmla="*/ 3229336 h 5311470"/>
                <a:gd name="connsiteX182-6917" fmla="*/ 4017099 w 4098122"/>
                <a:gd name="connsiteY182-6918" fmla="*/ 3634450 h 5311470"/>
                <a:gd name="connsiteX183-6919" fmla="*/ 4051823 w 4098122"/>
                <a:gd name="connsiteY183-6920" fmla="*/ 3842795 h 5311470"/>
                <a:gd name="connsiteX184-6921" fmla="*/ 4063398 w 4098122"/>
                <a:gd name="connsiteY184-6922" fmla="*/ 3981691 h 5311470"/>
                <a:gd name="connsiteX185-6923" fmla="*/ 4051823 w 4098122"/>
                <a:gd name="connsiteY185-6924" fmla="*/ 4120587 h 5311470"/>
                <a:gd name="connsiteX186-6925" fmla="*/ 4040249 w 4098122"/>
                <a:gd name="connsiteY186-6926" fmla="*/ 4155311 h 5311470"/>
                <a:gd name="connsiteX187-6927" fmla="*/ 4017099 w 4098122"/>
                <a:gd name="connsiteY187-6928" fmla="*/ 4444678 h 5311470"/>
                <a:gd name="connsiteX188-6929" fmla="*/ 4028674 w 4098122"/>
                <a:gd name="connsiteY188-6930" fmla="*/ 4734045 h 5311470"/>
                <a:gd name="connsiteX189-6931" fmla="*/ 4040249 w 4098122"/>
                <a:gd name="connsiteY189-6932" fmla="*/ 4768769 h 5311470"/>
                <a:gd name="connsiteX190-6933" fmla="*/ 4025844 w 4098122"/>
                <a:gd name="connsiteY190-6934" fmla="*/ 5150698 h 5311470"/>
                <a:gd name="connsiteX191-6935" fmla="*/ 4014270 w 4098122"/>
                <a:gd name="connsiteY191-6936" fmla="*/ 5275190 h 5311470"/>
                <a:gd name="connsiteX192-6937" fmla="*/ 3936076 w 4098122"/>
                <a:gd name="connsiteY192-6938" fmla="*/ 5254906 h 5311470"/>
                <a:gd name="connsiteX193-6939" fmla="*/ 3889778 w 4098122"/>
                <a:gd name="connsiteY193-6940" fmla="*/ 5243331 h 5311470"/>
                <a:gd name="connsiteX194-6941" fmla="*/ 3788546 w 4098122"/>
                <a:gd name="connsiteY194-6942" fmla="*/ 5240502 h 5311470"/>
                <a:gd name="connsiteX195-6943" fmla="*/ 3713143 w 4098122"/>
                <a:gd name="connsiteY195-6944" fmla="*/ 5246382 h 5311470"/>
                <a:gd name="connsiteX196-6945" fmla="*/ 3655455 w 4098122"/>
                <a:gd name="connsiteY196-6946" fmla="*/ 5234733 h 5311470"/>
                <a:gd name="connsiteX197-6947" fmla="*/ 3600411 w 4098122"/>
                <a:gd name="connsiteY197-6948" fmla="*/ 5231757 h 5311470"/>
                <a:gd name="connsiteX198-6949" fmla="*/ 3565686 w 4098122"/>
                <a:gd name="connsiteY198-6950" fmla="*/ 5243331 h 5311470"/>
                <a:gd name="connsiteX199-6951" fmla="*/ 2350345 w 4098122"/>
                <a:gd name="connsiteY199-6952" fmla="*/ 5266481 h 5311470"/>
                <a:gd name="connsiteX200-6953" fmla="*/ 2188299 w 4098122"/>
                <a:gd name="connsiteY200-6954" fmla="*/ 5289630 h 5311470"/>
                <a:gd name="connsiteX201-6955" fmla="*/ 2095702 w 4098122"/>
                <a:gd name="connsiteY201-6956" fmla="*/ 5301205 h 5311470"/>
                <a:gd name="connsiteX202-6957" fmla="*/ 2049329 w 4098122"/>
                <a:gd name="connsiteY202-6958" fmla="*/ 5306936 h 5311470"/>
                <a:gd name="connsiteX203-6959" fmla="*/ 1968380 w 4098122"/>
                <a:gd name="connsiteY203-6960" fmla="*/ 5301205 h 5311470"/>
                <a:gd name="connsiteX204-6961" fmla="*/ 1748461 w 4098122"/>
                <a:gd name="connsiteY204-6962" fmla="*/ 5289630 h 5311470"/>
                <a:gd name="connsiteX205-6963" fmla="*/ 1574841 w 4098122"/>
                <a:gd name="connsiteY205-6964" fmla="*/ 5266481 h 5311470"/>
                <a:gd name="connsiteX206-6965" fmla="*/ 1505393 w 4098122"/>
                <a:gd name="connsiteY206-6966" fmla="*/ 5243331 h 5311470"/>
                <a:gd name="connsiteX207-6967" fmla="*/ 1470669 w 4098122"/>
                <a:gd name="connsiteY207-6968" fmla="*/ 5231757 h 5311470"/>
                <a:gd name="connsiteX208-6969" fmla="*/ 1435945 w 4098122"/>
                <a:gd name="connsiteY208-6970" fmla="*/ 5220182 h 5311470"/>
                <a:gd name="connsiteX209-6971" fmla="*/ 1366497 w 4098122"/>
                <a:gd name="connsiteY209-6972" fmla="*/ 5208607 h 5311470"/>
                <a:gd name="connsiteX210-6973" fmla="*/ 1331773 w 4098122"/>
                <a:gd name="connsiteY210-6974" fmla="*/ 5197033 h 5311470"/>
                <a:gd name="connsiteX211-6975" fmla="*/ 1273899 w 4098122"/>
                <a:gd name="connsiteY211-6976" fmla="*/ 5185458 h 5311470"/>
                <a:gd name="connsiteX212-6977" fmla="*/ 1088704 w 4098122"/>
                <a:gd name="connsiteY212-6978" fmla="*/ 5197033 h 5311470"/>
                <a:gd name="connsiteX213-6979" fmla="*/ 1030831 w 4098122"/>
                <a:gd name="connsiteY213-6980" fmla="*/ 5208607 h 5311470"/>
                <a:gd name="connsiteX214-6981" fmla="*/ 799337 w 4098122"/>
                <a:gd name="connsiteY214-6982" fmla="*/ 5197033 h 5311470"/>
                <a:gd name="connsiteX215-6983" fmla="*/ 648866 w 4098122"/>
                <a:gd name="connsiteY215-6984" fmla="*/ 5231757 h 5311470"/>
                <a:gd name="connsiteX216-6985" fmla="*/ 452097 w 4098122"/>
                <a:gd name="connsiteY216-6986" fmla="*/ 5197033 h 5311470"/>
                <a:gd name="connsiteX217-6987" fmla="*/ 244625 w 4098122"/>
                <a:gd name="connsiteY217-6988" fmla="*/ 5207919 h 5311470"/>
                <a:gd name="connsiteX218-6989" fmla="*/ 174304 w 4098122"/>
                <a:gd name="connsiteY218-6990" fmla="*/ 5220182 h 5311470"/>
                <a:gd name="connsiteX219-6991" fmla="*/ 117808 w 4098122"/>
                <a:gd name="connsiteY219-6992" fmla="*/ 5228128 h 5311470"/>
                <a:gd name="connsiteX220-6993" fmla="*/ 12259 w 4098122"/>
                <a:gd name="connsiteY220-6994" fmla="*/ 5243331 h 5311470"/>
                <a:gd name="connsiteX221-6995" fmla="*/ 23144 w 4098122"/>
                <a:gd name="connsiteY221-6996" fmla="*/ 5109442 h 5311470"/>
                <a:gd name="connsiteX222-6997" fmla="*/ 46294 w 4098122"/>
                <a:gd name="connsiteY222-6998" fmla="*/ 5020289 h 5311470"/>
                <a:gd name="connsiteX223-6999" fmla="*/ 35408 w 4098122"/>
                <a:gd name="connsiteY223-7000" fmla="*/ 4826643 h 5311470"/>
                <a:gd name="connsiteX224-7001" fmla="*/ 58557 w 4098122"/>
                <a:gd name="connsiteY224-7002" fmla="*/ 4791919 h 5311470"/>
                <a:gd name="connsiteX225-7003" fmla="*/ 70132 w 4098122"/>
                <a:gd name="connsiteY225-7004" fmla="*/ 4745620 h 5311470"/>
                <a:gd name="connsiteX226-7005" fmla="*/ 35408 w 4098122"/>
                <a:gd name="connsiteY226-7006" fmla="*/ 4676172 h 5311470"/>
                <a:gd name="connsiteX227-7007" fmla="*/ 23833 w 4098122"/>
                <a:gd name="connsiteY227-7008" fmla="*/ 4641448 h 5311470"/>
                <a:gd name="connsiteX228-7009" fmla="*/ 35408 w 4098122"/>
                <a:gd name="connsiteY228-7010" fmla="*/ 4514126 h 5311470"/>
                <a:gd name="connsiteX229-7011" fmla="*/ 46983 w 4098122"/>
                <a:gd name="connsiteY229-7012" fmla="*/ 4467828 h 5311470"/>
                <a:gd name="connsiteX230-7013" fmla="*/ 70132 w 4098122"/>
                <a:gd name="connsiteY230-7014" fmla="*/ 4363655 h 5311470"/>
                <a:gd name="connsiteX231-7015" fmla="*/ 58557 w 4098122"/>
                <a:gd name="connsiteY231-7016" fmla="*/ 4305782 h 5311470"/>
                <a:gd name="connsiteX232-7017" fmla="*/ 46983 w 4098122"/>
                <a:gd name="connsiteY232-7018" fmla="*/ 4236334 h 5311470"/>
                <a:gd name="connsiteX233-7019" fmla="*/ 23833 w 4098122"/>
                <a:gd name="connsiteY233-7020" fmla="*/ 4166886 h 5311470"/>
                <a:gd name="connsiteX234-7021" fmla="*/ 35408 w 4098122"/>
                <a:gd name="connsiteY234-7022" fmla="*/ 3877519 h 5311470"/>
                <a:gd name="connsiteX235-7023" fmla="*/ 46983 w 4098122"/>
                <a:gd name="connsiteY235-7024" fmla="*/ 3819645 h 5311470"/>
                <a:gd name="connsiteX236-7025" fmla="*/ 116431 w 4098122"/>
                <a:gd name="connsiteY236-7026" fmla="*/ 3750197 h 5311470"/>
                <a:gd name="connsiteX237-7027" fmla="*/ 93281 w 4098122"/>
                <a:gd name="connsiteY237-7028" fmla="*/ 3611301 h 5311470"/>
                <a:gd name="connsiteX238-7029" fmla="*/ 70132 w 4098122"/>
                <a:gd name="connsiteY238-7030" fmla="*/ 3576577 h 5311470"/>
                <a:gd name="connsiteX239-7031" fmla="*/ 58557 w 4098122"/>
                <a:gd name="connsiteY239-7032" fmla="*/ 3437681 h 5311470"/>
                <a:gd name="connsiteX240-7033" fmla="*/ 35408 w 4098122"/>
                <a:gd name="connsiteY240-7034" fmla="*/ 3345083 h 5311470"/>
                <a:gd name="connsiteX241-7035" fmla="*/ 12259 w 4098122"/>
                <a:gd name="connsiteY241-7036" fmla="*/ 3264060 h 5311470"/>
                <a:gd name="connsiteX242-7037" fmla="*/ 23833 w 4098122"/>
                <a:gd name="connsiteY242-7038" fmla="*/ 3078866 h 5311470"/>
                <a:gd name="connsiteX243-7039" fmla="*/ 46983 w 4098122"/>
                <a:gd name="connsiteY243-7040" fmla="*/ 3009417 h 5311470"/>
                <a:gd name="connsiteX244-7041" fmla="*/ 58557 w 4098122"/>
                <a:gd name="connsiteY244-7042" fmla="*/ 2974693 h 5311470"/>
                <a:gd name="connsiteX245-7043" fmla="*/ 46983 w 4098122"/>
                <a:gd name="connsiteY245-7044" fmla="*/ 2812648 h 5311470"/>
                <a:gd name="connsiteX246-7045" fmla="*/ 35408 w 4098122"/>
                <a:gd name="connsiteY246-7046" fmla="*/ 2673752 h 5311470"/>
                <a:gd name="connsiteX247-7047" fmla="*/ 46983 w 4098122"/>
                <a:gd name="connsiteY247-7048" fmla="*/ 2523281 h 5311470"/>
                <a:gd name="connsiteX248-7049" fmla="*/ 70132 w 4098122"/>
                <a:gd name="connsiteY248-7050" fmla="*/ 2453833 h 5311470"/>
                <a:gd name="connsiteX249-7051" fmla="*/ 58557 w 4098122"/>
                <a:gd name="connsiteY249-7052" fmla="*/ 2257063 h 5311470"/>
                <a:gd name="connsiteX250-7053" fmla="*/ 46983 w 4098122"/>
                <a:gd name="connsiteY250-7054" fmla="*/ 2210764 h 5311470"/>
                <a:gd name="connsiteX251-7055" fmla="*/ 23833 w 4098122"/>
                <a:gd name="connsiteY251-7056" fmla="*/ 2176040 h 5311470"/>
                <a:gd name="connsiteX252-7057" fmla="*/ 23833 w 4098122"/>
                <a:gd name="connsiteY252-7058" fmla="*/ 1828800 h 5311470"/>
                <a:gd name="connsiteX253-7059" fmla="*/ 35408 w 4098122"/>
                <a:gd name="connsiteY253-7060" fmla="*/ 1713053 h 5311470"/>
                <a:gd name="connsiteX254-7061" fmla="*/ 58557 w 4098122"/>
                <a:gd name="connsiteY254-7062" fmla="*/ 1643605 h 5311470"/>
                <a:gd name="connsiteX255-7063" fmla="*/ 35408 w 4098122"/>
                <a:gd name="connsiteY255-7064" fmla="*/ 1481559 h 5311470"/>
                <a:gd name="connsiteX256-7065" fmla="*/ 23833 w 4098122"/>
                <a:gd name="connsiteY256-7066" fmla="*/ 1446835 h 5311470"/>
                <a:gd name="connsiteX257-7067" fmla="*/ 684 w 4098122"/>
                <a:gd name="connsiteY257-7068" fmla="*/ 1365812 h 5311470"/>
                <a:gd name="connsiteX258-7069" fmla="*/ 12259 w 4098122"/>
                <a:gd name="connsiteY258-7070" fmla="*/ 1192192 h 5311470"/>
                <a:gd name="connsiteX259-7071" fmla="*/ 23833 w 4098122"/>
                <a:gd name="connsiteY259-7072" fmla="*/ 1157468 h 5311470"/>
                <a:gd name="connsiteX260-7073" fmla="*/ 58557 w 4098122"/>
                <a:gd name="connsiteY260-7074" fmla="*/ 1064871 h 5311470"/>
                <a:gd name="connsiteX261-7075" fmla="*/ 46983 w 4098122"/>
                <a:gd name="connsiteY261-7076" fmla="*/ 844952 h 5311470"/>
                <a:gd name="connsiteX262-7077" fmla="*/ 35408 w 4098122"/>
                <a:gd name="connsiteY262-7078" fmla="*/ 787078 h 5311470"/>
                <a:gd name="connsiteX263-7079" fmla="*/ 23833 w 4098122"/>
                <a:gd name="connsiteY263-7080" fmla="*/ 648182 h 5311470"/>
                <a:gd name="connsiteX264-7081" fmla="*/ 12259 w 4098122"/>
                <a:gd name="connsiteY264-7082" fmla="*/ 555585 h 5311470"/>
                <a:gd name="connsiteX265-7083" fmla="*/ 23833 w 4098122"/>
                <a:gd name="connsiteY265-7084" fmla="*/ 115747 h 5311470"/>
                <a:gd name="connsiteX266-7085" fmla="*/ 70132 w 4098122"/>
                <a:gd name="connsiteY266-7086" fmla="*/ 69448 h 5311470"/>
                <a:gd name="connsiteX267-7087" fmla="*/ 428947 w 4098122"/>
                <a:gd name="connsiteY267-7088" fmla="*/ 69448 h 5311470"/>
                <a:gd name="connsiteX268-7089" fmla="*/ 556269 w 4098122"/>
                <a:gd name="connsiteY268-7090" fmla="*/ 81022 h 5311470"/>
                <a:gd name="connsiteX269-7091" fmla="*/ 891935 w 4098122"/>
                <a:gd name="connsiteY269-7092" fmla="*/ 57873 h 5311470"/>
                <a:gd name="connsiteX270-7093" fmla="*/ 926659 w 4098122"/>
                <a:gd name="connsiteY270-7094" fmla="*/ 46298 h 5311470"/>
                <a:gd name="connsiteX271-7095" fmla="*/ 961383 w 4098122"/>
                <a:gd name="connsiteY271-7096" fmla="*/ 23149 h 5311470"/>
                <a:gd name="connsiteX272-7097" fmla="*/ 1007681 w 4098122"/>
                <a:gd name="connsiteY272-7098" fmla="*/ 0 h 5311470"/>
                <a:gd name="connsiteX0-7099" fmla="*/ 1056735 w 4098122"/>
                <a:gd name="connsiteY0-7100" fmla="*/ 149710 h 5311470"/>
                <a:gd name="connsiteX1-7101" fmla="*/ 1010449 w 4098122"/>
                <a:gd name="connsiteY1-7102" fmla="*/ 140754 h 5311470"/>
                <a:gd name="connsiteX2-7103" fmla="*/ 912755 w 4098122"/>
                <a:gd name="connsiteY2-7104" fmla="*/ 151921 h 5311470"/>
                <a:gd name="connsiteX3-7105" fmla="*/ 665066 w 4098122"/>
                <a:gd name="connsiteY3-7106" fmla="*/ 174258 h 5311470"/>
                <a:gd name="connsiteX4-7107" fmla="*/ 546340 w 4098122"/>
                <a:gd name="connsiteY4-7108" fmla="*/ 163090 h 5311470"/>
                <a:gd name="connsiteX5-7109" fmla="*/ 193938 w 4098122"/>
                <a:gd name="connsiteY5-7110" fmla="*/ 169028 h 5311470"/>
                <a:gd name="connsiteX6-7111" fmla="*/ 168578 w 4098122"/>
                <a:gd name="connsiteY6-7112" fmla="*/ 207762 h 5311470"/>
                <a:gd name="connsiteX7-7113" fmla="*/ 187473 w 4098122"/>
                <a:gd name="connsiteY7-7114" fmla="*/ 608390 h 5311470"/>
                <a:gd name="connsiteX8-7115" fmla="*/ 208505 w 4098122"/>
                <a:gd name="connsiteY8-7116" fmla="*/ 760923 h 5311470"/>
                <a:gd name="connsiteX9-7117" fmla="*/ 179372 w 4098122"/>
                <a:gd name="connsiteY9-7118" fmla="*/ 855496 h 5311470"/>
                <a:gd name="connsiteX10-7119" fmla="*/ 190165 w 4098122"/>
                <a:gd name="connsiteY10-7120" fmla="*/ 911336 h 5311470"/>
                <a:gd name="connsiteX11-7121" fmla="*/ 222545 w 4098122"/>
                <a:gd name="connsiteY11-7122" fmla="*/ 1056518 h 5311470"/>
                <a:gd name="connsiteX12-7123" fmla="*/ 209587 w 4098122"/>
                <a:gd name="connsiteY12-7124" fmla="*/ 1198869 h 5311470"/>
                <a:gd name="connsiteX13-7125" fmla="*/ 193411 w 4098122"/>
                <a:gd name="connsiteY13-7126" fmla="*/ 1287934 h 5311470"/>
                <a:gd name="connsiteX14-7127" fmla="*/ 146992 w 4098122"/>
                <a:gd name="connsiteY14-7128" fmla="*/ 1413887 h 5311470"/>
                <a:gd name="connsiteX15-7129" fmla="*/ 168578 w 4098122"/>
                <a:gd name="connsiteY15-7130" fmla="*/ 1492062 h 5311470"/>
                <a:gd name="connsiteX16-7131" fmla="*/ 179372 w 4098122"/>
                <a:gd name="connsiteY16-7132" fmla="*/ 1525566 h 5311470"/>
                <a:gd name="connsiteX17-7133" fmla="*/ 200958 w 4098122"/>
                <a:gd name="connsiteY17-7134" fmla="*/ 1681916 h 5311470"/>
                <a:gd name="connsiteX18-7135" fmla="*/ 179372 w 4098122"/>
                <a:gd name="connsiteY18-7136" fmla="*/ 1748923 h 5311470"/>
                <a:gd name="connsiteX19-7137" fmla="*/ 168578 w 4098122"/>
                <a:gd name="connsiteY19-7138" fmla="*/ 1860602 h 5311470"/>
                <a:gd name="connsiteX20-7139" fmla="*/ 204205 w 4098122"/>
                <a:gd name="connsiteY20-7140" fmla="*/ 2148134 h 5311470"/>
                <a:gd name="connsiteX21-7141" fmla="*/ 190165 w 4098122"/>
                <a:gd name="connsiteY21-7142" fmla="*/ 2229139 h 5311470"/>
                <a:gd name="connsiteX22-7143" fmla="*/ 200958 w 4098122"/>
                <a:gd name="connsiteY22-7144" fmla="*/ 2273811 h 5311470"/>
                <a:gd name="connsiteX23-7145" fmla="*/ 211751 w 4098122"/>
                <a:gd name="connsiteY23-7146" fmla="*/ 2463665 h 5311470"/>
                <a:gd name="connsiteX24-7147" fmla="*/ 190165 w 4098122"/>
                <a:gd name="connsiteY24-7148" fmla="*/ 2530671 h 5311470"/>
                <a:gd name="connsiteX25-7149" fmla="*/ 197184 w 4098122"/>
                <a:gd name="connsiteY25-7150" fmla="*/ 2693667 h 5311470"/>
                <a:gd name="connsiteX26-7151" fmla="*/ 190165 w 4098122"/>
                <a:gd name="connsiteY26-7152" fmla="*/ 2809867 h 5311470"/>
                <a:gd name="connsiteX27-7153" fmla="*/ 200958 w 4098122"/>
                <a:gd name="connsiteY27-7154" fmla="*/ 2966216 h 5311470"/>
                <a:gd name="connsiteX28-7155" fmla="*/ 190165 w 4098122"/>
                <a:gd name="connsiteY28-7156" fmla="*/ 2999720 h 5311470"/>
                <a:gd name="connsiteX29-7157" fmla="*/ 168578 w 4098122"/>
                <a:gd name="connsiteY29-7158" fmla="*/ 3066728 h 5311470"/>
                <a:gd name="connsiteX30-7159" fmla="*/ 187473 w 4098122"/>
                <a:gd name="connsiteY30-7160" fmla="*/ 3221661 h 5311470"/>
                <a:gd name="connsiteX31-7161" fmla="*/ 179372 w 4098122"/>
                <a:gd name="connsiteY31-7162" fmla="*/ 3323587 h 5311470"/>
                <a:gd name="connsiteX32-7163" fmla="*/ 200958 w 4098122"/>
                <a:gd name="connsiteY32-7164" fmla="*/ 3412930 h 5311470"/>
                <a:gd name="connsiteX33-7165" fmla="*/ 211751 w 4098122"/>
                <a:gd name="connsiteY33-7166" fmla="*/ 3546944 h 5311470"/>
                <a:gd name="connsiteX34-7167" fmla="*/ 233337 w 4098122"/>
                <a:gd name="connsiteY34-7168" fmla="*/ 3580448 h 5311470"/>
                <a:gd name="connsiteX35-7169" fmla="*/ 254924 w 4098122"/>
                <a:gd name="connsiteY35-7170" fmla="*/ 3714461 h 5311470"/>
                <a:gd name="connsiteX36-7171" fmla="*/ 207978 w 4098122"/>
                <a:gd name="connsiteY36-7172" fmla="*/ 3817095 h 5311470"/>
                <a:gd name="connsiteX37-7173" fmla="*/ 214443 w 4098122"/>
                <a:gd name="connsiteY37-7174" fmla="*/ 3951817 h 5311470"/>
                <a:gd name="connsiteX38-7175" fmla="*/ 168578 w 4098122"/>
                <a:gd name="connsiteY38-7176" fmla="*/ 4116504 h 5311470"/>
                <a:gd name="connsiteX39-7177" fmla="*/ 190165 w 4098122"/>
                <a:gd name="connsiteY39-7178" fmla="*/ 4183511 h 5311470"/>
                <a:gd name="connsiteX40-7179" fmla="*/ 218216 w 4098122"/>
                <a:gd name="connsiteY40-7180" fmla="*/ 4256733 h 5311470"/>
                <a:gd name="connsiteX41-7181" fmla="*/ 211751 w 4098122"/>
                <a:gd name="connsiteY41-7182" fmla="*/ 4306356 h 5311470"/>
                <a:gd name="connsiteX42-7183" fmla="*/ 190165 w 4098122"/>
                <a:gd name="connsiteY42-7184" fmla="*/ 4406868 h 5311470"/>
                <a:gd name="connsiteX43-7185" fmla="*/ 179372 w 4098122"/>
                <a:gd name="connsiteY43-7186" fmla="*/ 4451539 h 5311470"/>
                <a:gd name="connsiteX44-7187" fmla="*/ 168578 w 4098122"/>
                <a:gd name="connsiteY44-7188" fmla="*/ 4574385 h 5311470"/>
                <a:gd name="connsiteX45-7189" fmla="*/ 179372 w 4098122"/>
                <a:gd name="connsiteY45-7190" fmla="*/ 4607889 h 5311470"/>
                <a:gd name="connsiteX46-7191" fmla="*/ 211751 w 4098122"/>
                <a:gd name="connsiteY46-7192" fmla="*/ 4674896 h 5311470"/>
                <a:gd name="connsiteX47-7193" fmla="*/ 200958 w 4098122"/>
                <a:gd name="connsiteY47-7194" fmla="*/ 4719567 h 5311470"/>
                <a:gd name="connsiteX48-7195" fmla="*/ 179372 w 4098122"/>
                <a:gd name="connsiteY48-7196" fmla="*/ 4753071 h 5311470"/>
                <a:gd name="connsiteX49-7197" fmla="*/ 179372 w 4098122"/>
                <a:gd name="connsiteY49-7198" fmla="*/ 5009930 h 5311470"/>
                <a:gd name="connsiteX50-7199" fmla="*/ 157786 w 4098122"/>
                <a:gd name="connsiteY50-7200" fmla="*/ 5043435 h 5311470"/>
                <a:gd name="connsiteX51-7201" fmla="*/ 180935 w 4098122"/>
                <a:gd name="connsiteY51-7202" fmla="*/ 5108814 h 5311470"/>
                <a:gd name="connsiteX52-7203" fmla="*/ 230213 w 4098122"/>
                <a:gd name="connsiteY52-7204" fmla="*/ 5074497 h 5311470"/>
                <a:gd name="connsiteX53-7205" fmla="*/ 308890 w 4098122"/>
                <a:gd name="connsiteY53-7206" fmla="*/ 5132777 h 5311470"/>
                <a:gd name="connsiteX54-7207" fmla="*/ 330477 w 4098122"/>
                <a:gd name="connsiteY54-7208" fmla="*/ 5110441 h 5311470"/>
                <a:gd name="connsiteX55-7209" fmla="*/ 524754 w 4098122"/>
                <a:gd name="connsiteY55-7210" fmla="*/ 5099273 h 5311470"/>
                <a:gd name="connsiteX56-7211" fmla="*/ 783791 w 4098122"/>
                <a:gd name="connsiteY56-7212" fmla="*/ 5099273 h 5311470"/>
                <a:gd name="connsiteX57-7213" fmla="*/ 891723 w 4098122"/>
                <a:gd name="connsiteY57-7214" fmla="*/ 5110441 h 5311470"/>
                <a:gd name="connsiteX58-7215" fmla="*/ 1107587 w 4098122"/>
                <a:gd name="connsiteY58-7216" fmla="*/ 5121609 h 5311470"/>
                <a:gd name="connsiteX59-7217" fmla="*/ 1161553 w 4098122"/>
                <a:gd name="connsiteY59-7218" fmla="*/ 5110441 h 5311470"/>
                <a:gd name="connsiteX60-7219" fmla="*/ 1334244 w 4098122"/>
                <a:gd name="connsiteY60-7220" fmla="*/ 5099273 h 5311470"/>
                <a:gd name="connsiteX61-7221" fmla="*/ 1388211 w 4098122"/>
                <a:gd name="connsiteY61-7222" fmla="*/ 5110441 h 5311470"/>
                <a:gd name="connsiteX62-7223" fmla="*/ 1420590 w 4098122"/>
                <a:gd name="connsiteY62-7224" fmla="*/ 5121609 h 5311470"/>
                <a:gd name="connsiteX63-7225" fmla="*/ 1485349 w 4098122"/>
                <a:gd name="connsiteY63-7226" fmla="*/ 5132777 h 5311470"/>
                <a:gd name="connsiteX64-7227" fmla="*/ 1517729 w 4098122"/>
                <a:gd name="connsiteY64-7228" fmla="*/ 5143945 h 5311470"/>
                <a:gd name="connsiteX65-7229" fmla="*/ 1550108 w 4098122"/>
                <a:gd name="connsiteY65-7230" fmla="*/ 5155112 h 5311470"/>
                <a:gd name="connsiteX66-7231" fmla="*/ 1614868 w 4098122"/>
                <a:gd name="connsiteY66-7232" fmla="*/ 5177448 h 5311470"/>
                <a:gd name="connsiteX67-7233" fmla="*/ 1802785 w 4098122"/>
                <a:gd name="connsiteY67-7234" fmla="*/ 5181199 h 5311470"/>
                <a:gd name="connsiteX68-7235" fmla="*/ 1926080 w 4098122"/>
                <a:gd name="connsiteY68-7236" fmla="*/ 5173781 h 5311470"/>
                <a:gd name="connsiteX69-7237" fmla="*/ 2060390 w 4098122"/>
                <a:gd name="connsiteY69-7238" fmla="*/ 5177531 h 5311470"/>
                <a:gd name="connsiteX70-7239" fmla="*/ 2137733 w 4098122"/>
                <a:gd name="connsiteY70-7240" fmla="*/ 5177498 h 5311470"/>
                <a:gd name="connsiteX71-7241" fmla="*/ 2216643 w 4098122"/>
                <a:gd name="connsiteY71-7242" fmla="*/ 5170047 h 5311470"/>
                <a:gd name="connsiteX72-7243" fmla="*/ 2338012 w 4098122"/>
                <a:gd name="connsiteY72-7244" fmla="*/ 5177448 h 5311470"/>
                <a:gd name="connsiteX73-7245" fmla="*/ 3426693 w 4098122"/>
                <a:gd name="connsiteY73-7246" fmla="*/ 5140244 h 5311470"/>
                <a:gd name="connsiteX74-7247" fmla="*/ 3485092 w 4098122"/>
                <a:gd name="connsiteY74-7248" fmla="*/ 5129077 h 5311470"/>
                <a:gd name="connsiteX75-7249" fmla="*/ 3536058 w 4098122"/>
                <a:gd name="connsiteY75-7250" fmla="*/ 5121609 h 5311470"/>
                <a:gd name="connsiteX76-7251" fmla="*/ 3606819 w 4098122"/>
                <a:gd name="connsiteY76-7252" fmla="*/ 5129026 h 5311470"/>
                <a:gd name="connsiteX77-7253" fmla="*/ 3665576 w 4098122"/>
                <a:gd name="connsiteY77-7254" fmla="*/ 5132777 h 5311470"/>
                <a:gd name="connsiteX78-7255" fmla="*/ 3773508 w 4098122"/>
                <a:gd name="connsiteY78-7256" fmla="*/ 5155112 h 5311470"/>
                <a:gd name="connsiteX79-7257" fmla="*/ 3816680 w 4098122"/>
                <a:gd name="connsiteY79-7258" fmla="*/ 5166280 h 5311470"/>
                <a:gd name="connsiteX80-7259" fmla="*/ 3870647 w 4098122"/>
                <a:gd name="connsiteY80-7260" fmla="*/ 5177448 h 5311470"/>
                <a:gd name="connsiteX81-7261" fmla="*/ 3874975 w 4098122"/>
                <a:gd name="connsiteY81-7262" fmla="*/ 5037497 h 5311470"/>
                <a:gd name="connsiteX82-7263" fmla="*/ 3913820 w 4098122"/>
                <a:gd name="connsiteY82-7264" fmla="*/ 4697231 h 5311470"/>
                <a:gd name="connsiteX83-7265" fmla="*/ 3903026 w 4098122"/>
                <a:gd name="connsiteY83-7266" fmla="*/ 4663727 h 5311470"/>
                <a:gd name="connsiteX84-7267" fmla="*/ 3892233 w 4098122"/>
                <a:gd name="connsiteY84-7268" fmla="*/ 4384532 h 5311470"/>
                <a:gd name="connsiteX85-7269" fmla="*/ 3881440 w 4098122"/>
                <a:gd name="connsiteY85-7270" fmla="*/ 4105336 h 5311470"/>
                <a:gd name="connsiteX86-7271" fmla="*/ 3924612 w 4098122"/>
                <a:gd name="connsiteY86-7272" fmla="*/ 4071832 h 5311470"/>
                <a:gd name="connsiteX87-7273" fmla="*/ 3899780 w 4098122"/>
                <a:gd name="connsiteY87-7274" fmla="*/ 3931880 h 5311470"/>
                <a:gd name="connsiteX88-7275" fmla="*/ 3872811 w 4098122"/>
                <a:gd name="connsiteY88-7276" fmla="*/ 3820202 h 5311470"/>
                <a:gd name="connsiteX89-7277" fmla="*/ 3892233 w 4098122"/>
                <a:gd name="connsiteY89-7278" fmla="*/ 3602783 h 5311470"/>
                <a:gd name="connsiteX90-7279" fmla="*/ 3878749 w 4098122"/>
                <a:gd name="connsiteY90-7280" fmla="*/ 3246828 h 5311470"/>
                <a:gd name="connsiteX91-7281" fmla="*/ 3913820 w 4098122"/>
                <a:gd name="connsiteY91-7282" fmla="*/ 3111398 h 5311470"/>
                <a:gd name="connsiteX92-7283" fmla="*/ 3924612 w 4098122"/>
                <a:gd name="connsiteY92-7284" fmla="*/ 3055560 h 5311470"/>
                <a:gd name="connsiteX93-7285" fmla="*/ 3903026 w 4098122"/>
                <a:gd name="connsiteY93-7286" fmla="*/ 2910378 h 5311470"/>
                <a:gd name="connsiteX94-7287" fmla="*/ 3897643 w 4098122"/>
                <a:gd name="connsiteY94-7288" fmla="*/ 2689852 h 5311470"/>
                <a:gd name="connsiteX95-7289" fmla="*/ 3859853 w 4098122"/>
                <a:gd name="connsiteY95-7290" fmla="*/ 2564175 h 5311470"/>
                <a:gd name="connsiteX96-7291" fmla="*/ 3838267 w 4098122"/>
                <a:gd name="connsiteY96-7292" fmla="*/ 2541839 h 5311470"/>
                <a:gd name="connsiteX97-7293" fmla="*/ 3827474 w 4098122"/>
                <a:gd name="connsiteY97-7294" fmla="*/ 2407825 h 5311470"/>
                <a:gd name="connsiteX98-7295" fmla="*/ 3838267 w 4098122"/>
                <a:gd name="connsiteY98-7296" fmla="*/ 2374321 h 5311470"/>
                <a:gd name="connsiteX99-7297" fmla="*/ 3849060 w 4098122"/>
                <a:gd name="connsiteY99-7298" fmla="*/ 2296146 h 5311470"/>
                <a:gd name="connsiteX100-7299" fmla="*/ 3870647 w 4098122"/>
                <a:gd name="connsiteY100-7300" fmla="*/ 2273811 h 5311470"/>
                <a:gd name="connsiteX101-7301" fmla="*/ 3903026 w 4098122"/>
                <a:gd name="connsiteY101-7302" fmla="*/ 2184469 h 5311470"/>
                <a:gd name="connsiteX102-7303" fmla="*/ 3913820 w 4098122"/>
                <a:gd name="connsiteY102-7304" fmla="*/ 2005783 h 5311470"/>
                <a:gd name="connsiteX103-7305" fmla="*/ 3935406 w 4098122"/>
                <a:gd name="connsiteY103-7306" fmla="*/ 1793595 h 5311470"/>
                <a:gd name="connsiteX104-7307" fmla="*/ 3924612 w 4098122"/>
                <a:gd name="connsiteY104-7308" fmla="*/ 1648413 h 5311470"/>
                <a:gd name="connsiteX105-7309" fmla="*/ 3946199 w 4098122"/>
                <a:gd name="connsiteY105-7310" fmla="*/ 1614909 h 5311470"/>
                <a:gd name="connsiteX106-7311" fmla="*/ 3940816 w 4098122"/>
                <a:gd name="connsiteY106-7312" fmla="*/ 1485848 h 5311470"/>
                <a:gd name="connsiteX107-7313" fmla="*/ 3947836 w 4098122"/>
                <a:gd name="connsiteY107-7314" fmla="*/ 1378692 h 5311470"/>
                <a:gd name="connsiteX108-7315" fmla="*/ 3931105 w 4098122"/>
                <a:gd name="connsiteY108-7316" fmla="*/ 1305039 h 5311470"/>
                <a:gd name="connsiteX109-7317" fmla="*/ 3913293 w 4098122"/>
                <a:gd name="connsiteY109-7318" fmla="*/ 1178655 h 5311470"/>
                <a:gd name="connsiteX110-7319" fmla="*/ 3903026 w 4098122"/>
                <a:gd name="connsiteY110-7320" fmla="*/ 676810 h 5311470"/>
                <a:gd name="connsiteX111-7321" fmla="*/ 3917066 w 4098122"/>
                <a:gd name="connsiteY111-7322" fmla="*/ 454869 h 5311470"/>
                <a:gd name="connsiteX112-7323" fmla="*/ 3892233 w 4098122"/>
                <a:gd name="connsiteY112-7324" fmla="*/ 397615 h 5311470"/>
                <a:gd name="connsiteX113-7325" fmla="*/ 3913820 w 4098122"/>
                <a:gd name="connsiteY113-7326" fmla="*/ 218929 h 5311470"/>
                <a:gd name="connsiteX114-7327" fmla="*/ 3827474 w 4098122"/>
                <a:gd name="connsiteY114-7328" fmla="*/ 196594 h 5311470"/>
                <a:gd name="connsiteX115-7329" fmla="*/ 3795094 w 4098122"/>
                <a:gd name="connsiteY115-7330" fmla="*/ 174258 h 5311470"/>
                <a:gd name="connsiteX116-7331" fmla="*/ 3719542 w 4098122"/>
                <a:gd name="connsiteY116-7332" fmla="*/ 163090 h 5311470"/>
                <a:gd name="connsiteX117-7333" fmla="*/ 3683388 w 4098122"/>
                <a:gd name="connsiteY117-7334" fmla="*/ 154045 h 5311470"/>
                <a:gd name="connsiteX118-7335" fmla="*/ 3633196 w 4098122"/>
                <a:gd name="connsiteY118-7336" fmla="*/ 140754 h 5311470"/>
                <a:gd name="connsiteX119-7337" fmla="*/ 3590023 w 4098122"/>
                <a:gd name="connsiteY119-7338" fmla="*/ 163090 h 5311470"/>
                <a:gd name="connsiteX120-7339" fmla="*/ 3381688 w 4098122"/>
                <a:gd name="connsiteY120-7340" fmla="*/ 188165 h 5311470"/>
                <a:gd name="connsiteX121-7341" fmla="*/ 3204582 w 4098122"/>
                <a:gd name="connsiteY121-7342" fmla="*/ 182687 h 5311470"/>
                <a:gd name="connsiteX122-7343" fmla="*/ 3169088 w 4098122"/>
                <a:gd name="connsiteY122-7344" fmla="*/ 174258 h 5311470"/>
                <a:gd name="connsiteX123-7345" fmla="*/ 3136709 w 4098122"/>
                <a:gd name="connsiteY123-7346" fmla="*/ 163090 h 5311470"/>
                <a:gd name="connsiteX124-7347" fmla="*/ 3111646 w 4098122"/>
                <a:gd name="connsiteY124-7348" fmla="*/ 161614 h 5311470"/>
                <a:gd name="connsiteX125-7349" fmla="*/ 3030414 w 4098122"/>
                <a:gd name="connsiteY125-7350" fmla="*/ 159276 h 5311470"/>
                <a:gd name="connsiteX126-7351" fmla="*/ 2856086 w 4098122"/>
                <a:gd name="connsiteY126-7352" fmla="*/ 151922 h 5311470"/>
                <a:gd name="connsiteX127-7353" fmla="*/ 2445944 w 4098122"/>
                <a:gd name="connsiteY127-7354" fmla="*/ 174258 h 5311470"/>
                <a:gd name="connsiteX128-7355" fmla="*/ 2118307 w 4098122"/>
                <a:gd name="connsiteY128-7356" fmla="*/ 150448 h 5311470"/>
                <a:gd name="connsiteX129-7357" fmla="*/ 1882561 w 4098122"/>
                <a:gd name="connsiteY129-7358" fmla="*/ 154045 h 5311470"/>
                <a:gd name="connsiteX130-7359" fmla="*/ 1712006 w 4098122"/>
                <a:gd name="connsiteY130-7360" fmla="*/ 140754 h 5311470"/>
                <a:gd name="connsiteX131-7361" fmla="*/ 1237105 w 4098122"/>
                <a:gd name="connsiteY131-7362" fmla="*/ 163090 h 5311470"/>
                <a:gd name="connsiteX132-7363" fmla="*/ 1160470 w 4098122"/>
                <a:gd name="connsiteY132-7364" fmla="*/ 163031 h 5311470"/>
                <a:gd name="connsiteX133-7365" fmla="*/ 1106861 w 4098122"/>
                <a:gd name="connsiteY133-7366" fmla="*/ 161556 h 5311470"/>
                <a:gd name="connsiteX134-7367" fmla="*/ 1056735 w 4098122"/>
                <a:gd name="connsiteY134-7368" fmla="*/ 149710 h 5311470"/>
                <a:gd name="connsiteX135-7369" fmla="*/ 1007681 w 4098122"/>
                <a:gd name="connsiteY135-7370" fmla="*/ 0 h 5311470"/>
                <a:gd name="connsiteX136-7371" fmla="*/ 1100279 w 4098122"/>
                <a:gd name="connsiteY136-7372" fmla="*/ 23149 h 5311470"/>
                <a:gd name="connsiteX137-7373" fmla="*/ 1169727 w 4098122"/>
                <a:gd name="connsiteY137-7374" fmla="*/ 69448 h 5311470"/>
                <a:gd name="connsiteX138-7375" fmla="*/ 1679013 w 4098122"/>
                <a:gd name="connsiteY138-7376" fmla="*/ 46298 h 5311470"/>
                <a:gd name="connsiteX139-7377" fmla="*/ 1760036 w 4098122"/>
                <a:gd name="connsiteY139-7378" fmla="*/ 23149 h 5311470"/>
                <a:gd name="connsiteX140-7379" fmla="*/ 2107276 w 4098122"/>
                <a:gd name="connsiteY140-7380" fmla="*/ 34724 h 5311470"/>
                <a:gd name="connsiteX141-7381" fmla="*/ 2466092 w 4098122"/>
                <a:gd name="connsiteY141-7382" fmla="*/ 81022 h 5311470"/>
                <a:gd name="connsiteX142-7383" fmla="*/ 2905930 w 4098122"/>
                <a:gd name="connsiteY142-7384" fmla="*/ 57873 h 5311470"/>
                <a:gd name="connsiteX143-7385" fmla="*/ 3010102 w 4098122"/>
                <a:gd name="connsiteY143-7386" fmla="*/ 34724 h 5311470"/>
                <a:gd name="connsiteX144-7387" fmla="*/ 3183722 w 4098122"/>
                <a:gd name="connsiteY144-7388" fmla="*/ 46298 h 5311470"/>
                <a:gd name="connsiteX145-7389" fmla="*/ 3206871 w 4098122"/>
                <a:gd name="connsiteY145-7390" fmla="*/ 69448 h 5311470"/>
                <a:gd name="connsiteX146-7391" fmla="*/ 3241595 w 4098122"/>
                <a:gd name="connsiteY146-7392" fmla="*/ 81022 h 5311470"/>
                <a:gd name="connsiteX147-7393" fmla="*/ 3264745 w 4098122"/>
                <a:gd name="connsiteY147-7394" fmla="*/ 104172 h 5311470"/>
                <a:gd name="connsiteX148-7395" fmla="*/ 3368917 w 4098122"/>
                <a:gd name="connsiteY148-7396" fmla="*/ 81022 h 5311470"/>
                <a:gd name="connsiteX149-7397" fmla="*/ 3693008 w 4098122"/>
                <a:gd name="connsiteY149-7398" fmla="*/ 69448 h 5311470"/>
                <a:gd name="connsiteX150-7399" fmla="*/ 3739307 w 4098122"/>
                <a:gd name="connsiteY150-7400" fmla="*/ 46298 h 5311470"/>
                <a:gd name="connsiteX151-7401" fmla="*/ 3774031 w 4098122"/>
                <a:gd name="connsiteY151-7402" fmla="*/ 23149 h 5311470"/>
                <a:gd name="connsiteX152-7403" fmla="*/ 3831904 w 4098122"/>
                <a:gd name="connsiteY152-7404" fmla="*/ 69448 h 5311470"/>
                <a:gd name="connsiteX153-7405" fmla="*/ 3912927 w 4098122"/>
                <a:gd name="connsiteY153-7406" fmla="*/ 81022 h 5311470"/>
                <a:gd name="connsiteX154-7407" fmla="*/ 3947651 w 4098122"/>
                <a:gd name="connsiteY154-7408" fmla="*/ 104172 h 5311470"/>
                <a:gd name="connsiteX155-7409" fmla="*/ 4040249 w 4098122"/>
                <a:gd name="connsiteY155-7410" fmla="*/ 127321 h 5311470"/>
                <a:gd name="connsiteX156-7411" fmla="*/ 4017099 w 4098122"/>
                <a:gd name="connsiteY156-7412" fmla="*/ 312516 h 5311470"/>
                <a:gd name="connsiteX157-7413" fmla="*/ 4005524 w 4098122"/>
                <a:gd name="connsiteY157-7414" fmla="*/ 347240 h 5311470"/>
                <a:gd name="connsiteX158-7415" fmla="*/ 4028674 w 4098122"/>
                <a:gd name="connsiteY158-7416" fmla="*/ 601883 h 5311470"/>
                <a:gd name="connsiteX159-7417" fmla="*/ 4040249 w 4098122"/>
                <a:gd name="connsiteY159-7418" fmla="*/ 1169043 h 5311470"/>
                <a:gd name="connsiteX160-7419" fmla="*/ 4063398 w 4098122"/>
                <a:gd name="connsiteY160-7420" fmla="*/ 1238491 h 5311470"/>
                <a:gd name="connsiteX161-7421" fmla="*/ 4074973 w 4098122"/>
                <a:gd name="connsiteY161-7422" fmla="*/ 1273215 h 5311470"/>
                <a:gd name="connsiteX162-7423" fmla="*/ 4098122 w 4098122"/>
                <a:gd name="connsiteY162-7424" fmla="*/ 1354238 h 5311470"/>
                <a:gd name="connsiteX163-7425" fmla="*/ 4074973 w 4098122"/>
                <a:gd name="connsiteY163-7426" fmla="*/ 1574157 h 5311470"/>
                <a:gd name="connsiteX164-7427" fmla="*/ 4051823 w 4098122"/>
                <a:gd name="connsiteY164-7428" fmla="*/ 1608881 h 5311470"/>
                <a:gd name="connsiteX165-7429" fmla="*/ 4063398 w 4098122"/>
                <a:gd name="connsiteY165-7430" fmla="*/ 1759352 h 5311470"/>
                <a:gd name="connsiteX166-7431" fmla="*/ 4040249 w 4098122"/>
                <a:gd name="connsiteY166-7432" fmla="*/ 1979271 h 5311470"/>
                <a:gd name="connsiteX167-7433" fmla="*/ 4028674 w 4098122"/>
                <a:gd name="connsiteY167-7434" fmla="*/ 2164466 h 5311470"/>
                <a:gd name="connsiteX168-7435" fmla="*/ 3993950 w 4098122"/>
                <a:gd name="connsiteY168-7436" fmla="*/ 2257063 h 5311470"/>
                <a:gd name="connsiteX169-7437" fmla="*/ 3970800 w 4098122"/>
                <a:gd name="connsiteY169-7438" fmla="*/ 2280212 h 5311470"/>
                <a:gd name="connsiteX170-7439" fmla="*/ 3959226 w 4098122"/>
                <a:gd name="connsiteY170-7440" fmla="*/ 2361235 h 5311470"/>
                <a:gd name="connsiteX171-7441" fmla="*/ 3947651 w 4098122"/>
                <a:gd name="connsiteY171-7442" fmla="*/ 2395959 h 5311470"/>
                <a:gd name="connsiteX172-7443" fmla="*/ 3959226 w 4098122"/>
                <a:gd name="connsiteY172-7444" fmla="*/ 2534855 h 5311470"/>
                <a:gd name="connsiteX173-7445" fmla="*/ 3982375 w 4098122"/>
                <a:gd name="connsiteY173-7446" fmla="*/ 2558005 h 5311470"/>
                <a:gd name="connsiteX174-7447" fmla="*/ 3993950 w 4098122"/>
                <a:gd name="connsiteY174-7448" fmla="*/ 2592729 h 5311470"/>
                <a:gd name="connsiteX175-7449" fmla="*/ 4028674 w 4098122"/>
                <a:gd name="connsiteY175-7450" fmla="*/ 2916820 h 5311470"/>
                <a:gd name="connsiteX176-7451" fmla="*/ 4051823 w 4098122"/>
                <a:gd name="connsiteY176-7452" fmla="*/ 3067291 h 5311470"/>
                <a:gd name="connsiteX177-7453" fmla="*/ 4040249 w 4098122"/>
                <a:gd name="connsiteY177-7454" fmla="*/ 3125164 h 5311470"/>
                <a:gd name="connsiteX178-7455" fmla="*/ 4029899 w 4098122"/>
                <a:gd name="connsiteY178-7456" fmla="*/ 3164921 h 5311470"/>
                <a:gd name="connsiteX179-7457" fmla="*/ 4031149 w 4098122"/>
                <a:gd name="connsiteY179-7458" fmla="*/ 3158443 h 5311470"/>
                <a:gd name="connsiteX180-7459" fmla="*/ 4029899 w 4098122"/>
                <a:gd name="connsiteY180-7460" fmla="*/ 3164921 h 5311470"/>
                <a:gd name="connsiteX181-7461" fmla="*/ 4017099 w 4098122"/>
                <a:gd name="connsiteY181-7462" fmla="*/ 3229336 h 5311470"/>
                <a:gd name="connsiteX182-7463" fmla="*/ 4017099 w 4098122"/>
                <a:gd name="connsiteY182-7464" fmla="*/ 3634450 h 5311470"/>
                <a:gd name="connsiteX183-7465" fmla="*/ 4051823 w 4098122"/>
                <a:gd name="connsiteY183-7466" fmla="*/ 3842795 h 5311470"/>
                <a:gd name="connsiteX184-7467" fmla="*/ 4063398 w 4098122"/>
                <a:gd name="connsiteY184-7468" fmla="*/ 3981691 h 5311470"/>
                <a:gd name="connsiteX185-7469" fmla="*/ 4051823 w 4098122"/>
                <a:gd name="connsiteY185-7470" fmla="*/ 4120587 h 5311470"/>
                <a:gd name="connsiteX186-7471" fmla="*/ 4040249 w 4098122"/>
                <a:gd name="connsiteY186-7472" fmla="*/ 4155311 h 5311470"/>
                <a:gd name="connsiteX187-7473" fmla="*/ 4017099 w 4098122"/>
                <a:gd name="connsiteY187-7474" fmla="*/ 4444678 h 5311470"/>
                <a:gd name="connsiteX188-7475" fmla="*/ 4028674 w 4098122"/>
                <a:gd name="connsiteY188-7476" fmla="*/ 4734045 h 5311470"/>
                <a:gd name="connsiteX189-7477" fmla="*/ 4040249 w 4098122"/>
                <a:gd name="connsiteY189-7478" fmla="*/ 4768769 h 5311470"/>
                <a:gd name="connsiteX190-7479" fmla="*/ 4025844 w 4098122"/>
                <a:gd name="connsiteY190-7480" fmla="*/ 5150698 h 5311470"/>
                <a:gd name="connsiteX191-7481" fmla="*/ 4014270 w 4098122"/>
                <a:gd name="connsiteY191-7482" fmla="*/ 5275190 h 5311470"/>
                <a:gd name="connsiteX192-7483" fmla="*/ 3936076 w 4098122"/>
                <a:gd name="connsiteY192-7484" fmla="*/ 5254906 h 5311470"/>
                <a:gd name="connsiteX193-7485" fmla="*/ 3889778 w 4098122"/>
                <a:gd name="connsiteY193-7486" fmla="*/ 5243331 h 5311470"/>
                <a:gd name="connsiteX194-7487" fmla="*/ 3788546 w 4098122"/>
                <a:gd name="connsiteY194-7488" fmla="*/ 5240502 h 5311470"/>
                <a:gd name="connsiteX195-7489" fmla="*/ 3713143 w 4098122"/>
                <a:gd name="connsiteY195-7490" fmla="*/ 5246382 h 5311470"/>
                <a:gd name="connsiteX196-7491" fmla="*/ 3655455 w 4098122"/>
                <a:gd name="connsiteY196-7492" fmla="*/ 5234733 h 5311470"/>
                <a:gd name="connsiteX197-7493" fmla="*/ 3600411 w 4098122"/>
                <a:gd name="connsiteY197-7494" fmla="*/ 5231757 h 5311470"/>
                <a:gd name="connsiteX198-7495" fmla="*/ 3565686 w 4098122"/>
                <a:gd name="connsiteY198-7496" fmla="*/ 5243331 h 5311470"/>
                <a:gd name="connsiteX199-7497" fmla="*/ 2350345 w 4098122"/>
                <a:gd name="connsiteY199-7498" fmla="*/ 5266481 h 5311470"/>
                <a:gd name="connsiteX200-7499" fmla="*/ 2188299 w 4098122"/>
                <a:gd name="connsiteY200-7500" fmla="*/ 5289630 h 5311470"/>
                <a:gd name="connsiteX201-7501" fmla="*/ 2095702 w 4098122"/>
                <a:gd name="connsiteY201-7502" fmla="*/ 5301205 h 5311470"/>
                <a:gd name="connsiteX202-7503" fmla="*/ 2049329 w 4098122"/>
                <a:gd name="connsiteY202-7504" fmla="*/ 5306936 h 5311470"/>
                <a:gd name="connsiteX203-7505" fmla="*/ 1968380 w 4098122"/>
                <a:gd name="connsiteY203-7506" fmla="*/ 5301205 h 5311470"/>
                <a:gd name="connsiteX204-7507" fmla="*/ 1748461 w 4098122"/>
                <a:gd name="connsiteY204-7508" fmla="*/ 5289630 h 5311470"/>
                <a:gd name="connsiteX205-7509" fmla="*/ 1574841 w 4098122"/>
                <a:gd name="connsiteY205-7510" fmla="*/ 5266481 h 5311470"/>
                <a:gd name="connsiteX206-7511" fmla="*/ 1505393 w 4098122"/>
                <a:gd name="connsiteY206-7512" fmla="*/ 5243331 h 5311470"/>
                <a:gd name="connsiteX207-7513" fmla="*/ 1470669 w 4098122"/>
                <a:gd name="connsiteY207-7514" fmla="*/ 5231757 h 5311470"/>
                <a:gd name="connsiteX208-7515" fmla="*/ 1435945 w 4098122"/>
                <a:gd name="connsiteY208-7516" fmla="*/ 5220182 h 5311470"/>
                <a:gd name="connsiteX209-7517" fmla="*/ 1366497 w 4098122"/>
                <a:gd name="connsiteY209-7518" fmla="*/ 5208607 h 5311470"/>
                <a:gd name="connsiteX210-7519" fmla="*/ 1331773 w 4098122"/>
                <a:gd name="connsiteY210-7520" fmla="*/ 5197033 h 5311470"/>
                <a:gd name="connsiteX211-7521" fmla="*/ 1273899 w 4098122"/>
                <a:gd name="connsiteY211-7522" fmla="*/ 5185458 h 5311470"/>
                <a:gd name="connsiteX212-7523" fmla="*/ 1088704 w 4098122"/>
                <a:gd name="connsiteY212-7524" fmla="*/ 5197033 h 5311470"/>
                <a:gd name="connsiteX213-7525" fmla="*/ 1030831 w 4098122"/>
                <a:gd name="connsiteY213-7526" fmla="*/ 5208607 h 5311470"/>
                <a:gd name="connsiteX214-7527" fmla="*/ 799337 w 4098122"/>
                <a:gd name="connsiteY214-7528" fmla="*/ 5197033 h 5311470"/>
                <a:gd name="connsiteX215-7529" fmla="*/ 648866 w 4098122"/>
                <a:gd name="connsiteY215-7530" fmla="*/ 5231757 h 5311470"/>
                <a:gd name="connsiteX216-7531" fmla="*/ 452097 w 4098122"/>
                <a:gd name="connsiteY216-7532" fmla="*/ 5197033 h 5311470"/>
                <a:gd name="connsiteX217-7533" fmla="*/ 244625 w 4098122"/>
                <a:gd name="connsiteY217-7534" fmla="*/ 5207919 h 5311470"/>
                <a:gd name="connsiteX218-7535" fmla="*/ 174304 w 4098122"/>
                <a:gd name="connsiteY218-7536" fmla="*/ 5220182 h 5311470"/>
                <a:gd name="connsiteX219-7537" fmla="*/ 117808 w 4098122"/>
                <a:gd name="connsiteY219-7538" fmla="*/ 5228128 h 5311470"/>
                <a:gd name="connsiteX220-7539" fmla="*/ 12259 w 4098122"/>
                <a:gd name="connsiteY220-7540" fmla="*/ 5243331 h 5311470"/>
                <a:gd name="connsiteX221-7541" fmla="*/ 23144 w 4098122"/>
                <a:gd name="connsiteY221-7542" fmla="*/ 5109442 h 5311470"/>
                <a:gd name="connsiteX222-7543" fmla="*/ 46294 w 4098122"/>
                <a:gd name="connsiteY222-7544" fmla="*/ 5020289 h 5311470"/>
                <a:gd name="connsiteX223-7545" fmla="*/ 35408 w 4098122"/>
                <a:gd name="connsiteY223-7546" fmla="*/ 4826643 h 5311470"/>
                <a:gd name="connsiteX224-7547" fmla="*/ 58557 w 4098122"/>
                <a:gd name="connsiteY224-7548" fmla="*/ 4791919 h 5311470"/>
                <a:gd name="connsiteX225-7549" fmla="*/ 70132 w 4098122"/>
                <a:gd name="connsiteY225-7550" fmla="*/ 4745620 h 5311470"/>
                <a:gd name="connsiteX226-7551" fmla="*/ 35408 w 4098122"/>
                <a:gd name="connsiteY226-7552" fmla="*/ 4676172 h 5311470"/>
                <a:gd name="connsiteX227-7553" fmla="*/ 23833 w 4098122"/>
                <a:gd name="connsiteY227-7554" fmla="*/ 4641448 h 5311470"/>
                <a:gd name="connsiteX228-7555" fmla="*/ 35408 w 4098122"/>
                <a:gd name="connsiteY228-7556" fmla="*/ 4514126 h 5311470"/>
                <a:gd name="connsiteX229-7557" fmla="*/ 46983 w 4098122"/>
                <a:gd name="connsiteY229-7558" fmla="*/ 4467828 h 5311470"/>
                <a:gd name="connsiteX230-7559" fmla="*/ 70132 w 4098122"/>
                <a:gd name="connsiteY230-7560" fmla="*/ 4363655 h 5311470"/>
                <a:gd name="connsiteX231-7561" fmla="*/ 58557 w 4098122"/>
                <a:gd name="connsiteY231-7562" fmla="*/ 4305782 h 5311470"/>
                <a:gd name="connsiteX232-7563" fmla="*/ 46983 w 4098122"/>
                <a:gd name="connsiteY232-7564" fmla="*/ 4236334 h 5311470"/>
                <a:gd name="connsiteX233-7565" fmla="*/ 23833 w 4098122"/>
                <a:gd name="connsiteY233-7566" fmla="*/ 4166886 h 5311470"/>
                <a:gd name="connsiteX234-7567" fmla="*/ 35408 w 4098122"/>
                <a:gd name="connsiteY234-7568" fmla="*/ 3877519 h 5311470"/>
                <a:gd name="connsiteX235-7569" fmla="*/ 46983 w 4098122"/>
                <a:gd name="connsiteY235-7570" fmla="*/ 3819645 h 5311470"/>
                <a:gd name="connsiteX236-7571" fmla="*/ 116431 w 4098122"/>
                <a:gd name="connsiteY236-7572" fmla="*/ 3750197 h 5311470"/>
                <a:gd name="connsiteX237-7573" fmla="*/ 93281 w 4098122"/>
                <a:gd name="connsiteY237-7574" fmla="*/ 3611301 h 5311470"/>
                <a:gd name="connsiteX238-7575" fmla="*/ 70132 w 4098122"/>
                <a:gd name="connsiteY238-7576" fmla="*/ 3576577 h 5311470"/>
                <a:gd name="connsiteX239-7577" fmla="*/ 58557 w 4098122"/>
                <a:gd name="connsiteY239-7578" fmla="*/ 3437681 h 5311470"/>
                <a:gd name="connsiteX240-7579" fmla="*/ 35408 w 4098122"/>
                <a:gd name="connsiteY240-7580" fmla="*/ 3345083 h 5311470"/>
                <a:gd name="connsiteX241-7581" fmla="*/ 12259 w 4098122"/>
                <a:gd name="connsiteY241-7582" fmla="*/ 3264060 h 5311470"/>
                <a:gd name="connsiteX242-7583" fmla="*/ 23833 w 4098122"/>
                <a:gd name="connsiteY242-7584" fmla="*/ 3078866 h 5311470"/>
                <a:gd name="connsiteX243-7585" fmla="*/ 46983 w 4098122"/>
                <a:gd name="connsiteY243-7586" fmla="*/ 3009417 h 5311470"/>
                <a:gd name="connsiteX244-7587" fmla="*/ 58557 w 4098122"/>
                <a:gd name="connsiteY244-7588" fmla="*/ 2974693 h 5311470"/>
                <a:gd name="connsiteX245-7589" fmla="*/ 46983 w 4098122"/>
                <a:gd name="connsiteY245-7590" fmla="*/ 2812648 h 5311470"/>
                <a:gd name="connsiteX246-7591" fmla="*/ 35408 w 4098122"/>
                <a:gd name="connsiteY246-7592" fmla="*/ 2673752 h 5311470"/>
                <a:gd name="connsiteX247-7593" fmla="*/ 46983 w 4098122"/>
                <a:gd name="connsiteY247-7594" fmla="*/ 2523281 h 5311470"/>
                <a:gd name="connsiteX248-7595" fmla="*/ 70132 w 4098122"/>
                <a:gd name="connsiteY248-7596" fmla="*/ 2453833 h 5311470"/>
                <a:gd name="connsiteX249-7597" fmla="*/ 58557 w 4098122"/>
                <a:gd name="connsiteY249-7598" fmla="*/ 2257063 h 5311470"/>
                <a:gd name="connsiteX250-7599" fmla="*/ 46983 w 4098122"/>
                <a:gd name="connsiteY250-7600" fmla="*/ 2210764 h 5311470"/>
                <a:gd name="connsiteX251-7601" fmla="*/ 23833 w 4098122"/>
                <a:gd name="connsiteY251-7602" fmla="*/ 2176040 h 5311470"/>
                <a:gd name="connsiteX252-7603" fmla="*/ 23833 w 4098122"/>
                <a:gd name="connsiteY252-7604" fmla="*/ 1828800 h 5311470"/>
                <a:gd name="connsiteX253-7605" fmla="*/ 35408 w 4098122"/>
                <a:gd name="connsiteY253-7606" fmla="*/ 1713053 h 5311470"/>
                <a:gd name="connsiteX254-7607" fmla="*/ 58557 w 4098122"/>
                <a:gd name="connsiteY254-7608" fmla="*/ 1643605 h 5311470"/>
                <a:gd name="connsiteX255-7609" fmla="*/ 35408 w 4098122"/>
                <a:gd name="connsiteY255-7610" fmla="*/ 1481559 h 5311470"/>
                <a:gd name="connsiteX256-7611" fmla="*/ 23833 w 4098122"/>
                <a:gd name="connsiteY256-7612" fmla="*/ 1446835 h 5311470"/>
                <a:gd name="connsiteX257-7613" fmla="*/ 684 w 4098122"/>
                <a:gd name="connsiteY257-7614" fmla="*/ 1365812 h 5311470"/>
                <a:gd name="connsiteX258-7615" fmla="*/ 12259 w 4098122"/>
                <a:gd name="connsiteY258-7616" fmla="*/ 1192192 h 5311470"/>
                <a:gd name="connsiteX259-7617" fmla="*/ 23833 w 4098122"/>
                <a:gd name="connsiteY259-7618" fmla="*/ 1157468 h 5311470"/>
                <a:gd name="connsiteX260-7619" fmla="*/ 58557 w 4098122"/>
                <a:gd name="connsiteY260-7620" fmla="*/ 1064871 h 5311470"/>
                <a:gd name="connsiteX261-7621" fmla="*/ 46983 w 4098122"/>
                <a:gd name="connsiteY261-7622" fmla="*/ 844952 h 5311470"/>
                <a:gd name="connsiteX262-7623" fmla="*/ 35408 w 4098122"/>
                <a:gd name="connsiteY262-7624" fmla="*/ 787078 h 5311470"/>
                <a:gd name="connsiteX263-7625" fmla="*/ 23833 w 4098122"/>
                <a:gd name="connsiteY263-7626" fmla="*/ 648182 h 5311470"/>
                <a:gd name="connsiteX264-7627" fmla="*/ 12259 w 4098122"/>
                <a:gd name="connsiteY264-7628" fmla="*/ 555585 h 5311470"/>
                <a:gd name="connsiteX265-7629" fmla="*/ 23833 w 4098122"/>
                <a:gd name="connsiteY265-7630" fmla="*/ 115747 h 5311470"/>
                <a:gd name="connsiteX266-7631" fmla="*/ 70132 w 4098122"/>
                <a:gd name="connsiteY266-7632" fmla="*/ 69448 h 5311470"/>
                <a:gd name="connsiteX267-7633" fmla="*/ 428947 w 4098122"/>
                <a:gd name="connsiteY267-7634" fmla="*/ 69448 h 5311470"/>
                <a:gd name="connsiteX268-7635" fmla="*/ 556269 w 4098122"/>
                <a:gd name="connsiteY268-7636" fmla="*/ 81022 h 5311470"/>
                <a:gd name="connsiteX269-7637" fmla="*/ 891935 w 4098122"/>
                <a:gd name="connsiteY269-7638" fmla="*/ 57873 h 5311470"/>
                <a:gd name="connsiteX270-7639" fmla="*/ 926659 w 4098122"/>
                <a:gd name="connsiteY270-7640" fmla="*/ 46298 h 5311470"/>
                <a:gd name="connsiteX271-7641" fmla="*/ 961383 w 4098122"/>
                <a:gd name="connsiteY271-7642" fmla="*/ 23149 h 5311470"/>
                <a:gd name="connsiteX272-7643" fmla="*/ 1007681 w 4098122"/>
                <a:gd name="connsiteY272-7644" fmla="*/ 0 h 5311470"/>
                <a:gd name="connsiteX0-7645" fmla="*/ 1056735 w 4098122"/>
                <a:gd name="connsiteY0-7646" fmla="*/ 149710 h 5311470"/>
                <a:gd name="connsiteX1-7647" fmla="*/ 1010449 w 4098122"/>
                <a:gd name="connsiteY1-7648" fmla="*/ 140754 h 5311470"/>
                <a:gd name="connsiteX2-7649" fmla="*/ 912755 w 4098122"/>
                <a:gd name="connsiteY2-7650" fmla="*/ 151921 h 5311470"/>
                <a:gd name="connsiteX3-7651" fmla="*/ 665066 w 4098122"/>
                <a:gd name="connsiteY3-7652" fmla="*/ 174258 h 5311470"/>
                <a:gd name="connsiteX4-7653" fmla="*/ 546340 w 4098122"/>
                <a:gd name="connsiteY4-7654" fmla="*/ 163090 h 5311470"/>
                <a:gd name="connsiteX5-7655" fmla="*/ 193938 w 4098122"/>
                <a:gd name="connsiteY5-7656" fmla="*/ 169028 h 5311470"/>
                <a:gd name="connsiteX6-7657" fmla="*/ 168578 w 4098122"/>
                <a:gd name="connsiteY6-7658" fmla="*/ 207762 h 5311470"/>
                <a:gd name="connsiteX7-7659" fmla="*/ 187473 w 4098122"/>
                <a:gd name="connsiteY7-7660" fmla="*/ 608390 h 5311470"/>
                <a:gd name="connsiteX8-7661" fmla="*/ 208505 w 4098122"/>
                <a:gd name="connsiteY8-7662" fmla="*/ 760923 h 5311470"/>
                <a:gd name="connsiteX9-7663" fmla="*/ 179372 w 4098122"/>
                <a:gd name="connsiteY9-7664" fmla="*/ 855496 h 5311470"/>
                <a:gd name="connsiteX10-7665" fmla="*/ 190165 w 4098122"/>
                <a:gd name="connsiteY10-7666" fmla="*/ 911336 h 5311470"/>
                <a:gd name="connsiteX11-7667" fmla="*/ 222545 w 4098122"/>
                <a:gd name="connsiteY11-7668" fmla="*/ 1056518 h 5311470"/>
                <a:gd name="connsiteX12-7669" fmla="*/ 209587 w 4098122"/>
                <a:gd name="connsiteY12-7670" fmla="*/ 1198869 h 5311470"/>
                <a:gd name="connsiteX13-7671" fmla="*/ 193411 w 4098122"/>
                <a:gd name="connsiteY13-7672" fmla="*/ 1287934 h 5311470"/>
                <a:gd name="connsiteX14-7673" fmla="*/ 146992 w 4098122"/>
                <a:gd name="connsiteY14-7674" fmla="*/ 1413887 h 5311470"/>
                <a:gd name="connsiteX15-7675" fmla="*/ 168578 w 4098122"/>
                <a:gd name="connsiteY15-7676" fmla="*/ 1492062 h 5311470"/>
                <a:gd name="connsiteX16-7677" fmla="*/ 179372 w 4098122"/>
                <a:gd name="connsiteY16-7678" fmla="*/ 1525566 h 5311470"/>
                <a:gd name="connsiteX17-7679" fmla="*/ 200958 w 4098122"/>
                <a:gd name="connsiteY17-7680" fmla="*/ 1681916 h 5311470"/>
                <a:gd name="connsiteX18-7681" fmla="*/ 179372 w 4098122"/>
                <a:gd name="connsiteY18-7682" fmla="*/ 1748923 h 5311470"/>
                <a:gd name="connsiteX19-7683" fmla="*/ 168578 w 4098122"/>
                <a:gd name="connsiteY19-7684" fmla="*/ 1860602 h 5311470"/>
                <a:gd name="connsiteX20-7685" fmla="*/ 204205 w 4098122"/>
                <a:gd name="connsiteY20-7686" fmla="*/ 2148134 h 5311470"/>
                <a:gd name="connsiteX21-7687" fmla="*/ 190165 w 4098122"/>
                <a:gd name="connsiteY21-7688" fmla="*/ 2229139 h 5311470"/>
                <a:gd name="connsiteX22-7689" fmla="*/ 200958 w 4098122"/>
                <a:gd name="connsiteY22-7690" fmla="*/ 2273811 h 5311470"/>
                <a:gd name="connsiteX23-7691" fmla="*/ 211751 w 4098122"/>
                <a:gd name="connsiteY23-7692" fmla="*/ 2463665 h 5311470"/>
                <a:gd name="connsiteX24-7693" fmla="*/ 190165 w 4098122"/>
                <a:gd name="connsiteY24-7694" fmla="*/ 2530671 h 5311470"/>
                <a:gd name="connsiteX25-7695" fmla="*/ 197184 w 4098122"/>
                <a:gd name="connsiteY25-7696" fmla="*/ 2693667 h 5311470"/>
                <a:gd name="connsiteX26-7697" fmla="*/ 190165 w 4098122"/>
                <a:gd name="connsiteY26-7698" fmla="*/ 2809867 h 5311470"/>
                <a:gd name="connsiteX27-7699" fmla="*/ 200958 w 4098122"/>
                <a:gd name="connsiteY27-7700" fmla="*/ 2966216 h 5311470"/>
                <a:gd name="connsiteX28-7701" fmla="*/ 190165 w 4098122"/>
                <a:gd name="connsiteY28-7702" fmla="*/ 2999720 h 5311470"/>
                <a:gd name="connsiteX29-7703" fmla="*/ 168578 w 4098122"/>
                <a:gd name="connsiteY29-7704" fmla="*/ 3066728 h 5311470"/>
                <a:gd name="connsiteX30-7705" fmla="*/ 187473 w 4098122"/>
                <a:gd name="connsiteY30-7706" fmla="*/ 3221661 h 5311470"/>
                <a:gd name="connsiteX31-7707" fmla="*/ 179372 w 4098122"/>
                <a:gd name="connsiteY31-7708" fmla="*/ 3323587 h 5311470"/>
                <a:gd name="connsiteX32-7709" fmla="*/ 200958 w 4098122"/>
                <a:gd name="connsiteY32-7710" fmla="*/ 3412930 h 5311470"/>
                <a:gd name="connsiteX33-7711" fmla="*/ 211751 w 4098122"/>
                <a:gd name="connsiteY33-7712" fmla="*/ 3546944 h 5311470"/>
                <a:gd name="connsiteX34-7713" fmla="*/ 233337 w 4098122"/>
                <a:gd name="connsiteY34-7714" fmla="*/ 3580448 h 5311470"/>
                <a:gd name="connsiteX35-7715" fmla="*/ 254924 w 4098122"/>
                <a:gd name="connsiteY35-7716" fmla="*/ 3714461 h 5311470"/>
                <a:gd name="connsiteX36-7717" fmla="*/ 207978 w 4098122"/>
                <a:gd name="connsiteY36-7718" fmla="*/ 3817095 h 5311470"/>
                <a:gd name="connsiteX37-7719" fmla="*/ 214443 w 4098122"/>
                <a:gd name="connsiteY37-7720" fmla="*/ 3951817 h 5311470"/>
                <a:gd name="connsiteX38-7721" fmla="*/ 168578 w 4098122"/>
                <a:gd name="connsiteY38-7722" fmla="*/ 4116504 h 5311470"/>
                <a:gd name="connsiteX39-7723" fmla="*/ 190165 w 4098122"/>
                <a:gd name="connsiteY39-7724" fmla="*/ 4183511 h 5311470"/>
                <a:gd name="connsiteX40-7725" fmla="*/ 218216 w 4098122"/>
                <a:gd name="connsiteY40-7726" fmla="*/ 4256733 h 5311470"/>
                <a:gd name="connsiteX41-7727" fmla="*/ 211751 w 4098122"/>
                <a:gd name="connsiteY41-7728" fmla="*/ 4306356 h 5311470"/>
                <a:gd name="connsiteX42-7729" fmla="*/ 190165 w 4098122"/>
                <a:gd name="connsiteY42-7730" fmla="*/ 4406868 h 5311470"/>
                <a:gd name="connsiteX43-7731" fmla="*/ 179372 w 4098122"/>
                <a:gd name="connsiteY43-7732" fmla="*/ 4451539 h 5311470"/>
                <a:gd name="connsiteX44-7733" fmla="*/ 168578 w 4098122"/>
                <a:gd name="connsiteY44-7734" fmla="*/ 4574385 h 5311470"/>
                <a:gd name="connsiteX45-7735" fmla="*/ 179372 w 4098122"/>
                <a:gd name="connsiteY45-7736" fmla="*/ 4607889 h 5311470"/>
                <a:gd name="connsiteX46-7737" fmla="*/ 211751 w 4098122"/>
                <a:gd name="connsiteY46-7738" fmla="*/ 4674896 h 5311470"/>
                <a:gd name="connsiteX47-7739" fmla="*/ 200958 w 4098122"/>
                <a:gd name="connsiteY47-7740" fmla="*/ 4719567 h 5311470"/>
                <a:gd name="connsiteX48-7741" fmla="*/ 179372 w 4098122"/>
                <a:gd name="connsiteY48-7742" fmla="*/ 4753071 h 5311470"/>
                <a:gd name="connsiteX49-7743" fmla="*/ 179372 w 4098122"/>
                <a:gd name="connsiteY49-7744" fmla="*/ 5009930 h 5311470"/>
                <a:gd name="connsiteX50-7745" fmla="*/ 157786 w 4098122"/>
                <a:gd name="connsiteY50-7746" fmla="*/ 5043435 h 5311470"/>
                <a:gd name="connsiteX51-7747" fmla="*/ 180935 w 4098122"/>
                <a:gd name="connsiteY51-7748" fmla="*/ 5108814 h 5311470"/>
                <a:gd name="connsiteX52-7749" fmla="*/ 230213 w 4098122"/>
                <a:gd name="connsiteY52-7750" fmla="*/ 5074497 h 5311470"/>
                <a:gd name="connsiteX53-7751" fmla="*/ 308890 w 4098122"/>
                <a:gd name="connsiteY53-7752" fmla="*/ 5132777 h 5311470"/>
                <a:gd name="connsiteX54-7753" fmla="*/ 330477 w 4098122"/>
                <a:gd name="connsiteY54-7754" fmla="*/ 5110441 h 5311470"/>
                <a:gd name="connsiteX55-7755" fmla="*/ 524754 w 4098122"/>
                <a:gd name="connsiteY55-7756" fmla="*/ 5099273 h 5311470"/>
                <a:gd name="connsiteX56-7757" fmla="*/ 783791 w 4098122"/>
                <a:gd name="connsiteY56-7758" fmla="*/ 5099273 h 5311470"/>
                <a:gd name="connsiteX57-7759" fmla="*/ 891723 w 4098122"/>
                <a:gd name="connsiteY57-7760" fmla="*/ 5110441 h 5311470"/>
                <a:gd name="connsiteX58-7761" fmla="*/ 1107587 w 4098122"/>
                <a:gd name="connsiteY58-7762" fmla="*/ 5121609 h 5311470"/>
                <a:gd name="connsiteX59-7763" fmla="*/ 1161553 w 4098122"/>
                <a:gd name="connsiteY59-7764" fmla="*/ 5110441 h 5311470"/>
                <a:gd name="connsiteX60-7765" fmla="*/ 1334244 w 4098122"/>
                <a:gd name="connsiteY60-7766" fmla="*/ 5099273 h 5311470"/>
                <a:gd name="connsiteX61-7767" fmla="*/ 1388211 w 4098122"/>
                <a:gd name="connsiteY61-7768" fmla="*/ 5110441 h 5311470"/>
                <a:gd name="connsiteX62-7769" fmla="*/ 1420590 w 4098122"/>
                <a:gd name="connsiteY62-7770" fmla="*/ 5121609 h 5311470"/>
                <a:gd name="connsiteX63-7771" fmla="*/ 1485349 w 4098122"/>
                <a:gd name="connsiteY63-7772" fmla="*/ 5132777 h 5311470"/>
                <a:gd name="connsiteX64-7773" fmla="*/ 1517729 w 4098122"/>
                <a:gd name="connsiteY64-7774" fmla="*/ 5143945 h 5311470"/>
                <a:gd name="connsiteX65-7775" fmla="*/ 1550108 w 4098122"/>
                <a:gd name="connsiteY65-7776" fmla="*/ 5155112 h 5311470"/>
                <a:gd name="connsiteX66-7777" fmla="*/ 1614868 w 4098122"/>
                <a:gd name="connsiteY66-7778" fmla="*/ 5177448 h 5311470"/>
                <a:gd name="connsiteX67-7779" fmla="*/ 1802785 w 4098122"/>
                <a:gd name="connsiteY67-7780" fmla="*/ 5181199 h 5311470"/>
                <a:gd name="connsiteX68-7781" fmla="*/ 1926080 w 4098122"/>
                <a:gd name="connsiteY68-7782" fmla="*/ 5173781 h 5311470"/>
                <a:gd name="connsiteX69-7783" fmla="*/ 2060390 w 4098122"/>
                <a:gd name="connsiteY69-7784" fmla="*/ 5177531 h 5311470"/>
                <a:gd name="connsiteX70-7785" fmla="*/ 2137733 w 4098122"/>
                <a:gd name="connsiteY70-7786" fmla="*/ 5177498 h 5311470"/>
                <a:gd name="connsiteX71-7787" fmla="*/ 2216643 w 4098122"/>
                <a:gd name="connsiteY71-7788" fmla="*/ 5170047 h 5311470"/>
                <a:gd name="connsiteX72-7789" fmla="*/ 2338012 w 4098122"/>
                <a:gd name="connsiteY72-7790" fmla="*/ 5177448 h 5311470"/>
                <a:gd name="connsiteX73-7791" fmla="*/ 3426693 w 4098122"/>
                <a:gd name="connsiteY73-7792" fmla="*/ 5140244 h 5311470"/>
                <a:gd name="connsiteX74-7793" fmla="*/ 3485092 w 4098122"/>
                <a:gd name="connsiteY74-7794" fmla="*/ 5129077 h 5311470"/>
                <a:gd name="connsiteX75-7795" fmla="*/ 3536058 w 4098122"/>
                <a:gd name="connsiteY75-7796" fmla="*/ 5121609 h 5311470"/>
                <a:gd name="connsiteX76-7797" fmla="*/ 3606819 w 4098122"/>
                <a:gd name="connsiteY76-7798" fmla="*/ 5129026 h 5311470"/>
                <a:gd name="connsiteX77-7799" fmla="*/ 3665576 w 4098122"/>
                <a:gd name="connsiteY77-7800" fmla="*/ 5132777 h 5311470"/>
                <a:gd name="connsiteX78-7801" fmla="*/ 3773508 w 4098122"/>
                <a:gd name="connsiteY78-7802" fmla="*/ 5155112 h 5311470"/>
                <a:gd name="connsiteX79-7803" fmla="*/ 3816680 w 4098122"/>
                <a:gd name="connsiteY79-7804" fmla="*/ 5166280 h 5311470"/>
                <a:gd name="connsiteX80-7805" fmla="*/ 3870647 w 4098122"/>
                <a:gd name="connsiteY80-7806" fmla="*/ 5177448 h 5311470"/>
                <a:gd name="connsiteX81-7807" fmla="*/ 3874975 w 4098122"/>
                <a:gd name="connsiteY81-7808" fmla="*/ 5037497 h 5311470"/>
                <a:gd name="connsiteX82-7809" fmla="*/ 3913820 w 4098122"/>
                <a:gd name="connsiteY82-7810" fmla="*/ 4697231 h 5311470"/>
                <a:gd name="connsiteX83-7811" fmla="*/ 3903026 w 4098122"/>
                <a:gd name="connsiteY83-7812" fmla="*/ 4663727 h 5311470"/>
                <a:gd name="connsiteX84-7813" fmla="*/ 3892233 w 4098122"/>
                <a:gd name="connsiteY84-7814" fmla="*/ 4384532 h 5311470"/>
                <a:gd name="connsiteX85-7815" fmla="*/ 3881440 w 4098122"/>
                <a:gd name="connsiteY85-7816" fmla="*/ 4105336 h 5311470"/>
                <a:gd name="connsiteX86-7817" fmla="*/ 3924612 w 4098122"/>
                <a:gd name="connsiteY86-7818" fmla="*/ 4071832 h 5311470"/>
                <a:gd name="connsiteX87-7819" fmla="*/ 3899780 w 4098122"/>
                <a:gd name="connsiteY87-7820" fmla="*/ 3931880 h 5311470"/>
                <a:gd name="connsiteX88-7821" fmla="*/ 3872811 w 4098122"/>
                <a:gd name="connsiteY88-7822" fmla="*/ 3820202 h 5311470"/>
                <a:gd name="connsiteX89-7823" fmla="*/ 3892233 w 4098122"/>
                <a:gd name="connsiteY89-7824" fmla="*/ 3602783 h 5311470"/>
                <a:gd name="connsiteX90-7825" fmla="*/ 3878749 w 4098122"/>
                <a:gd name="connsiteY90-7826" fmla="*/ 3246828 h 5311470"/>
                <a:gd name="connsiteX91-7827" fmla="*/ 3913820 w 4098122"/>
                <a:gd name="connsiteY91-7828" fmla="*/ 3111398 h 5311470"/>
                <a:gd name="connsiteX92-7829" fmla="*/ 3924612 w 4098122"/>
                <a:gd name="connsiteY92-7830" fmla="*/ 3055560 h 5311470"/>
                <a:gd name="connsiteX93-7831" fmla="*/ 3903026 w 4098122"/>
                <a:gd name="connsiteY93-7832" fmla="*/ 2910378 h 5311470"/>
                <a:gd name="connsiteX94-7833" fmla="*/ 3897643 w 4098122"/>
                <a:gd name="connsiteY94-7834" fmla="*/ 2689852 h 5311470"/>
                <a:gd name="connsiteX95-7835" fmla="*/ 3859853 w 4098122"/>
                <a:gd name="connsiteY95-7836" fmla="*/ 2564175 h 5311470"/>
                <a:gd name="connsiteX96-7837" fmla="*/ 3838267 w 4098122"/>
                <a:gd name="connsiteY96-7838" fmla="*/ 2541839 h 5311470"/>
                <a:gd name="connsiteX97-7839" fmla="*/ 3827474 w 4098122"/>
                <a:gd name="connsiteY97-7840" fmla="*/ 2407825 h 5311470"/>
                <a:gd name="connsiteX98-7841" fmla="*/ 3838267 w 4098122"/>
                <a:gd name="connsiteY98-7842" fmla="*/ 2374321 h 5311470"/>
                <a:gd name="connsiteX99-7843" fmla="*/ 3849060 w 4098122"/>
                <a:gd name="connsiteY99-7844" fmla="*/ 2296146 h 5311470"/>
                <a:gd name="connsiteX100-7845" fmla="*/ 3870647 w 4098122"/>
                <a:gd name="connsiteY100-7846" fmla="*/ 2273811 h 5311470"/>
                <a:gd name="connsiteX101-7847" fmla="*/ 3903026 w 4098122"/>
                <a:gd name="connsiteY101-7848" fmla="*/ 2184469 h 5311470"/>
                <a:gd name="connsiteX102-7849" fmla="*/ 3913820 w 4098122"/>
                <a:gd name="connsiteY102-7850" fmla="*/ 2005783 h 5311470"/>
                <a:gd name="connsiteX103-7851" fmla="*/ 3935406 w 4098122"/>
                <a:gd name="connsiteY103-7852" fmla="*/ 1793595 h 5311470"/>
                <a:gd name="connsiteX104-7853" fmla="*/ 3924612 w 4098122"/>
                <a:gd name="connsiteY104-7854" fmla="*/ 1648413 h 5311470"/>
                <a:gd name="connsiteX105-7855" fmla="*/ 3946199 w 4098122"/>
                <a:gd name="connsiteY105-7856" fmla="*/ 1614909 h 5311470"/>
                <a:gd name="connsiteX106-7857" fmla="*/ 3940816 w 4098122"/>
                <a:gd name="connsiteY106-7858" fmla="*/ 1485848 h 5311470"/>
                <a:gd name="connsiteX107-7859" fmla="*/ 3947836 w 4098122"/>
                <a:gd name="connsiteY107-7860" fmla="*/ 1378692 h 5311470"/>
                <a:gd name="connsiteX108-7861" fmla="*/ 3931105 w 4098122"/>
                <a:gd name="connsiteY108-7862" fmla="*/ 1305039 h 5311470"/>
                <a:gd name="connsiteX109-7863" fmla="*/ 3913293 w 4098122"/>
                <a:gd name="connsiteY109-7864" fmla="*/ 1178655 h 5311470"/>
                <a:gd name="connsiteX110-7865" fmla="*/ 3903026 w 4098122"/>
                <a:gd name="connsiteY110-7866" fmla="*/ 676810 h 5311470"/>
                <a:gd name="connsiteX111-7867" fmla="*/ 3917066 w 4098122"/>
                <a:gd name="connsiteY111-7868" fmla="*/ 454869 h 5311470"/>
                <a:gd name="connsiteX112-7869" fmla="*/ 3892233 w 4098122"/>
                <a:gd name="connsiteY112-7870" fmla="*/ 397615 h 5311470"/>
                <a:gd name="connsiteX113-7871" fmla="*/ 3913820 w 4098122"/>
                <a:gd name="connsiteY113-7872" fmla="*/ 218929 h 5311470"/>
                <a:gd name="connsiteX114-7873" fmla="*/ 3827474 w 4098122"/>
                <a:gd name="connsiteY114-7874" fmla="*/ 196594 h 5311470"/>
                <a:gd name="connsiteX115-7875" fmla="*/ 3795094 w 4098122"/>
                <a:gd name="connsiteY115-7876" fmla="*/ 174258 h 5311470"/>
                <a:gd name="connsiteX116-7877" fmla="*/ 3719542 w 4098122"/>
                <a:gd name="connsiteY116-7878" fmla="*/ 163090 h 5311470"/>
                <a:gd name="connsiteX117-7879" fmla="*/ 3683388 w 4098122"/>
                <a:gd name="connsiteY117-7880" fmla="*/ 154045 h 5311470"/>
                <a:gd name="connsiteX118-7881" fmla="*/ 3643626 w 4098122"/>
                <a:gd name="connsiteY118-7882" fmla="*/ 168568 h 5311470"/>
                <a:gd name="connsiteX119-7883" fmla="*/ 3590023 w 4098122"/>
                <a:gd name="connsiteY119-7884" fmla="*/ 163090 h 5311470"/>
                <a:gd name="connsiteX120-7885" fmla="*/ 3381688 w 4098122"/>
                <a:gd name="connsiteY120-7886" fmla="*/ 188165 h 5311470"/>
                <a:gd name="connsiteX121-7887" fmla="*/ 3204582 w 4098122"/>
                <a:gd name="connsiteY121-7888" fmla="*/ 182687 h 5311470"/>
                <a:gd name="connsiteX122-7889" fmla="*/ 3169088 w 4098122"/>
                <a:gd name="connsiteY122-7890" fmla="*/ 174258 h 5311470"/>
                <a:gd name="connsiteX123-7891" fmla="*/ 3136709 w 4098122"/>
                <a:gd name="connsiteY123-7892" fmla="*/ 163090 h 5311470"/>
                <a:gd name="connsiteX124-7893" fmla="*/ 3111646 w 4098122"/>
                <a:gd name="connsiteY124-7894" fmla="*/ 161614 h 5311470"/>
                <a:gd name="connsiteX125-7895" fmla="*/ 3030414 w 4098122"/>
                <a:gd name="connsiteY125-7896" fmla="*/ 159276 h 5311470"/>
                <a:gd name="connsiteX126-7897" fmla="*/ 2856086 w 4098122"/>
                <a:gd name="connsiteY126-7898" fmla="*/ 151922 h 5311470"/>
                <a:gd name="connsiteX127-7899" fmla="*/ 2445944 w 4098122"/>
                <a:gd name="connsiteY127-7900" fmla="*/ 174258 h 5311470"/>
                <a:gd name="connsiteX128-7901" fmla="*/ 2118307 w 4098122"/>
                <a:gd name="connsiteY128-7902" fmla="*/ 150448 h 5311470"/>
                <a:gd name="connsiteX129-7903" fmla="*/ 1882561 w 4098122"/>
                <a:gd name="connsiteY129-7904" fmla="*/ 154045 h 5311470"/>
                <a:gd name="connsiteX130-7905" fmla="*/ 1712006 w 4098122"/>
                <a:gd name="connsiteY130-7906" fmla="*/ 140754 h 5311470"/>
                <a:gd name="connsiteX131-7907" fmla="*/ 1237105 w 4098122"/>
                <a:gd name="connsiteY131-7908" fmla="*/ 163090 h 5311470"/>
                <a:gd name="connsiteX132-7909" fmla="*/ 1160470 w 4098122"/>
                <a:gd name="connsiteY132-7910" fmla="*/ 163031 h 5311470"/>
                <a:gd name="connsiteX133-7911" fmla="*/ 1106861 w 4098122"/>
                <a:gd name="connsiteY133-7912" fmla="*/ 161556 h 5311470"/>
                <a:gd name="connsiteX134-7913" fmla="*/ 1056735 w 4098122"/>
                <a:gd name="connsiteY134-7914" fmla="*/ 149710 h 5311470"/>
                <a:gd name="connsiteX135-7915" fmla="*/ 1007681 w 4098122"/>
                <a:gd name="connsiteY135-7916" fmla="*/ 0 h 5311470"/>
                <a:gd name="connsiteX136-7917" fmla="*/ 1100279 w 4098122"/>
                <a:gd name="connsiteY136-7918" fmla="*/ 23149 h 5311470"/>
                <a:gd name="connsiteX137-7919" fmla="*/ 1169727 w 4098122"/>
                <a:gd name="connsiteY137-7920" fmla="*/ 69448 h 5311470"/>
                <a:gd name="connsiteX138-7921" fmla="*/ 1679013 w 4098122"/>
                <a:gd name="connsiteY138-7922" fmla="*/ 46298 h 5311470"/>
                <a:gd name="connsiteX139-7923" fmla="*/ 1760036 w 4098122"/>
                <a:gd name="connsiteY139-7924" fmla="*/ 23149 h 5311470"/>
                <a:gd name="connsiteX140-7925" fmla="*/ 2107276 w 4098122"/>
                <a:gd name="connsiteY140-7926" fmla="*/ 34724 h 5311470"/>
                <a:gd name="connsiteX141-7927" fmla="*/ 2466092 w 4098122"/>
                <a:gd name="connsiteY141-7928" fmla="*/ 81022 h 5311470"/>
                <a:gd name="connsiteX142-7929" fmla="*/ 2905930 w 4098122"/>
                <a:gd name="connsiteY142-7930" fmla="*/ 57873 h 5311470"/>
                <a:gd name="connsiteX143-7931" fmla="*/ 3010102 w 4098122"/>
                <a:gd name="connsiteY143-7932" fmla="*/ 34724 h 5311470"/>
                <a:gd name="connsiteX144-7933" fmla="*/ 3183722 w 4098122"/>
                <a:gd name="connsiteY144-7934" fmla="*/ 46298 h 5311470"/>
                <a:gd name="connsiteX145-7935" fmla="*/ 3206871 w 4098122"/>
                <a:gd name="connsiteY145-7936" fmla="*/ 69448 h 5311470"/>
                <a:gd name="connsiteX146-7937" fmla="*/ 3241595 w 4098122"/>
                <a:gd name="connsiteY146-7938" fmla="*/ 81022 h 5311470"/>
                <a:gd name="connsiteX147-7939" fmla="*/ 3264745 w 4098122"/>
                <a:gd name="connsiteY147-7940" fmla="*/ 104172 h 5311470"/>
                <a:gd name="connsiteX148-7941" fmla="*/ 3368917 w 4098122"/>
                <a:gd name="connsiteY148-7942" fmla="*/ 81022 h 5311470"/>
                <a:gd name="connsiteX149-7943" fmla="*/ 3693008 w 4098122"/>
                <a:gd name="connsiteY149-7944" fmla="*/ 69448 h 5311470"/>
                <a:gd name="connsiteX150-7945" fmla="*/ 3739307 w 4098122"/>
                <a:gd name="connsiteY150-7946" fmla="*/ 46298 h 5311470"/>
                <a:gd name="connsiteX151-7947" fmla="*/ 3774031 w 4098122"/>
                <a:gd name="connsiteY151-7948" fmla="*/ 23149 h 5311470"/>
                <a:gd name="connsiteX152-7949" fmla="*/ 3831904 w 4098122"/>
                <a:gd name="connsiteY152-7950" fmla="*/ 69448 h 5311470"/>
                <a:gd name="connsiteX153-7951" fmla="*/ 3912927 w 4098122"/>
                <a:gd name="connsiteY153-7952" fmla="*/ 81022 h 5311470"/>
                <a:gd name="connsiteX154-7953" fmla="*/ 3947651 w 4098122"/>
                <a:gd name="connsiteY154-7954" fmla="*/ 104172 h 5311470"/>
                <a:gd name="connsiteX155-7955" fmla="*/ 4040249 w 4098122"/>
                <a:gd name="connsiteY155-7956" fmla="*/ 127321 h 5311470"/>
                <a:gd name="connsiteX156-7957" fmla="*/ 4017099 w 4098122"/>
                <a:gd name="connsiteY156-7958" fmla="*/ 312516 h 5311470"/>
                <a:gd name="connsiteX157-7959" fmla="*/ 4005524 w 4098122"/>
                <a:gd name="connsiteY157-7960" fmla="*/ 347240 h 5311470"/>
                <a:gd name="connsiteX158-7961" fmla="*/ 4028674 w 4098122"/>
                <a:gd name="connsiteY158-7962" fmla="*/ 601883 h 5311470"/>
                <a:gd name="connsiteX159-7963" fmla="*/ 4040249 w 4098122"/>
                <a:gd name="connsiteY159-7964" fmla="*/ 1169043 h 5311470"/>
                <a:gd name="connsiteX160-7965" fmla="*/ 4063398 w 4098122"/>
                <a:gd name="connsiteY160-7966" fmla="*/ 1238491 h 5311470"/>
                <a:gd name="connsiteX161-7967" fmla="*/ 4074973 w 4098122"/>
                <a:gd name="connsiteY161-7968" fmla="*/ 1273215 h 5311470"/>
                <a:gd name="connsiteX162-7969" fmla="*/ 4098122 w 4098122"/>
                <a:gd name="connsiteY162-7970" fmla="*/ 1354238 h 5311470"/>
                <a:gd name="connsiteX163-7971" fmla="*/ 4074973 w 4098122"/>
                <a:gd name="connsiteY163-7972" fmla="*/ 1574157 h 5311470"/>
                <a:gd name="connsiteX164-7973" fmla="*/ 4051823 w 4098122"/>
                <a:gd name="connsiteY164-7974" fmla="*/ 1608881 h 5311470"/>
                <a:gd name="connsiteX165-7975" fmla="*/ 4063398 w 4098122"/>
                <a:gd name="connsiteY165-7976" fmla="*/ 1759352 h 5311470"/>
                <a:gd name="connsiteX166-7977" fmla="*/ 4040249 w 4098122"/>
                <a:gd name="connsiteY166-7978" fmla="*/ 1979271 h 5311470"/>
                <a:gd name="connsiteX167-7979" fmla="*/ 4028674 w 4098122"/>
                <a:gd name="connsiteY167-7980" fmla="*/ 2164466 h 5311470"/>
                <a:gd name="connsiteX168-7981" fmla="*/ 3993950 w 4098122"/>
                <a:gd name="connsiteY168-7982" fmla="*/ 2257063 h 5311470"/>
                <a:gd name="connsiteX169-7983" fmla="*/ 3970800 w 4098122"/>
                <a:gd name="connsiteY169-7984" fmla="*/ 2280212 h 5311470"/>
                <a:gd name="connsiteX170-7985" fmla="*/ 3959226 w 4098122"/>
                <a:gd name="connsiteY170-7986" fmla="*/ 2361235 h 5311470"/>
                <a:gd name="connsiteX171-7987" fmla="*/ 3947651 w 4098122"/>
                <a:gd name="connsiteY171-7988" fmla="*/ 2395959 h 5311470"/>
                <a:gd name="connsiteX172-7989" fmla="*/ 3959226 w 4098122"/>
                <a:gd name="connsiteY172-7990" fmla="*/ 2534855 h 5311470"/>
                <a:gd name="connsiteX173-7991" fmla="*/ 3982375 w 4098122"/>
                <a:gd name="connsiteY173-7992" fmla="*/ 2558005 h 5311470"/>
                <a:gd name="connsiteX174-7993" fmla="*/ 3993950 w 4098122"/>
                <a:gd name="connsiteY174-7994" fmla="*/ 2592729 h 5311470"/>
                <a:gd name="connsiteX175-7995" fmla="*/ 4028674 w 4098122"/>
                <a:gd name="connsiteY175-7996" fmla="*/ 2916820 h 5311470"/>
                <a:gd name="connsiteX176-7997" fmla="*/ 4051823 w 4098122"/>
                <a:gd name="connsiteY176-7998" fmla="*/ 3067291 h 5311470"/>
                <a:gd name="connsiteX177-7999" fmla="*/ 4040249 w 4098122"/>
                <a:gd name="connsiteY177-8000" fmla="*/ 3125164 h 5311470"/>
                <a:gd name="connsiteX178-8001" fmla="*/ 4029899 w 4098122"/>
                <a:gd name="connsiteY178-8002" fmla="*/ 3164921 h 5311470"/>
                <a:gd name="connsiteX179-8003" fmla="*/ 4031149 w 4098122"/>
                <a:gd name="connsiteY179-8004" fmla="*/ 3158443 h 5311470"/>
                <a:gd name="connsiteX180-8005" fmla="*/ 4029899 w 4098122"/>
                <a:gd name="connsiteY180-8006" fmla="*/ 3164921 h 5311470"/>
                <a:gd name="connsiteX181-8007" fmla="*/ 4017099 w 4098122"/>
                <a:gd name="connsiteY181-8008" fmla="*/ 3229336 h 5311470"/>
                <a:gd name="connsiteX182-8009" fmla="*/ 4017099 w 4098122"/>
                <a:gd name="connsiteY182-8010" fmla="*/ 3634450 h 5311470"/>
                <a:gd name="connsiteX183-8011" fmla="*/ 4051823 w 4098122"/>
                <a:gd name="connsiteY183-8012" fmla="*/ 3842795 h 5311470"/>
                <a:gd name="connsiteX184-8013" fmla="*/ 4063398 w 4098122"/>
                <a:gd name="connsiteY184-8014" fmla="*/ 3981691 h 5311470"/>
                <a:gd name="connsiteX185-8015" fmla="*/ 4051823 w 4098122"/>
                <a:gd name="connsiteY185-8016" fmla="*/ 4120587 h 5311470"/>
                <a:gd name="connsiteX186-8017" fmla="*/ 4040249 w 4098122"/>
                <a:gd name="connsiteY186-8018" fmla="*/ 4155311 h 5311470"/>
                <a:gd name="connsiteX187-8019" fmla="*/ 4017099 w 4098122"/>
                <a:gd name="connsiteY187-8020" fmla="*/ 4444678 h 5311470"/>
                <a:gd name="connsiteX188-8021" fmla="*/ 4028674 w 4098122"/>
                <a:gd name="connsiteY188-8022" fmla="*/ 4734045 h 5311470"/>
                <a:gd name="connsiteX189-8023" fmla="*/ 4040249 w 4098122"/>
                <a:gd name="connsiteY189-8024" fmla="*/ 4768769 h 5311470"/>
                <a:gd name="connsiteX190-8025" fmla="*/ 4025844 w 4098122"/>
                <a:gd name="connsiteY190-8026" fmla="*/ 5150698 h 5311470"/>
                <a:gd name="connsiteX191-8027" fmla="*/ 4014270 w 4098122"/>
                <a:gd name="connsiteY191-8028" fmla="*/ 5275190 h 5311470"/>
                <a:gd name="connsiteX192-8029" fmla="*/ 3936076 w 4098122"/>
                <a:gd name="connsiteY192-8030" fmla="*/ 5254906 h 5311470"/>
                <a:gd name="connsiteX193-8031" fmla="*/ 3889778 w 4098122"/>
                <a:gd name="connsiteY193-8032" fmla="*/ 5243331 h 5311470"/>
                <a:gd name="connsiteX194-8033" fmla="*/ 3788546 w 4098122"/>
                <a:gd name="connsiteY194-8034" fmla="*/ 5240502 h 5311470"/>
                <a:gd name="connsiteX195-8035" fmla="*/ 3713143 w 4098122"/>
                <a:gd name="connsiteY195-8036" fmla="*/ 5246382 h 5311470"/>
                <a:gd name="connsiteX196-8037" fmla="*/ 3655455 w 4098122"/>
                <a:gd name="connsiteY196-8038" fmla="*/ 5234733 h 5311470"/>
                <a:gd name="connsiteX197-8039" fmla="*/ 3600411 w 4098122"/>
                <a:gd name="connsiteY197-8040" fmla="*/ 5231757 h 5311470"/>
                <a:gd name="connsiteX198-8041" fmla="*/ 3565686 w 4098122"/>
                <a:gd name="connsiteY198-8042" fmla="*/ 5243331 h 5311470"/>
                <a:gd name="connsiteX199-8043" fmla="*/ 2350345 w 4098122"/>
                <a:gd name="connsiteY199-8044" fmla="*/ 5266481 h 5311470"/>
                <a:gd name="connsiteX200-8045" fmla="*/ 2188299 w 4098122"/>
                <a:gd name="connsiteY200-8046" fmla="*/ 5289630 h 5311470"/>
                <a:gd name="connsiteX201-8047" fmla="*/ 2095702 w 4098122"/>
                <a:gd name="connsiteY201-8048" fmla="*/ 5301205 h 5311470"/>
                <a:gd name="connsiteX202-8049" fmla="*/ 2049329 w 4098122"/>
                <a:gd name="connsiteY202-8050" fmla="*/ 5306936 h 5311470"/>
                <a:gd name="connsiteX203-8051" fmla="*/ 1968380 w 4098122"/>
                <a:gd name="connsiteY203-8052" fmla="*/ 5301205 h 5311470"/>
                <a:gd name="connsiteX204-8053" fmla="*/ 1748461 w 4098122"/>
                <a:gd name="connsiteY204-8054" fmla="*/ 5289630 h 5311470"/>
                <a:gd name="connsiteX205-8055" fmla="*/ 1574841 w 4098122"/>
                <a:gd name="connsiteY205-8056" fmla="*/ 5266481 h 5311470"/>
                <a:gd name="connsiteX206-8057" fmla="*/ 1505393 w 4098122"/>
                <a:gd name="connsiteY206-8058" fmla="*/ 5243331 h 5311470"/>
                <a:gd name="connsiteX207-8059" fmla="*/ 1470669 w 4098122"/>
                <a:gd name="connsiteY207-8060" fmla="*/ 5231757 h 5311470"/>
                <a:gd name="connsiteX208-8061" fmla="*/ 1435945 w 4098122"/>
                <a:gd name="connsiteY208-8062" fmla="*/ 5220182 h 5311470"/>
                <a:gd name="connsiteX209-8063" fmla="*/ 1366497 w 4098122"/>
                <a:gd name="connsiteY209-8064" fmla="*/ 5208607 h 5311470"/>
                <a:gd name="connsiteX210-8065" fmla="*/ 1331773 w 4098122"/>
                <a:gd name="connsiteY210-8066" fmla="*/ 5197033 h 5311470"/>
                <a:gd name="connsiteX211-8067" fmla="*/ 1273899 w 4098122"/>
                <a:gd name="connsiteY211-8068" fmla="*/ 5185458 h 5311470"/>
                <a:gd name="connsiteX212-8069" fmla="*/ 1088704 w 4098122"/>
                <a:gd name="connsiteY212-8070" fmla="*/ 5197033 h 5311470"/>
                <a:gd name="connsiteX213-8071" fmla="*/ 1030831 w 4098122"/>
                <a:gd name="connsiteY213-8072" fmla="*/ 5208607 h 5311470"/>
                <a:gd name="connsiteX214-8073" fmla="*/ 799337 w 4098122"/>
                <a:gd name="connsiteY214-8074" fmla="*/ 5197033 h 5311470"/>
                <a:gd name="connsiteX215-8075" fmla="*/ 648866 w 4098122"/>
                <a:gd name="connsiteY215-8076" fmla="*/ 5231757 h 5311470"/>
                <a:gd name="connsiteX216-8077" fmla="*/ 452097 w 4098122"/>
                <a:gd name="connsiteY216-8078" fmla="*/ 5197033 h 5311470"/>
                <a:gd name="connsiteX217-8079" fmla="*/ 244625 w 4098122"/>
                <a:gd name="connsiteY217-8080" fmla="*/ 5207919 h 5311470"/>
                <a:gd name="connsiteX218-8081" fmla="*/ 174304 w 4098122"/>
                <a:gd name="connsiteY218-8082" fmla="*/ 5220182 h 5311470"/>
                <a:gd name="connsiteX219-8083" fmla="*/ 117808 w 4098122"/>
                <a:gd name="connsiteY219-8084" fmla="*/ 5228128 h 5311470"/>
                <a:gd name="connsiteX220-8085" fmla="*/ 12259 w 4098122"/>
                <a:gd name="connsiteY220-8086" fmla="*/ 5243331 h 5311470"/>
                <a:gd name="connsiteX221-8087" fmla="*/ 23144 w 4098122"/>
                <a:gd name="connsiteY221-8088" fmla="*/ 5109442 h 5311470"/>
                <a:gd name="connsiteX222-8089" fmla="*/ 46294 w 4098122"/>
                <a:gd name="connsiteY222-8090" fmla="*/ 5020289 h 5311470"/>
                <a:gd name="connsiteX223-8091" fmla="*/ 35408 w 4098122"/>
                <a:gd name="connsiteY223-8092" fmla="*/ 4826643 h 5311470"/>
                <a:gd name="connsiteX224-8093" fmla="*/ 58557 w 4098122"/>
                <a:gd name="connsiteY224-8094" fmla="*/ 4791919 h 5311470"/>
                <a:gd name="connsiteX225-8095" fmla="*/ 70132 w 4098122"/>
                <a:gd name="connsiteY225-8096" fmla="*/ 4745620 h 5311470"/>
                <a:gd name="connsiteX226-8097" fmla="*/ 35408 w 4098122"/>
                <a:gd name="connsiteY226-8098" fmla="*/ 4676172 h 5311470"/>
                <a:gd name="connsiteX227-8099" fmla="*/ 23833 w 4098122"/>
                <a:gd name="connsiteY227-8100" fmla="*/ 4641448 h 5311470"/>
                <a:gd name="connsiteX228-8101" fmla="*/ 35408 w 4098122"/>
                <a:gd name="connsiteY228-8102" fmla="*/ 4514126 h 5311470"/>
                <a:gd name="connsiteX229-8103" fmla="*/ 46983 w 4098122"/>
                <a:gd name="connsiteY229-8104" fmla="*/ 4467828 h 5311470"/>
                <a:gd name="connsiteX230-8105" fmla="*/ 70132 w 4098122"/>
                <a:gd name="connsiteY230-8106" fmla="*/ 4363655 h 5311470"/>
                <a:gd name="connsiteX231-8107" fmla="*/ 58557 w 4098122"/>
                <a:gd name="connsiteY231-8108" fmla="*/ 4305782 h 5311470"/>
                <a:gd name="connsiteX232-8109" fmla="*/ 46983 w 4098122"/>
                <a:gd name="connsiteY232-8110" fmla="*/ 4236334 h 5311470"/>
                <a:gd name="connsiteX233-8111" fmla="*/ 23833 w 4098122"/>
                <a:gd name="connsiteY233-8112" fmla="*/ 4166886 h 5311470"/>
                <a:gd name="connsiteX234-8113" fmla="*/ 35408 w 4098122"/>
                <a:gd name="connsiteY234-8114" fmla="*/ 3877519 h 5311470"/>
                <a:gd name="connsiteX235-8115" fmla="*/ 46983 w 4098122"/>
                <a:gd name="connsiteY235-8116" fmla="*/ 3819645 h 5311470"/>
                <a:gd name="connsiteX236-8117" fmla="*/ 116431 w 4098122"/>
                <a:gd name="connsiteY236-8118" fmla="*/ 3750197 h 5311470"/>
                <a:gd name="connsiteX237-8119" fmla="*/ 93281 w 4098122"/>
                <a:gd name="connsiteY237-8120" fmla="*/ 3611301 h 5311470"/>
                <a:gd name="connsiteX238-8121" fmla="*/ 70132 w 4098122"/>
                <a:gd name="connsiteY238-8122" fmla="*/ 3576577 h 5311470"/>
                <a:gd name="connsiteX239-8123" fmla="*/ 58557 w 4098122"/>
                <a:gd name="connsiteY239-8124" fmla="*/ 3437681 h 5311470"/>
                <a:gd name="connsiteX240-8125" fmla="*/ 35408 w 4098122"/>
                <a:gd name="connsiteY240-8126" fmla="*/ 3345083 h 5311470"/>
                <a:gd name="connsiteX241-8127" fmla="*/ 12259 w 4098122"/>
                <a:gd name="connsiteY241-8128" fmla="*/ 3264060 h 5311470"/>
                <a:gd name="connsiteX242-8129" fmla="*/ 23833 w 4098122"/>
                <a:gd name="connsiteY242-8130" fmla="*/ 3078866 h 5311470"/>
                <a:gd name="connsiteX243-8131" fmla="*/ 46983 w 4098122"/>
                <a:gd name="connsiteY243-8132" fmla="*/ 3009417 h 5311470"/>
                <a:gd name="connsiteX244-8133" fmla="*/ 58557 w 4098122"/>
                <a:gd name="connsiteY244-8134" fmla="*/ 2974693 h 5311470"/>
                <a:gd name="connsiteX245-8135" fmla="*/ 46983 w 4098122"/>
                <a:gd name="connsiteY245-8136" fmla="*/ 2812648 h 5311470"/>
                <a:gd name="connsiteX246-8137" fmla="*/ 35408 w 4098122"/>
                <a:gd name="connsiteY246-8138" fmla="*/ 2673752 h 5311470"/>
                <a:gd name="connsiteX247-8139" fmla="*/ 46983 w 4098122"/>
                <a:gd name="connsiteY247-8140" fmla="*/ 2523281 h 5311470"/>
                <a:gd name="connsiteX248-8141" fmla="*/ 70132 w 4098122"/>
                <a:gd name="connsiteY248-8142" fmla="*/ 2453833 h 5311470"/>
                <a:gd name="connsiteX249-8143" fmla="*/ 58557 w 4098122"/>
                <a:gd name="connsiteY249-8144" fmla="*/ 2257063 h 5311470"/>
                <a:gd name="connsiteX250-8145" fmla="*/ 46983 w 4098122"/>
                <a:gd name="connsiteY250-8146" fmla="*/ 2210764 h 5311470"/>
                <a:gd name="connsiteX251-8147" fmla="*/ 23833 w 4098122"/>
                <a:gd name="connsiteY251-8148" fmla="*/ 2176040 h 5311470"/>
                <a:gd name="connsiteX252-8149" fmla="*/ 23833 w 4098122"/>
                <a:gd name="connsiteY252-8150" fmla="*/ 1828800 h 5311470"/>
                <a:gd name="connsiteX253-8151" fmla="*/ 35408 w 4098122"/>
                <a:gd name="connsiteY253-8152" fmla="*/ 1713053 h 5311470"/>
                <a:gd name="connsiteX254-8153" fmla="*/ 58557 w 4098122"/>
                <a:gd name="connsiteY254-8154" fmla="*/ 1643605 h 5311470"/>
                <a:gd name="connsiteX255-8155" fmla="*/ 35408 w 4098122"/>
                <a:gd name="connsiteY255-8156" fmla="*/ 1481559 h 5311470"/>
                <a:gd name="connsiteX256-8157" fmla="*/ 23833 w 4098122"/>
                <a:gd name="connsiteY256-8158" fmla="*/ 1446835 h 5311470"/>
                <a:gd name="connsiteX257-8159" fmla="*/ 684 w 4098122"/>
                <a:gd name="connsiteY257-8160" fmla="*/ 1365812 h 5311470"/>
                <a:gd name="connsiteX258-8161" fmla="*/ 12259 w 4098122"/>
                <a:gd name="connsiteY258-8162" fmla="*/ 1192192 h 5311470"/>
                <a:gd name="connsiteX259-8163" fmla="*/ 23833 w 4098122"/>
                <a:gd name="connsiteY259-8164" fmla="*/ 1157468 h 5311470"/>
                <a:gd name="connsiteX260-8165" fmla="*/ 58557 w 4098122"/>
                <a:gd name="connsiteY260-8166" fmla="*/ 1064871 h 5311470"/>
                <a:gd name="connsiteX261-8167" fmla="*/ 46983 w 4098122"/>
                <a:gd name="connsiteY261-8168" fmla="*/ 844952 h 5311470"/>
                <a:gd name="connsiteX262-8169" fmla="*/ 35408 w 4098122"/>
                <a:gd name="connsiteY262-8170" fmla="*/ 787078 h 5311470"/>
                <a:gd name="connsiteX263-8171" fmla="*/ 23833 w 4098122"/>
                <a:gd name="connsiteY263-8172" fmla="*/ 648182 h 5311470"/>
                <a:gd name="connsiteX264-8173" fmla="*/ 12259 w 4098122"/>
                <a:gd name="connsiteY264-8174" fmla="*/ 555585 h 5311470"/>
                <a:gd name="connsiteX265-8175" fmla="*/ 23833 w 4098122"/>
                <a:gd name="connsiteY265-8176" fmla="*/ 115747 h 5311470"/>
                <a:gd name="connsiteX266-8177" fmla="*/ 70132 w 4098122"/>
                <a:gd name="connsiteY266-8178" fmla="*/ 69448 h 5311470"/>
                <a:gd name="connsiteX267-8179" fmla="*/ 428947 w 4098122"/>
                <a:gd name="connsiteY267-8180" fmla="*/ 69448 h 5311470"/>
                <a:gd name="connsiteX268-8181" fmla="*/ 556269 w 4098122"/>
                <a:gd name="connsiteY268-8182" fmla="*/ 81022 h 5311470"/>
                <a:gd name="connsiteX269-8183" fmla="*/ 891935 w 4098122"/>
                <a:gd name="connsiteY269-8184" fmla="*/ 57873 h 5311470"/>
                <a:gd name="connsiteX270-8185" fmla="*/ 926659 w 4098122"/>
                <a:gd name="connsiteY270-8186" fmla="*/ 46298 h 5311470"/>
                <a:gd name="connsiteX271-8187" fmla="*/ 961383 w 4098122"/>
                <a:gd name="connsiteY271-8188" fmla="*/ 23149 h 5311470"/>
                <a:gd name="connsiteX272-8189" fmla="*/ 1007681 w 4098122"/>
                <a:gd name="connsiteY272-8190" fmla="*/ 0 h 5311470"/>
                <a:gd name="connsiteX0-8191" fmla="*/ 1056735 w 4098122"/>
                <a:gd name="connsiteY0-8192" fmla="*/ 149710 h 5311470"/>
                <a:gd name="connsiteX1-8193" fmla="*/ 1010449 w 4098122"/>
                <a:gd name="connsiteY1-8194" fmla="*/ 140754 h 5311470"/>
                <a:gd name="connsiteX2-8195" fmla="*/ 912755 w 4098122"/>
                <a:gd name="connsiteY2-8196" fmla="*/ 151921 h 5311470"/>
                <a:gd name="connsiteX3-8197" fmla="*/ 665066 w 4098122"/>
                <a:gd name="connsiteY3-8198" fmla="*/ 174258 h 5311470"/>
                <a:gd name="connsiteX4-8199" fmla="*/ 546340 w 4098122"/>
                <a:gd name="connsiteY4-8200" fmla="*/ 163090 h 5311470"/>
                <a:gd name="connsiteX5-8201" fmla="*/ 193938 w 4098122"/>
                <a:gd name="connsiteY5-8202" fmla="*/ 169028 h 5311470"/>
                <a:gd name="connsiteX6-8203" fmla="*/ 168578 w 4098122"/>
                <a:gd name="connsiteY6-8204" fmla="*/ 207762 h 5311470"/>
                <a:gd name="connsiteX7-8205" fmla="*/ 187473 w 4098122"/>
                <a:gd name="connsiteY7-8206" fmla="*/ 608390 h 5311470"/>
                <a:gd name="connsiteX8-8207" fmla="*/ 208505 w 4098122"/>
                <a:gd name="connsiteY8-8208" fmla="*/ 760923 h 5311470"/>
                <a:gd name="connsiteX9-8209" fmla="*/ 179372 w 4098122"/>
                <a:gd name="connsiteY9-8210" fmla="*/ 855496 h 5311470"/>
                <a:gd name="connsiteX10-8211" fmla="*/ 190165 w 4098122"/>
                <a:gd name="connsiteY10-8212" fmla="*/ 911336 h 5311470"/>
                <a:gd name="connsiteX11-8213" fmla="*/ 222545 w 4098122"/>
                <a:gd name="connsiteY11-8214" fmla="*/ 1056518 h 5311470"/>
                <a:gd name="connsiteX12-8215" fmla="*/ 209587 w 4098122"/>
                <a:gd name="connsiteY12-8216" fmla="*/ 1198869 h 5311470"/>
                <a:gd name="connsiteX13-8217" fmla="*/ 193411 w 4098122"/>
                <a:gd name="connsiteY13-8218" fmla="*/ 1287934 h 5311470"/>
                <a:gd name="connsiteX14-8219" fmla="*/ 146992 w 4098122"/>
                <a:gd name="connsiteY14-8220" fmla="*/ 1413887 h 5311470"/>
                <a:gd name="connsiteX15-8221" fmla="*/ 168578 w 4098122"/>
                <a:gd name="connsiteY15-8222" fmla="*/ 1492062 h 5311470"/>
                <a:gd name="connsiteX16-8223" fmla="*/ 179372 w 4098122"/>
                <a:gd name="connsiteY16-8224" fmla="*/ 1525566 h 5311470"/>
                <a:gd name="connsiteX17-8225" fmla="*/ 200958 w 4098122"/>
                <a:gd name="connsiteY17-8226" fmla="*/ 1681916 h 5311470"/>
                <a:gd name="connsiteX18-8227" fmla="*/ 179372 w 4098122"/>
                <a:gd name="connsiteY18-8228" fmla="*/ 1748923 h 5311470"/>
                <a:gd name="connsiteX19-8229" fmla="*/ 168578 w 4098122"/>
                <a:gd name="connsiteY19-8230" fmla="*/ 1860602 h 5311470"/>
                <a:gd name="connsiteX20-8231" fmla="*/ 204205 w 4098122"/>
                <a:gd name="connsiteY20-8232" fmla="*/ 2148134 h 5311470"/>
                <a:gd name="connsiteX21-8233" fmla="*/ 190165 w 4098122"/>
                <a:gd name="connsiteY21-8234" fmla="*/ 2229139 h 5311470"/>
                <a:gd name="connsiteX22-8235" fmla="*/ 200958 w 4098122"/>
                <a:gd name="connsiteY22-8236" fmla="*/ 2273811 h 5311470"/>
                <a:gd name="connsiteX23-8237" fmla="*/ 211751 w 4098122"/>
                <a:gd name="connsiteY23-8238" fmla="*/ 2463665 h 5311470"/>
                <a:gd name="connsiteX24-8239" fmla="*/ 190165 w 4098122"/>
                <a:gd name="connsiteY24-8240" fmla="*/ 2530671 h 5311470"/>
                <a:gd name="connsiteX25-8241" fmla="*/ 197184 w 4098122"/>
                <a:gd name="connsiteY25-8242" fmla="*/ 2693667 h 5311470"/>
                <a:gd name="connsiteX26-8243" fmla="*/ 190165 w 4098122"/>
                <a:gd name="connsiteY26-8244" fmla="*/ 2809867 h 5311470"/>
                <a:gd name="connsiteX27-8245" fmla="*/ 200958 w 4098122"/>
                <a:gd name="connsiteY27-8246" fmla="*/ 2966216 h 5311470"/>
                <a:gd name="connsiteX28-8247" fmla="*/ 190165 w 4098122"/>
                <a:gd name="connsiteY28-8248" fmla="*/ 2999720 h 5311470"/>
                <a:gd name="connsiteX29-8249" fmla="*/ 168578 w 4098122"/>
                <a:gd name="connsiteY29-8250" fmla="*/ 3066728 h 5311470"/>
                <a:gd name="connsiteX30-8251" fmla="*/ 187473 w 4098122"/>
                <a:gd name="connsiteY30-8252" fmla="*/ 3221661 h 5311470"/>
                <a:gd name="connsiteX31-8253" fmla="*/ 179372 w 4098122"/>
                <a:gd name="connsiteY31-8254" fmla="*/ 3323587 h 5311470"/>
                <a:gd name="connsiteX32-8255" fmla="*/ 200958 w 4098122"/>
                <a:gd name="connsiteY32-8256" fmla="*/ 3412930 h 5311470"/>
                <a:gd name="connsiteX33-8257" fmla="*/ 211751 w 4098122"/>
                <a:gd name="connsiteY33-8258" fmla="*/ 3546944 h 5311470"/>
                <a:gd name="connsiteX34-8259" fmla="*/ 233337 w 4098122"/>
                <a:gd name="connsiteY34-8260" fmla="*/ 3580448 h 5311470"/>
                <a:gd name="connsiteX35-8261" fmla="*/ 254924 w 4098122"/>
                <a:gd name="connsiteY35-8262" fmla="*/ 3714461 h 5311470"/>
                <a:gd name="connsiteX36-8263" fmla="*/ 207978 w 4098122"/>
                <a:gd name="connsiteY36-8264" fmla="*/ 3817095 h 5311470"/>
                <a:gd name="connsiteX37-8265" fmla="*/ 214443 w 4098122"/>
                <a:gd name="connsiteY37-8266" fmla="*/ 3951817 h 5311470"/>
                <a:gd name="connsiteX38-8267" fmla="*/ 168578 w 4098122"/>
                <a:gd name="connsiteY38-8268" fmla="*/ 4116504 h 5311470"/>
                <a:gd name="connsiteX39-8269" fmla="*/ 190165 w 4098122"/>
                <a:gd name="connsiteY39-8270" fmla="*/ 4183511 h 5311470"/>
                <a:gd name="connsiteX40-8271" fmla="*/ 218216 w 4098122"/>
                <a:gd name="connsiteY40-8272" fmla="*/ 4256733 h 5311470"/>
                <a:gd name="connsiteX41-8273" fmla="*/ 211751 w 4098122"/>
                <a:gd name="connsiteY41-8274" fmla="*/ 4306356 h 5311470"/>
                <a:gd name="connsiteX42-8275" fmla="*/ 190165 w 4098122"/>
                <a:gd name="connsiteY42-8276" fmla="*/ 4406868 h 5311470"/>
                <a:gd name="connsiteX43-8277" fmla="*/ 179372 w 4098122"/>
                <a:gd name="connsiteY43-8278" fmla="*/ 4451539 h 5311470"/>
                <a:gd name="connsiteX44-8279" fmla="*/ 168578 w 4098122"/>
                <a:gd name="connsiteY44-8280" fmla="*/ 4574385 h 5311470"/>
                <a:gd name="connsiteX45-8281" fmla="*/ 179372 w 4098122"/>
                <a:gd name="connsiteY45-8282" fmla="*/ 4607889 h 5311470"/>
                <a:gd name="connsiteX46-8283" fmla="*/ 211751 w 4098122"/>
                <a:gd name="connsiteY46-8284" fmla="*/ 4674896 h 5311470"/>
                <a:gd name="connsiteX47-8285" fmla="*/ 200958 w 4098122"/>
                <a:gd name="connsiteY47-8286" fmla="*/ 4719567 h 5311470"/>
                <a:gd name="connsiteX48-8287" fmla="*/ 179372 w 4098122"/>
                <a:gd name="connsiteY48-8288" fmla="*/ 4753071 h 5311470"/>
                <a:gd name="connsiteX49-8289" fmla="*/ 179372 w 4098122"/>
                <a:gd name="connsiteY49-8290" fmla="*/ 5009930 h 5311470"/>
                <a:gd name="connsiteX50-8291" fmla="*/ 157786 w 4098122"/>
                <a:gd name="connsiteY50-8292" fmla="*/ 5043435 h 5311470"/>
                <a:gd name="connsiteX51-8293" fmla="*/ 180935 w 4098122"/>
                <a:gd name="connsiteY51-8294" fmla="*/ 5108814 h 5311470"/>
                <a:gd name="connsiteX52-8295" fmla="*/ 230213 w 4098122"/>
                <a:gd name="connsiteY52-8296" fmla="*/ 5074497 h 5311470"/>
                <a:gd name="connsiteX53-8297" fmla="*/ 308890 w 4098122"/>
                <a:gd name="connsiteY53-8298" fmla="*/ 5132777 h 5311470"/>
                <a:gd name="connsiteX54-8299" fmla="*/ 330477 w 4098122"/>
                <a:gd name="connsiteY54-8300" fmla="*/ 5110441 h 5311470"/>
                <a:gd name="connsiteX55-8301" fmla="*/ 524754 w 4098122"/>
                <a:gd name="connsiteY55-8302" fmla="*/ 5099273 h 5311470"/>
                <a:gd name="connsiteX56-8303" fmla="*/ 783791 w 4098122"/>
                <a:gd name="connsiteY56-8304" fmla="*/ 5099273 h 5311470"/>
                <a:gd name="connsiteX57-8305" fmla="*/ 891723 w 4098122"/>
                <a:gd name="connsiteY57-8306" fmla="*/ 5110441 h 5311470"/>
                <a:gd name="connsiteX58-8307" fmla="*/ 1107587 w 4098122"/>
                <a:gd name="connsiteY58-8308" fmla="*/ 5121609 h 5311470"/>
                <a:gd name="connsiteX59-8309" fmla="*/ 1161553 w 4098122"/>
                <a:gd name="connsiteY59-8310" fmla="*/ 5110441 h 5311470"/>
                <a:gd name="connsiteX60-8311" fmla="*/ 1334244 w 4098122"/>
                <a:gd name="connsiteY60-8312" fmla="*/ 5099273 h 5311470"/>
                <a:gd name="connsiteX61-8313" fmla="*/ 1388211 w 4098122"/>
                <a:gd name="connsiteY61-8314" fmla="*/ 5110441 h 5311470"/>
                <a:gd name="connsiteX62-8315" fmla="*/ 1420590 w 4098122"/>
                <a:gd name="connsiteY62-8316" fmla="*/ 5121609 h 5311470"/>
                <a:gd name="connsiteX63-8317" fmla="*/ 1485349 w 4098122"/>
                <a:gd name="connsiteY63-8318" fmla="*/ 5132777 h 5311470"/>
                <a:gd name="connsiteX64-8319" fmla="*/ 1517729 w 4098122"/>
                <a:gd name="connsiteY64-8320" fmla="*/ 5143945 h 5311470"/>
                <a:gd name="connsiteX65-8321" fmla="*/ 1550108 w 4098122"/>
                <a:gd name="connsiteY65-8322" fmla="*/ 5155112 h 5311470"/>
                <a:gd name="connsiteX66-8323" fmla="*/ 1614868 w 4098122"/>
                <a:gd name="connsiteY66-8324" fmla="*/ 5177448 h 5311470"/>
                <a:gd name="connsiteX67-8325" fmla="*/ 1802785 w 4098122"/>
                <a:gd name="connsiteY67-8326" fmla="*/ 5181199 h 5311470"/>
                <a:gd name="connsiteX68-8327" fmla="*/ 1926080 w 4098122"/>
                <a:gd name="connsiteY68-8328" fmla="*/ 5173781 h 5311470"/>
                <a:gd name="connsiteX69-8329" fmla="*/ 2060390 w 4098122"/>
                <a:gd name="connsiteY69-8330" fmla="*/ 5177531 h 5311470"/>
                <a:gd name="connsiteX70-8331" fmla="*/ 2137733 w 4098122"/>
                <a:gd name="connsiteY70-8332" fmla="*/ 5177498 h 5311470"/>
                <a:gd name="connsiteX71-8333" fmla="*/ 2216643 w 4098122"/>
                <a:gd name="connsiteY71-8334" fmla="*/ 5170047 h 5311470"/>
                <a:gd name="connsiteX72-8335" fmla="*/ 2338012 w 4098122"/>
                <a:gd name="connsiteY72-8336" fmla="*/ 5177448 h 5311470"/>
                <a:gd name="connsiteX73-8337" fmla="*/ 3426693 w 4098122"/>
                <a:gd name="connsiteY73-8338" fmla="*/ 5140244 h 5311470"/>
                <a:gd name="connsiteX74-8339" fmla="*/ 3485092 w 4098122"/>
                <a:gd name="connsiteY74-8340" fmla="*/ 5129077 h 5311470"/>
                <a:gd name="connsiteX75-8341" fmla="*/ 3536058 w 4098122"/>
                <a:gd name="connsiteY75-8342" fmla="*/ 5121609 h 5311470"/>
                <a:gd name="connsiteX76-8343" fmla="*/ 3606819 w 4098122"/>
                <a:gd name="connsiteY76-8344" fmla="*/ 5129026 h 5311470"/>
                <a:gd name="connsiteX77-8345" fmla="*/ 3665576 w 4098122"/>
                <a:gd name="connsiteY77-8346" fmla="*/ 5132777 h 5311470"/>
                <a:gd name="connsiteX78-8347" fmla="*/ 3773508 w 4098122"/>
                <a:gd name="connsiteY78-8348" fmla="*/ 5155112 h 5311470"/>
                <a:gd name="connsiteX79-8349" fmla="*/ 3816680 w 4098122"/>
                <a:gd name="connsiteY79-8350" fmla="*/ 5166280 h 5311470"/>
                <a:gd name="connsiteX80-8351" fmla="*/ 3870647 w 4098122"/>
                <a:gd name="connsiteY80-8352" fmla="*/ 5177448 h 5311470"/>
                <a:gd name="connsiteX81-8353" fmla="*/ 3874975 w 4098122"/>
                <a:gd name="connsiteY81-8354" fmla="*/ 5037497 h 5311470"/>
                <a:gd name="connsiteX82-8355" fmla="*/ 3913820 w 4098122"/>
                <a:gd name="connsiteY82-8356" fmla="*/ 4697231 h 5311470"/>
                <a:gd name="connsiteX83-8357" fmla="*/ 3903026 w 4098122"/>
                <a:gd name="connsiteY83-8358" fmla="*/ 4663727 h 5311470"/>
                <a:gd name="connsiteX84-8359" fmla="*/ 3892233 w 4098122"/>
                <a:gd name="connsiteY84-8360" fmla="*/ 4384532 h 5311470"/>
                <a:gd name="connsiteX85-8361" fmla="*/ 3881440 w 4098122"/>
                <a:gd name="connsiteY85-8362" fmla="*/ 4105336 h 5311470"/>
                <a:gd name="connsiteX86-8363" fmla="*/ 3924612 w 4098122"/>
                <a:gd name="connsiteY86-8364" fmla="*/ 4071832 h 5311470"/>
                <a:gd name="connsiteX87-8365" fmla="*/ 3899780 w 4098122"/>
                <a:gd name="connsiteY87-8366" fmla="*/ 3931880 h 5311470"/>
                <a:gd name="connsiteX88-8367" fmla="*/ 3872811 w 4098122"/>
                <a:gd name="connsiteY88-8368" fmla="*/ 3820202 h 5311470"/>
                <a:gd name="connsiteX89-8369" fmla="*/ 3892233 w 4098122"/>
                <a:gd name="connsiteY89-8370" fmla="*/ 3602783 h 5311470"/>
                <a:gd name="connsiteX90-8371" fmla="*/ 3878749 w 4098122"/>
                <a:gd name="connsiteY90-8372" fmla="*/ 3246828 h 5311470"/>
                <a:gd name="connsiteX91-8373" fmla="*/ 3913820 w 4098122"/>
                <a:gd name="connsiteY91-8374" fmla="*/ 3111398 h 5311470"/>
                <a:gd name="connsiteX92-8375" fmla="*/ 3924612 w 4098122"/>
                <a:gd name="connsiteY92-8376" fmla="*/ 3055560 h 5311470"/>
                <a:gd name="connsiteX93-8377" fmla="*/ 3903026 w 4098122"/>
                <a:gd name="connsiteY93-8378" fmla="*/ 2910378 h 5311470"/>
                <a:gd name="connsiteX94-8379" fmla="*/ 3897643 w 4098122"/>
                <a:gd name="connsiteY94-8380" fmla="*/ 2689852 h 5311470"/>
                <a:gd name="connsiteX95-8381" fmla="*/ 3859853 w 4098122"/>
                <a:gd name="connsiteY95-8382" fmla="*/ 2564175 h 5311470"/>
                <a:gd name="connsiteX96-8383" fmla="*/ 3838267 w 4098122"/>
                <a:gd name="connsiteY96-8384" fmla="*/ 2541839 h 5311470"/>
                <a:gd name="connsiteX97-8385" fmla="*/ 3827474 w 4098122"/>
                <a:gd name="connsiteY97-8386" fmla="*/ 2407825 h 5311470"/>
                <a:gd name="connsiteX98-8387" fmla="*/ 3838267 w 4098122"/>
                <a:gd name="connsiteY98-8388" fmla="*/ 2374321 h 5311470"/>
                <a:gd name="connsiteX99-8389" fmla="*/ 3849060 w 4098122"/>
                <a:gd name="connsiteY99-8390" fmla="*/ 2296146 h 5311470"/>
                <a:gd name="connsiteX100-8391" fmla="*/ 3870647 w 4098122"/>
                <a:gd name="connsiteY100-8392" fmla="*/ 2273811 h 5311470"/>
                <a:gd name="connsiteX101-8393" fmla="*/ 3903026 w 4098122"/>
                <a:gd name="connsiteY101-8394" fmla="*/ 2184469 h 5311470"/>
                <a:gd name="connsiteX102-8395" fmla="*/ 3913820 w 4098122"/>
                <a:gd name="connsiteY102-8396" fmla="*/ 2005783 h 5311470"/>
                <a:gd name="connsiteX103-8397" fmla="*/ 3935406 w 4098122"/>
                <a:gd name="connsiteY103-8398" fmla="*/ 1793595 h 5311470"/>
                <a:gd name="connsiteX104-8399" fmla="*/ 3924612 w 4098122"/>
                <a:gd name="connsiteY104-8400" fmla="*/ 1648413 h 5311470"/>
                <a:gd name="connsiteX105-8401" fmla="*/ 3946199 w 4098122"/>
                <a:gd name="connsiteY105-8402" fmla="*/ 1614909 h 5311470"/>
                <a:gd name="connsiteX106-8403" fmla="*/ 3940816 w 4098122"/>
                <a:gd name="connsiteY106-8404" fmla="*/ 1485848 h 5311470"/>
                <a:gd name="connsiteX107-8405" fmla="*/ 3947836 w 4098122"/>
                <a:gd name="connsiteY107-8406" fmla="*/ 1378692 h 5311470"/>
                <a:gd name="connsiteX108-8407" fmla="*/ 3931105 w 4098122"/>
                <a:gd name="connsiteY108-8408" fmla="*/ 1305039 h 5311470"/>
                <a:gd name="connsiteX109-8409" fmla="*/ 3913293 w 4098122"/>
                <a:gd name="connsiteY109-8410" fmla="*/ 1178655 h 5311470"/>
                <a:gd name="connsiteX110-8411" fmla="*/ 3903026 w 4098122"/>
                <a:gd name="connsiteY110-8412" fmla="*/ 676810 h 5311470"/>
                <a:gd name="connsiteX111-8413" fmla="*/ 3917066 w 4098122"/>
                <a:gd name="connsiteY111-8414" fmla="*/ 454869 h 5311470"/>
                <a:gd name="connsiteX112-8415" fmla="*/ 3892233 w 4098122"/>
                <a:gd name="connsiteY112-8416" fmla="*/ 397615 h 5311470"/>
                <a:gd name="connsiteX113-8417" fmla="*/ 3913820 w 4098122"/>
                <a:gd name="connsiteY113-8418" fmla="*/ 218929 h 5311470"/>
                <a:gd name="connsiteX114-8419" fmla="*/ 3827474 w 4098122"/>
                <a:gd name="connsiteY114-8420" fmla="*/ 196594 h 5311470"/>
                <a:gd name="connsiteX115-8421" fmla="*/ 3795094 w 4098122"/>
                <a:gd name="connsiteY115-8422" fmla="*/ 174258 h 5311470"/>
                <a:gd name="connsiteX116-8423" fmla="*/ 3719542 w 4098122"/>
                <a:gd name="connsiteY116-8424" fmla="*/ 163090 h 5311470"/>
                <a:gd name="connsiteX117-8425" fmla="*/ 3683388 w 4098122"/>
                <a:gd name="connsiteY117-8426" fmla="*/ 154045 h 5311470"/>
                <a:gd name="connsiteX118-8427" fmla="*/ 3643626 w 4098122"/>
                <a:gd name="connsiteY118-8428" fmla="*/ 168568 h 5311470"/>
                <a:gd name="connsiteX119-8429" fmla="*/ 3558732 w 4098122"/>
                <a:gd name="connsiteY119-8430" fmla="*/ 180474 h 5311470"/>
                <a:gd name="connsiteX120-8431" fmla="*/ 3381688 w 4098122"/>
                <a:gd name="connsiteY120-8432" fmla="*/ 188165 h 5311470"/>
                <a:gd name="connsiteX121-8433" fmla="*/ 3204582 w 4098122"/>
                <a:gd name="connsiteY121-8434" fmla="*/ 182687 h 5311470"/>
                <a:gd name="connsiteX122-8435" fmla="*/ 3169088 w 4098122"/>
                <a:gd name="connsiteY122-8436" fmla="*/ 174258 h 5311470"/>
                <a:gd name="connsiteX123-8437" fmla="*/ 3136709 w 4098122"/>
                <a:gd name="connsiteY123-8438" fmla="*/ 163090 h 5311470"/>
                <a:gd name="connsiteX124-8439" fmla="*/ 3111646 w 4098122"/>
                <a:gd name="connsiteY124-8440" fmla="*/ 161614 h 5311470"/>
                <a:gd name="connsiteX125-8441" fmla="*/ 3030414 w 4098122"/>
                <a:gd name="connsiteY125-8442" fmla="*/ 159276 h 5311470"/>
                <a:gd name="connsiteX126-8443" fmla="*/ 2856086 w 4098122"/>
                <a:gd name="connsiteY126-8444" fmla="*/ 151922 h 5311470"/>
                <a:gd name="connsiteX127-8445" fmla="*/ 2445944 w 4098122"/>
                <a:gd name="connsiteY127-8446" fmla="*/ 174258 h 5311470"/>
                <a:gd name="connsiteX128-8447" fmla="*/ 2118307 w 4098122"/>
                <a:gd name="connsiteY128-8448" fmla="*/ 150448 h 5311470"/>
                <a:gd name="connsiteX129-8449" fmla="*/ 1882561 w 4098122"/>
                <a:gd name="connsiteY129-8450" fmla="*/ 154045 h 5311470"/>
                <a:gd name="connsiteX130-8451" fmla="*/ 1712006 w 4098122"/>
                <a:gd name="connsiteY130-8452" fmla="*/ 140754 h 5311470"/>
                <a:gd name="connsiteX131-8453" fmla="*/ 1237105 w 4098122"/>
                <a:gd name="connsiteY131-8454" fmla="*/ 163090 h 5311470"/>
                <a:gd name="connsiteX132-8455" fmla="*/ 1160470 w 4098122"/>
                <a:gd name="connsiteY132-8456" fmla="*/ 163031 h 5311470"/>
                <a:gd name="connsiteX133-8457" fmla="*/ 1106861 w 4098122"/>
                <a:gd name="connsiteY133-8458" fmla="*/ 161556 h 5311470"/>
                <a:gd name="connsiteX134-8459" fmla="*/ 1056735 w 4098122"/>
                <a:gd name="connsiteY134-8460" fmla="*/ 149710 h 5311470"/>
                <a:gd name="connsiteX135-8461" fmla="*/ 1007681 w 4098122"/>
                <a:gd name="connsiteY135-8462" fmla="*/ 0 h 5311470"/>
                <a:gd name="connsiteX136-8463" fmla="*/ 1100279 w 4098122"/>
                <a:gd name="connsiteY136-8464" fmla="*/ 23149 h 5311470"/>
                <a:gd name="connsiteX137-8465" fmla="*/ 1169727 w 4098122"/>
                <a:gd name="connsiteY137-8466" fmla="*/ 69448 h 5311470"/>
                <a:gd name="connsiteX138-8467" fmla="*/ 1679013 w 4098122"/>
                <a:gd name="connsiteY138-8468" fmla="*/ 46298 h 5311470"/>
                <a:gd name="connsiteX139-8469" fmla="*/ 1760036 w 4098122"/>
                <a:gd name="connsiteY139-8470" fmla="*/ 23149 h 5311470"/>
                <a:gd name="connsiteX140-8471" fmla="*/ 2107276 w 4098122"/>
                <a:gd name="connsiteY140-8472" fmla="*/ 34724 h 5311470"/>
                <a:gd name="connsiteX141-8473" fmla="*/ 2466092 w 4098122"/>
                <a:gd name="connsiteY141-8474" fmla="*/ 81022 h 5311470"/>
                <a:gd name="connsiteX142-8475" fmla="*/ 2905930 w 4098122"/>
                <a:gd name="connsiteY142-8476" fmla="*/ 57873 h 5311470"/>
                <a:gd name="connsiteX143-8477" fmla="*/ 3010102 w 4098122"/>
                <a:gd name="connsiteY143-8478" fmla="*/ 34724 h 5311470"/>
                <a:gd name="connsiteX144-8479" fmla="*/ 3183722 w 4098122"/>
                <a:gd name="connsiteY144-8480" fmla="*/ 46298 h 5311470"/>
                <a:gd name="connsiteX145-8481" fmla="*/ 3206871 w 4098122"/>
                <a:gd name="connsiteY145-8482" fmla="*/ 69448 h 5311470"/>
                <a:gd name="connsiteX146-8483" fmla="*/ 3241595 w 4098122"/>
                <a:gd name="connsiteY146-8484" fmla="*/ 81022 h 5311470"/>
                <a:gd name="connsiteX147-8485" fmla="*/ 3264745 w 4098122"/>
                <a:gd name="connsiteY147-8486" fmla="*/ 104172 h 5311470"/>
                <a:gd name="connsiteX148-8487" fmla="*/ 3368917 w 4098122"/>
                <a:gd name="connsiteY148-8488" fmla="*/ 81022 h 5311470"/>
                <a:gd name="connsiteX149-8489" fmla="*/ 3693008 w 4098122"/>
                <a:gd name="connsiteY149-8490" fmla="*/ 69448 h 5311470"/>
                <a:gd name="connsiteX150-8491" fmla="*/ 3739307 w 4098122"/>
                <a:gd name="connsiteY150-8492" fmla="*/ 46298 h 5311470"/>
                <a:gd name="connsiteX151-8493" fmla="*/ 3774031 w 4098122"/>
                <a:gd name="connsiteY151-8494" fmla="*/ 23149 h 5311470"/>
                <a:gd name="connsiteX152-8495" fmla="*/ 3831904 w 4098122"/>
                <a:gd name="connsiteY152-8496" fmla="*/ 69448 h 5311470"/>
                <a:gd name="connsiteX153-8497" fmla="*/ 3912927 w 4098122"/>
                <a:gd name="connsiteY153-8498" fmla="*/ 81022 h 5311470"/>
                <a:gd name="connsiteX154-8499" fmla="*/ 3947651 w 4098122"/>
                <a:gd name="connsiteY154-8500" fmla="*/ 104172 h 5311470"/>
                <a:gd name="connsiteX155-8501" fmla="*/ 4040249 w 4098122"/>
                <a:gd name="connsiteY155-8502" fmla="*/ 127321 h 5311470"/>
                <a:gd name="connsiteX156-8503" fmla="*/ 4017099 w 4098122"/>
                <a:gd name="connsiteY156-8504" fmla="*/ 312516 h 5311470"/>
                <a:gd name="connsiteX157-8505" fmla="*/ 4005524 w 4098122"/>
                <a:gd name="connsiteY157-8506" fmla="*/ 347240 h 5311470"/>
                <a:gd name="connsiteX158-8507" fmla="*/ 4028674 w 4098122"/>
                <a:gd name="connsiteY158-8508" fmla="*/ 601883 h 5311470"/>
                <a:gd name="connsiteX159-8509" fmla="*/ 4040249 w 4098122"/>
                <a:gd name="connsiteY159-8510" fmla="*/ 1169043 h 5311470"/>
                <a:gd name="connsiteX160-8511" fmla="*/ 4063398 w 4098122"/>
                <a:gd name="connsiteY160-8512" fmla="*/ 1238491 h 5311470"/>
                <a:gd name="connsiteX161-8513" fmla="*/ 4074973 w 4098122"/>
                <a:gd name="connsiteY161-8514" fmla="*/ 1273215 h 5311470"/>
                <a:gd name="connsiteX162-8515" fmla="*/ 4098122 w 4098122"/>
                <a:gd name="connsiteY162-8516" fmla="*/ 1354238 h 5311470"/>
                <a:gd name="connsiteX163-8517" fmla="*/ 4074973 w 4098122"/>
                <a:gd name="connsiteY163-8518" fmla="*/ 1574157 h 5311470"/>
                <a:gd name="connsiteX164-8519" fmla="*/ 4051823 w 4098122"/>
                <a:gd name="connsiteY164-8520" fmla="*/ 1608881 h 5311470"/>
                <a:gd name="connsiteX165-8521" fmla="*/ 4063398 w 4098122"/>
                <a:gd name="connsiteY165-8522" fmla="*/ 1759352 h 5311470"/>
                <a:gd name="connsiteX166-8523" fmla="*/ 4040249 w 4098122"/>
                <a:gd name="connsiteY166-8524" fmla="*/ 1979271 h 5311470"/>
                <a:gd name="connsiteX167-8525" fmla="*/ 4028674 w 4098122"/>
                <a:gd name="connsiteY167-8526" fmla="*/ 2164466 h 5311470"/>
                <a:gd name="connsiteX168-8527" fmla="*/ 3993950 w 4098122"/>
                <a:gd name="connsiteY168-8528" fmla="*/ 2257063 h 5311470"/>
                <a:gd name="connsiteX169-8529" fmla="*/ 3970800 w 4098122"/>
                <a:gd name="connsiteY169-8530" fmla="*/ 2280212 h 5311470"/>
                <a:gd name="connsiteX170-8531" fmla="*/ 3959226 w 4098122"/>
                <a:gd name="connsiteY170-8532" fmla="*/ 2361235 h 5311470"/>
                <a:gd name="connsiteX171-8533" fmla="*/ 3947651 w 4098122"/>
                <a:gd name="connsiteY171-8534" fmla="*/ 2395959 h 5311470"/>
                <a:gd name="connsiteX172-8535" fmla="*/ 3959226 w 4098122"/>
                <a:gd name="connsiteY172-8536" fmla="*/ 2534855 h 5311470"/>
                <a:gd name="connsiteX173-8537" fmla="*/ 3982375 w 4098122"/>
                <a:gd name="connsiteY173-8538" fmla="*/ 2558005 h 5311470"/>
                <a:gd name="connsiteX174-8539" fmla="*/ 3993950 w 4098122"/>
                <a:gd name="connsiteY174-8540" fmla="*/ 2592729 h 5311470"/>
                <a:gd name="connsiteX175-8541" fmla="*/ 4028674 w 4098122"/>
                <a:gd name="connsiteY175-8542" fmla="*/ 2916820 h 5311470"/>
                <a:gd name="connsiteX176-8543" fmla="*/ 4051823 w 4098122"/>
                <a:gd name="connsiteY176-8544" fmla="*/ 3067291 h 5311470"/>
                <a:gd name="connsiteX177-8545" fmla="*/ 4040249 w 4098122"/>
                <a:gd name="connsiteY177-8546" fmla="*/ 3125164 h 5311470"/>
                <a:gd name="connsiteX178-8547" fmla="*/ 4029899 w 4098122"/>
                <a:gd name="connsiteY178-8548" fmla="*/ 3164921 h 5311470"/>
                <a:gd name="connsiteX179-8549" fmla="*/ 4031149 w 4098122"/>
                <a:gd name="connsiteY179-8550" fmla="*/ 3158443 h 5311470"/>
                <a:gd name="connsiteX180-8551" fmla="*/ 4029899 w 4098122"/>
                <a:gd name="connsiteY180-8552" fmla="*/ 3164921 h 5311470"/>
                <a:gd name="connsiteX181-8553" fmla="*/ 4017099 w 4098122"/>
                <a:gd name="connsiteY181-8554" fmla="*/ 3229336 h 5311470"/>
                <a:gd name="connsiteX182-8555" fmla="*/ 4017099 w 4098122"/>
                <a:gd name="connsiteY182-8556" fmla="*/ 3634450 h 5311470"/>
                <a:gd name="connsiteX183-8557" fmla="*/ 4051823 w 4098122"/>
                <a:gd name="connsiteY183-8558" fmla="*/ 3842795 h 5311470"/>
                <a:gd name="connsiteX184-8559" fmla="*/ 4063398 w 4098122"/>
                <a:gd name="connsiteY184-8560" fmla="*/ 3981691 h 5311470"/>
                <a:gd name="connsiteX185-8561" fmla="*/ 4051823 w 4098122"/>
                <a:gd name="connsiteY185-8562" fmla="*/ 4120587 h 5311470"/>
                <a:gd name="connsiteX186-8563" fmla="*/ 4040249 w 4098122"/>
                <a:gd name="connsiteY186-8564" fmla="*/ 4155311 h 5311470"/>
                <a:gd name="connsiteX187-8565" fmla="*/ 4017099 w 4098122"/>
                <a:gd name="connsiteY187-8566" fmla="*/ 4444678 h 5311470"/>
                <a:gd name="connsiteX188-8567" fmla="*/ 4028674 w 4098122"/>
                <a:gd name="connsiteY188-8568" fmla="*/ 4734045 h 5311470"/>
                <a:gd name="connsiteX189-8569" fmla="*/ 4040249 w 4098122"/>
                <a:gd name="connsiteY189-8570" fmla="*/ 4768769 h 5311470"/>
                <a:gd name="connsiteX190-8571" fmla="*/ 4025844 w 4098122"/>
                <a:gd name="connsiteY190-8572" fmla="*/ 5150698 h 5311470"/>
                <a:gd name="connsiteX191-8573" fmla="*/ 4014270 w 4098122"/>
                <a:gd name="connsiteY191-8574" fmla="*/ 5275190 h 5311470"/>
                <a:gd name="connsiteX192-8575" fmla="*/ 3936076 w 4098122"/>
                <a:gd name="connsiteY192-8576" fmla="*/ 5254906 h 5311470"/>
                <a:gd name="connsiteX193-8577" fmla="*/ 3889778 w 4098122"/>
                <a:gd name="connsiteY193-8578" fmla="*/ 5243331 h 5311470"/>
                <a:gd name="connsiteX194-8579" fmla="*/ 3788546 w 4098122"/>
                <a:gd name="connsiteY194-8580" fmla="*/ 5240502 h 5311470"/>
                <a:gd name="connsiteX195-8581" fmla="*/ 3713143 w 4098122"/>
                <a:gd name="connsiteY195-8582" fmla="*/ 5246382 h 5311470"/>
                <a:gd name="connsiteX196-8583" fmla="*/ 3655455 w 4098122"/>
                <a:gd name="connsiteY196-8584" fmla="*/ 5234733 h 5311470"/>
                <a:gd name="connsiteX197-8585" fmla="*/ 3600411 w 4098122"/>
                <a:gd name="connsiteY197-8586" fmla="*/ 5231757 h 5311470"/>
                <a:gd name="connsiteX198-8587" fmla="*/ 3565686 w 4098122"/>
                <a:gd name="connsiteY198-8588" fmla="*/ 5243331 h 5311470"/>
                <a:gd name="connsiteX199-8589" fmla="*/ 2350345 w 4098122"/>
                <a:gd name="connsiteY199-8590" fmla="*/ 5266481 h 5311470"/>
                <a:gd name="connsiteX200-8591" fmla="*/ 2188299 w 4098122"/>
                <a:gd name="connsiteY200-8592" fmla="*/ 5289630 h 5311470"/>
                <a:gd name="connsiteX201-8593" fmla="*/ 2095702 w 4098122"/>
                <a:gd name="connsiteY201-8594" fmla="*/ 5301205 h 5311470"/>
                <a:gd name="connsiteX202-8595" fmla="*/ 2049329 w 4098122"/>
                <a:gd name="connsiteY202-8596" fmla="*/ 5306936 h 5311470"/>
                <a:gd name="connsiteX203-8597" fmla="*/ 1968380 w 4098122"/>
                <a:gd name="connsiteY203-8598" fmla="*/ 5301205 h 5311470"/>
                <a:gd name="connsiteX204-8599" fmla="*/ 1748461 w 4098122"/>
                <a:gd name="connsiteY204-8600" fmla="*/ 5289630 h 5311470"/>
                <a:gd name="connsiteX205-8601" fmla="*/ 1574841 w 4098122"/>
                <a:gd name="connsiteY205-8602" fmla="*/ 5266481 h 5311470"/>
                <a:gd name="connsiteX206-8603" fmla="*/ 1505393 w 4098122"/>
                <a:gd name="connsiteY206-8604" fmla="*/ 5243331 h 5311470"/>
                <a:gd name="connsiteX207-8605" fmla="*/ 1470669 w 4098122"/>
                <a:gd name="connsiteY207-8606" fmla="*/ 5231757 h 5311470"/>
                <a:gd name="connsiteX208-8607" fmla="*/ 1435945 w 4098122"/>
                <a:gd name="connsiteY208-8608" fmla="*/ 5220182 h 5311470"/>
                <a:gd name="connsiteX209-8609" fmla="*/ 1366497 w 4098122"/>
                <a:gd name="connsiteY209-8610" fmla="*/ 5208607 h 5311470"/>
                <a:gd name="connsiteX210-8611" fmla="*/ 1331773 w 4098122"/>
                <a:gd name="connsiteY210-8612" fmla="*/ 5197033 h 5311470"/>
                <a:gd name="connsiteX211-8613" fmla="*/ 1273899 w 4098122"/>
                <a:gd name="connsiteY211-8614" fmla="*/ 5185458 h 5311470"/>
                <a:gd name="connsiteX212-8615" fmla="*/ 1088704 w 4098122"/>
                <a:gd name="connsiteY212-8616" fmla="*/ 5197033 h 5311470"/>
                <a:gd name="connsiteX213-8617" fmla="*/ 1030831 w 4098122"/>
                <a:gd name="connsiteY213-8618" fmla="*/ 5208607 h 5311470"/>
                <a:gd name="connsiteX214-8619" fmla="*/ 799337 w 4098122"/>
                <a:gd name="connsiteY214-8620" fmla="*/ 5197033 h 5311470"/>
                <a:gd name="connsiteX215-8621" fmla="*/ 648866 w 4098122"/>
                <a:gd name="connsiteY215-8622" fmla="*/ 5231757 h 5311470"/>
                <a:gd name="connsiteX216-8623" fmla="*/ 452097 w 4098122"/>
                <a:gd name="connsiteY216-8624" fmla="*/ 5197033 h 5311470"/>
                <a:gd name="connsiteX217-8625" fmla="*/ 244625 w 4098122"/>
                <a:gd name="connsiteY217-8626" fmla="*/ 5207919 h 5311470"/>
                <a:gd name="connsiteX218-8627" fmla="*/ 174304 w 4098122"/>
                <a:gd name="connsiteY218-8628" fmla="*/ 5220182 h 5311470"/>
                <a:gd name="connsiteX219-8629" fmla="*/ 117808 w 4098122"/>
                <a:gd name="connsiteY219-8630" fmla="*/ 5228128 h 5311470"/>
                <a:gd name="connsiteX220-8631" fmla="*/ 12259 w 4098122"/>
                <a:gd name="connsiteY220-8632" fmla="*/ 5243331 h 5311470"/>
                <a:gd name="connsiteX221-8633" fmla="*/ 23144 w 4098122"/>
                <a:gd name="connsiteY221-8634" fmla="*/ 5109442 h 5311470"/>
                <a:gd name="connsiteX222-8635" fmla="*/ 46294 w 4098122"/>
                <a:gd name="connsiteY222-8636" fmla="*/ 5020289 h 5311470"/>
                <a:gd name="connsiteX223-8637" fmla="*/ 35408 w 4098122"/>
                <a:gd name="connsiteY223-8638" fmla="*/ 4826643 h 5311470"/>
                <a:gd name="connsiteX224-8639" fmla="*/ 58557 w 4098122"/>
                <a:gd name="connsiteY224-8640" fmla="*/ 4791919 h 5311470"/>
                <a:gd name="connsiteX225-8641" fmla="*/ 70132 w 4098122"/>
                <a:gd name="connsiteY225-8642" fmla="*/ 4745620 h 5311470"/>
                <a:gd name="connsiteX226-8643" fmla="*/ 35408 w 4098122"/>
                <a:gd name="connsiteY226-8644" fmla="*/ 4676172 h 5311470"/>
                <a:gd name="connsiteX227-8645" fmla="*/ 23833 w 4098122"/>
                <a:gd name="connsiteY227-8646" fmla="*/ 4641448 h 5311470"/>
                <a:gd name="connsiteX228-8647" fmla="*/ 35408 w 4098122"/>
                <a:gd name="connsiteY228-8648" fmla="*/ 4514126 h 5311470"/>
                <a:gd name="connsiteX229-8649" fmla="*/ 46983 w 4098122"/>
                <a:gd name="connsiteY229-8650" fmla="*/ 4467828 h 5311470"/>
                <a:gd name="connsiteX230-8651" fmla="*/ 70132 w 4098122"/>
                <a:gd name="connsiteY230-8652" fmla="*/ 4363655 h 5311470"/>
                <a:gd name="connsiteX231-8653" fmla="*/ 58557 w 4098122"/>
                <a:gd name="connsiteY231-8654" fmla="*/ 4305782 h 5311470"/>
                <a:gd name="connsiteX232-8655" fmla="*/ 46983 w 4098122"/>
                <a:gd name="connsiteY232-8656" fmla="*/ 4236334 h 5311470"/>
                <a:gd name="connsiteX233-8657" fmla="*/ 23833 w 4098122"/>
                <a:gd name="connsiteY233-8658" fmla="*/ 4166886 h 5311470"/>
                <a:gd name="connsiteX234-8659" fmla="*/ 35408 w 4098122"/>
                <a:gd name="connsiteY234-8660" fmla="*/ 3877519 h 5311470"/>
                <a:gd name="connsiteX235-8661" fmla="*/ 46983 w 4098122"/>
                <a:gd name="connsiteY235-8662" fmla="*/ 3819645 h 5311470"/>
                <a:gd name="connsiteX236-8663" fmla="*/ 116431 w 4098122"/>
                <a:gd name="connsiteY236-8664" fmla="*/ 3750197 h 5311470"/>
                <a:gd name="connsiteX237-8665" fmla="*/ 93281 w 4098122"/>
                <a:gd name="connsiteY237-8666" fmla="*/ 3611301 h 5311470"/>
                <a:gd name="connsiteX238-8667" fmla="*/ 70132 w 4098122"/>
                <a:gd name="connsiteY238-8668" fmla="*/ 3576577 h 5311470"/>
                <a:gd name="connsiteX239-8669" fmla="*/ 58557 w 4098122"/>
                <a:gd name="connsiteY239-8670" fmla="*/ 3437681 h 5311470"/>
                <a:gd name="connsiteX240-8671" fmla="*/ 35408 w 4098122"/>
                <a:gd name="connsiteY240-8672" fmla="*/ 3345083 h 5311470"/>
                <a:gd name="connsiteX241-8673" fmla="*/ 12259 w 4098122"/>
                <a:gd name="connsiteY241-8674" fmla="*/ 3264060 h 5311470"/>
                <a:gd name="connsiteX242-8675" fmla="*/ 23833 w 4098122"/>
                <a:gd name="connsiteY242-8676" fmla="*/ 3078866 h 5311470"/>
                <a:gd name="connsiteX243-8677" fmla="*/ 46983 w 4098122"/>
                <a:gd name="connsiteY243-8678" fmla="*/ 3009417 h 5311470"/>
                <a:gd name="connsiteX244-8679" fmla="*/ 58557 w 4098122"/>
                <a:gd name="connsiteY244-8680" fmla="*/ 2974693 h 5311470"/>
                <a:gd name="connsiteX245-8681" fmla="*/ 46983 w 4098122"/>
                <a:gd name="connsiteY245-8682" fmla="*/ 2812648 h 5311470"/>
                <a:gd name="connsiteX246-8683" fmla="*/ 35408 w 4098122"/>
                <a:gd name="connsiteY246-8684" fmla="*/ 2673752 h 5311470"/>
                <a:gd name="connsiteX247-8685" fmla="*/ 46983 w 4098122"/>
                <a:gd name="connsiteY247-8686" fmla="*/ 2523281 h 5311470"/>
                <a:gd name="connsiteX248-8687" fmla="*/ 70132 w 4098122"/>
                <a:gd name="connsiteY248-8688" fmla="*/ 2453833 h 5311470"/>
                <a:gd name="connsiteX249-8689" fmla="*/ 58557 w 4098122"/>
                <a:gd name="connsiteY249-8690" fmla="*/ 2257063 h 5311470"/>
                <a:gd name="connsiteX250-8691" fmla="*/ 46983 w 4098122"/>
                <a:gd name="connsiteY250-8692" fmla="*/ 2210764 h 5311470"/>
                <a:gd name="connsiteX251-8693" fmla="*/ 23833 w 4098122"/>
                <a:gd name="connsiteY251-8694" fmla="*/ 2176040 h 5311470"/>
                <a:gd name="connsiteX252-8695" fmla="*/ 23833 w 4098122"/>
                <a:gd name="connsiteY252-8696" fmla="*/ 1828800 h 5311470"/>
                <a:gd name="connsiteX253-8697" fmla="*/ 35408 w 4098122"/>
                <a:gd name="connsiteY253-8698" fmla="*/ 1713053 h 5311470"/>
                <a:gd name="connsiteX254-8699" fmla="*/ 58557 w 4098122"/>
                <a:gd name="connsiteY254-8700" fmla="*/ 1643605 h 5311470"/>
                <a:gd name="connsiteX255-8701" fmla="*/ 35408 w 4098122"/>
                <a:gd name="connsiteY255-8702" fmla="*/ 1481559 h 5311470"/>
                <a:gd name="connsiteX256-8703" fmla="*/ 23833 w 4098122"/>
                <a:gd name="connsiteY256-8704" fmla="*/ 1446835 h 5311470"/>
                <a:gd name="connsiteX257-8705" fmla="*/ 684 w 4098122"/>
                <a:gd name="connsiteY257-8706" fmla="*/ 1365812 h 5311470"/>
                <a:gd name="connsiteX258-8707" fmla="*/ 12259 w 4098122"/>
                <a:gd name="connsiteY258-8708" fmla="*/ 1192192 h 5311470"/>
                <a:gd name="connsiteX259-8709" fmla="*/ 23833 w 4098122"/>
                <a:gd name="connsiteY259-8710" fmla="*/ 1157468 h 5311470"/>
                <a:gd name="connsiteX260-8711" fmla="*/ 58557 w 4098122"/>
                <a:gd name="connsiteY260-8712" fmla="*/ 1064871 h 5311470"/>
                <a:gd name="connsiteX261-8713" fmla="*/ 46983 w 4098122"/>
                <a:gd name="connsiteY261-8714" fmla="*/ 844952 h 5311470"/>
                <a:gd name="connsiteX262-8715" fmla="*/ 35408 w 4098122"/>
                <a:gd name="connsiteY262-8716" fmla="*/ 787078 h 5311470"/>
                <a:gd name="connsiteX263-8717" fmla="*/ 23833 w 4098122"/>
                <a:gd name="connsiteY263-8718" fmla="*/ 648182 h 5311470"/>
                <a:gd name="connsiteX264-8719" fmla="*/ 12259 w 4098122"/>
                <a:gd name="connsiteY264-8720" fmla="*/ 555585 h 5311470"/>
                <a:gd name="connsiteX265-8721" fmla="*/ 23833 w 4098122"/>
                <a:gd name="connsiteY265-8722" fmla="*/ 115747 h 5311470"/>
                <a:gd name="connsiteX266-8723" fmla="*/ 70132 w 4098122"/>
                <a:gd name="connsiteY266-8724" fmla="*/ 69448 h 5311470"/>
                <a:gd name="connsiteX267-8725" fmla="*/ 428947 w 4098122"/>
                <a:gd name="connsiteY267-8726" fmla="*/ 69448 h 5311470"/>
                <a:gd name="connsiteX268-8727" fmla="*/ 556269 w 4098122"/>
                <a:gd name="connsiteY268-8728" fmla="*/ 81022 h 5311470"/>
                <a:gd name="connsiteX269-8729" fmla="*/ 891935 w 4098122"/>
                <a:gd name="connsiteY269-8730" fmla="*/ 57873 h 5311470"/>
                <a:gd name="connsiteX270-8731" fmla="*/ 926659 w 4098122"/>
                <a:gd name="connsiteY270-8732" fmla="*/ 46298 h 5311470"/>
                <a:gd name="connsiteX271-8733" fmla="*/ 961383 w 4098122"/>
                <a:gd name="connsiteY271-8734" fmla="*/ 23149 h 5311470"/>
                <a:gd name="connsiteX272-8735" fmla="*/ 1007681 w 4098122"/>
                <a:gd name="connsiteY272-8736" fmla="*/ 0 h 5311470"/>
                <a:gd name="connsiteX0-8737" fmla="*/ 1056735 w 4098122"/>
                <a:gd name="connsiteY0-8738" fmla="*/ 149710 h 5311470"/>
                <a:gd name="connsiteX1-8739" fmla="*/ 1010449 w 4098122"/>
                <a:gd name="connsiteY1-8740" fmla="*/ 140754 h 5311470"/>
                <a:gd name="connsiteX2-8741" fmla="*/ 912755 w 4098122"/>
                <a:gd name="connsiteY2-8742" fmla="*/ 151921 h 5311470"/>
                <a:gd name="connsiteX3-8743" fmla="*/ 665066 w 4098122"/>
                <a:gd name="connsiteY3-8744" fmla="*/ 174258 h 5311470"/>
                <a:gd name="connsiteX4-8745" fmla="*/ 546340 w 4098122"/>
                <a:gd name="connsiteY4-8746" fmla="*/ 163090 h 5311470"/>
                <a:gd name="connsiteX5-8747" fmla="*/ 193938 w 4098122"/>
                <a:gd name="connsiteY5-8748" fmla="*/ 169028 h 5311470"/>
                <a:gd name="connsiteX6-8749" fmla="*/ 168578 w 4098122"/>
                <a:gd name="connsiteY6-8750" fmla="*/ 207762 h 5311470"/>
                <a:gd name="connsiteX7-8751" fmla="*/ 187473 w 4098122"/>
                <a:gd name="connsiteY7-8752" fmla="*/ 608390 h 5311470"/>
                <a:gd name="connsiteX8-8753" fmla="*/ 208505 w 4098122"/>
                <a:gd name="connsiteY8-8754" fmla="*/ 760923 h 5311470"/>
                <a:gd name="connsiteX9-8755" fmla="*/ 179372 w 4098122"/>
                <a:gd name="connsiteY9-8756" fmla="*/ 855496 h 5311470"/>
                <a:gd name="connsiteX10-8757" fmla="*/ 190165 w 4098122"/>
                <a:gd name="connsiteY10-8758" fmla="*/ 911336 h 5311470"/>
                <a:gd name="connsiteX11-8759" fmla="*/ 222545 w 4098122"/>
                <a:gd name="connsiteY11-8760" fmla="*/ 1056518 h 5311470"/>
                <a:gd name="connsiteX12-8761" fmla="*/ 209587 w 4098122"/>
                <a:gd name="connsiteY12-8762" fmla="*/ 1198869 h 5311470"/>
                <a:gd name="connsiteX13-8763" fmla="*/ 193411 w 4098122"/>
                <a:gd name="connsiteY13-8764" fmla="*/ 1287934 h 5311470"/>
                <a:gd name="connsiteX14-8765" fmla="*/ 146992 w 4098122"/>
                <a:gd name="connsiteY14-8766" fmla="*/ 1413887 h 5311470"/>
                <a:gd name="connsiteX15-8767" fmla="*/ 168578 w 4098122"/>
                <a:gd name="connsiteY15-8768" fmla="*/ 1492062 h 5311470"/>
                <a:gd name="connsiteX16-8769" fmla="*/ 179372 w 4098122"/>
                <a:gd name="connsiteY16-8770" fmla="*/ 1525566 h 5311470"/>
                <a:gd name="connsiteX17-8771" fmla="*/ 200958 w 4098122"/>
                <a:gd name="connsiteY17-8772" fmla="*/ 1681916 h 5311470"/>
                <a:gd name="connsiteX18-8773" fmla="*/ 179372 w 4098122"/>
                <a:gd name="connsiteY18-8774" fmla="*/ 1748923 h 5311470"/>
                <a:gd name="connsiteX19-8775" fmla="*/ 168578 w 4098122"/>
                <a:gd name="connsiteY19-8776" fmla="*/ 1860602 h 5311470"/>
                <a:gd name="connsiteX20-8777" fmla="*/ 204205 w 4098122"/>
                <a:gd name="connsiteY20-8778" fmla="*/ 2148134 h 5311470"/>
                <a:gd name="connsiteX21-8779" fmla="*/ 190165 w 4098122"/>
                <a:gd name="connsiteY21-8780" fmla="*/ 2229139 h 5311470"/>
                <a:gd name="connsiteX22-8781" fmla="*/ 200958 w 4098122"/>
                <a:gd name="connsiteY22-8782" fmla="*/ 2273811 h 5311470"/>
                <a:gd name="connsiteX23-8783" fmla="*/ 211751 w 4098122"/>
                <a:gd name="connsiteY23-8784" fmla="*/ 2463665 h 5311470"/>
                <a:gd name="connsiteX24-8785" fmla="*/ 190165 w 4098122"/>
                <a:gd name="connsiteY24-8786" fmla="*/ 2530671 h 5311470"/>
                <a:gd name="connsiteX25-8787" fmla="*/ 197184 w 4098122"/>
                <a:gd name="connsiteY25-8788" fmla="*/ 2693667 h 5311470"/>
                <a:gd name="connsiteX26-8789" fmla="*/ 190165 w 4098122"/>
                <a:gd name="connsiteY26-8790" fmla="*/ 2809867 h 5311470"/>
                <a:gd name="connsiteX27-8791" fmla="*/ 200958 w 4098122"/>
                <a:gd name="connsiteY27-8792" fmla="*/ 2966216 h 5311470"/>
                <a:gd name="connsiteX28-8793" fmla="*/ 190165 w 4098122"/>
                <a:gd name="connsiteY28-8794" fmla="*/ 2999720 h 5311470"/>
                <a:gd name="connsiteX29-8795" fmla="*/ 168578 w 4098122"/>
                <a:gd name="connsiteY29-8796" fmla="*/ 3066728 h 5311470"/>
                <a:gd name="connsiteX30-8797" fmla="*/ 187473 w 4098122"/>
                <a:gd name="connsiteY30-8798" fmla="*/ 3221661 h 5311470"/>
                <a:gd name="connsiteX31-8799" fmla="*/ 179372 w 4098122"/>
                <a:gd name="connsiteY31-8800" fmla="*/ 3323587 h 5311470"/>
                <a:gd name="connsiteX32-8801" fmla="*/ 200958 w 4098122"/>
                <a:gd name="connsiteY32-8802" fmla="*/ 3412930 h 5311470"/>
                <a:gd name="connsiteX33-8803" fmla="*/ 211751 w 4098122"/>
                <a:gd name="connsiteY33-8804" fmla="*/ 3546944 h 5311470"/>
                <a:gd name="connsiteX34-8805" fmla="*/ 233337 w 4098122"/>
                <a:gd name="connsiteY34-8806" fmla="*/ 3580448 h 5311470"/>
                <a:gd name="connsiteX35-8807" fmla="*/ 254924 w 4098122"/>
                <a:gd name="connsiteY35-8808" fmla="*/ 3714461 h 5311470"/>
                <a:gd name="connsiteX36-8809" fmla="*/ 207978 w 4098122"/>
                <a:gd name="connsiteY36-8810" fmla="*/ 3817095 h 5311470"/>
                <a:gd name="connsiteX37-8811" fmla="*/ 214443 w 4098122"/>
                <a:gd name="connsiteY37-8812" fmla="*/ 3951817 h 5311470"/>
                <a:gd name="connsiteX38-8813" fmla="*/ 168578 w 4098122"/>
                <a:gd name="connsiteY38-8814" fmla="*/ 4116504 h 5311470"/>
                <a:gd name="connsiteX39-8815" fmla="*/ 190165 w 4098122"/>
                <a:gd name="connsiteY39-8816" fmla="*/ 4183511 h 5311470"/>
                <a:gd name="connsiteX40-8817" fmla="*/ 218216 w 4098122"/>
                <a:gd name="connsiteY40-8818" fmla="*/ 4256733 h 5311470"/>
                <a:gd name="connsiteX41-8819" fmla="*/ 211751 w 4098122"/>
                <a:gd name="connsiteY41-8820" fmla="*/ 4306356 h 5311470"/>
                <a:gd name="connsiteX42-8821" fmla="*/ 190165 w 4098122"/>
                <a:gd name="connsiteY42-8822" fmla="*/ 4406868 h 5311470"/>
                <a:gd name="connsiteX43-8823" fmla="*/ 179372 w 4098122"/>
                <a:gd name="connsiteY43-8824" fmla="*/ 4451539 h 5311470"/>
                <a:gd name="connsiteX44-8825" fmla="*/ 168578 w 4098122"/>
                <a:gd name="connsiteY44-8826" fmla="*/ 4574385 h 5311470"/>
                <a:gd name="connsiteX45-8827" fmla="*/ 179372 w 4098122"/>
                <a:gd name="connsiteY45-8828" fmla="*/ 4607889 h 5311470"/>
                <a:gd name="connsiteX46-8829" fmla="*/ 211751 w 4098122"/>
                <a:gd name="connsiteY46-8830" fmla="*/ 4674896 h 5311470"/>
                <a:gd name="connsiteX47-8831" fmla="*/ 200958 w 4098122"/>
                <a:gd name="connsiteY47-8832" fmla="*/ 4719567 h 5311470"/>
                <a:gd name="connsiteX48-8833" fmla="*/ 179372 w 4098122"/>
                <a:gd name="connsiteY48-8834" fmla="*/ 4753071 h 5311470"/>
                <a:gd name="connsiteX49-8835" fmla="*/ 179372 w 4098122"/>
                <a:gd name="connsiteY49-8836" fmla="*/ 5009930 h 5311470"/>
                <a:gd name="connsiteX50-8837" fmla="*/ 157786 w 4098122"/>
                <a:gd name="connsiteY50-8838" fmla="*/ 5043435 h 5311470"/>
                <a:gd name="connsiteX51-8839" fmla="*/ 180935 w 4098122"/>
                <a:gd name="connsiteY51-8840" fmla="*/ 5108814 h 5311470"/>
                <a:gd name="connsiteX52-8841" fmla="*/ 230213 w 4098122"/>
                <a:gd name="connsiteY52-8842" fmla="*/ 5074497 h 5311470"/>
                <a:gd name="connsiteX53-8843" fmla="*/ 308890 w 4098122"/>
                <a:gd name="connsiteY53-8844" fmla="*/ 5132777 h 5311470"/>
                <a:gd name="connsiteX54-8845" fmla="*/ 330477 w 4098122"/>
                <a:gd name="connsiteY54-8846" fmla="*/ 5110441 h 5311470"/>
                <a:gd name="connsiteX55-8847" fmla="*/ 524754 w 4098122"/>
                <a:gd name="connsiteY55-8848" fmla="*/ 5099273 h 5311470"/>
                <a:gd name="connsiteX56-8849" fmla="*/ 783791 w 4098122"/>
                <a:gd name="connsiteY56-8850" fmla="*/ 5099273 h 5311470"/>
                <a:gd name="connsiteX57-8851" fmla="*/ 891723 w 4098122"/>
                <a:gd name="connsiteY57-8852" fmla="*/ 5110441 h 5311470"/>
                <a:gd name="connsiteX58-8853" fmla="*/ 1107587 w 4098122"/>
                <a:gd name="connsiteY58-8854" fmla="*/ 5121609 h 5311470"/>
                <a:gd name="connsiteX59-8855" fmla="*/ 1161553 w 4098122"/>
                <a:gd name="connsiteY59-8856" fmla="*/ 5110441 h 5311470"/>
                <a:gd name="connsiteX60-8857" fmla="*/ 1334244 w 4098122"/>
                <a:gd name="connsiteY60-8858" fmla="*/ 5099273 h 5311470"/>
                <a:gd name="connsiteX61-8859" fmla="*/ 1388211 w 4098122"/>
                <a:gd name="connsiteY61-8860" fmla="*/ 5110441 h 5311470"/>
                <a:gd name="connsiteX62-8861" fmla="*/ 1420590 w 4098122"/>
                <a:gd name="connsiteY62-8862" fmla="*/ 5121609 h 5311470"/>
                <a:gd name="connsiteX63-8863" fmla="*/ 1485349 w 4098122"/>
                <a:gd name="connsiteY63-8864" fmla="*/ 5132777 h 5311470"/>
                <a:gd name="connsiteX64-8865" fmla="*/ 1517729 w 4098122"/>
                <a:gd name="connsiteY64-8866" fmla="*/ 5143945 h 5311470"/>
                <a:gd name="connsiteX65-8867" fmla="*/ 1550108 w 4098122"/>
                <a:gd name="connsiteY65-8868" fmla="*/ 5155112 h 5311470"/>
                <a:gd name="connsiteX66-8869" fmla="*/ 1614868 w 4098122"/>
                <a:gd name="connsiteY66-8870" fmla="*/ 5177448 h 5311470"/>
                <a:gd name="connsiteX67-8871" fmla="*/ 1802785 w 4098122"/>
                <a:gd name="connsiteY67-8872" fmla="*/ 5181199 h 5311470"/>
                <a:gd name="connsiteX68-8873" fmla="*/ 1926080 w 4098122"/>
                <a:gd name="connsiteY68-8874" fmla="*/ 5173781 h 5311470"/>
                <a:gd name="connsiteX69-8875" fmla="*/ 2060390 w 4098122"/>
                <a:gd name="connsiteY69-8876" fmla="*/ 5177531 h 5311470"/>
                <a:gd name="connsiteX70-8877" fmla="*/ 2137733 w 4098122"/>
                <a:gd name="connsiteY70-8878" fmla="*/ 5177498 h 5311470"/>
                <a:gd name="connsiteX71-8879" fmla="*/ 2216643 w 4098122"/>
                <a:gd name="connsiteY71-8880" fmla="*/ 5170047 h 5311470"/>
                <a:gd name="connsiteX72-8881" fmla="*/ 2338012 w 4098122"/>
                <a:gd name="connsiteY72-8882" fmla="*/ 5177448 h 5311470"/>
                <a:gd name="connsiteX73-8883" fmla="*/ 3426693 w 4098122"/>
                <a:gd name="connsiteY73-8884" fmla="*/ 5140244 h 5311470"/>
                <a:gd name="connsiteX74-8885" fmla="*/ 3485092 w 4098122"/>
                <a:gd name="connsiteY74-8886" fmla="*/ 5129077 h 5311470"/>
                <a:gd name="connsiteX75-8887" fmla="*/ 3536058 w 4098122"/>
                <a:gd name="connsiteY75-8888" fmla="*/ 5121609 h 5311470"/>
                <a:gd name="connsiteX76-8889" fmla="*/ 3606819 w 4098122"/>
                <a:gd name="connsiteY76-8890" fmla="*/ 5129026 h 5311470"/>
                <a:gd name="connsiteX77-8891" fmla="*/ 3665576 w 4098122"/>
                <a:gd name="connsiteY77-8892" fmla="*/ 5132777 h 5311470"/>
                <a:gd name="connsiteX78-8893" fmla="*/ 3773508 w 4098122"/>
                <a:gd name="connsiteY78-8894" fmla="*/ 5155112 h 5311470"/>
                <a:gd name="connsiteX79-8895" fmla="*/ 3816680 w 4098122"/>
                <a:gd name="connsiteY79-8896" fmla="*/ 5166280 h 5311470"/>
                <a:gd name="connsiteX80-8897" fmla="*/ 3870647 w 4098122"/>
                <a:gd name="connsiteY80-8898" fmla="*/ 5177448 h 5311470"/>
                <a:gd name="connsiteX81-8899" fmla="*/ 3874975 w 4098122"/>
                <a:gd name="connsiteY81-8900" fmla="*/ 5037497 h 5311470"/>
                <a:gd name="connsiteX82-8901" fmla="*/ 3913820 w 4098122"/>
                <a:gd name="connsiteY82-8902" fmla="*/ 4697231 h 5311470"/>
                <a:gd name="connsiteX83-8903" fmla="*/ 3903026 w 4098122"/>
                <a:gd name="connsiteY83-8904" fmla="*/ 4663727 h 5311470"/>
                <a:gd name="connsiteX84-8905" fmla="*/ 3892233 w 4098122"/>
                <a:gd name="connsiteY84-8906" fmla="*/ 4384532 h 5311470"/>
                <a:gd name="connsiteX85-8907" fmla="*/ 3881440 w 4098122"/>
                <a:gd name="connsiteY85-8908" fmla="*/ 4105336 h 5311470"/>
                <a:gd name="connsiteX86-8909" fmla="*/ 3924612 w 4098122"/>
                <a:gd name="connsiteY86-8910" fmla="*/ 4071832 h 5311470"/>
                <a:gd name="connsiteX87-8911" fmla="*/ 3899780 w 4098122"/>
                <a:gd name="connsiteY87-8912" fmla="*/ 3931880 h 5311470"/>
                <a:gd name="connsiteX88-8913" fmla="*/ 3872811 w 4098122"/>
                <a:gd name="connsiteY88-8914" fmla="*/ 3820202 h 5311470"/>
                <a:gd name="connsiteX89-8915" fmla="*/ 3892233 w 4098122"/>
                <a:gd name="connsiteY89-8916" fmla="*/ 3602783 h 5311470"/>
                <a:gd name="connsiteX90-8917" fmla="*/ 3878749 w 4098122"/>
                <a:gd name="connsiteY90-8918" fmla="*/ 3246828 h 5311470"/>
                <a:gd name="connsiteX91-8919" fmla="*/ 3913820 w 4098122"/>
                <a:gd name="connsiteY91-8920" fmla="*/ 3111398 h 5311470"/>
                <a:gd name="connsiteX92-8921" fmla="*/ 3924612 w 4098122"/>
                <a:gd name="connsiteY92-8922" fmla="*/ 3055560 h 5311470"/>
                <a:gd name="connsiteX93-8923" fmla="*/ 3903026 w 4098122"/>
                <a:gd name="connsiteY93-8924" fmla="*/ 2910378 h 5311470"/>
                <a:gd name="connsiteX94-8925" fmla="*/ 3897643 w 4098122"/>
                <a:gd name="connsiteY94-8926" fmla="*/ 2689852 h 5311470"/>
                <a:gd name="connsiteX95-8927" fmla="*/ 3859853 w 4098122"/>
                <a:gd name="connsiteY95-8928" fmla="*/ 2564175 h 5311470"/>
                <a:gd name="connsiteX96-8929" fmla="*/ 3838267 w 4098122"/>
                <a:gd name="connsiteY96-8930" fmla="*/ 2541839 h 5311470"/>
                <a:gd name="connsiteX97-8931" fmla="*/ 3827474 w 4098122"/>
                <a:gd name="connsiteY97-8932" fmla="*/ 2407825 h 5311470"/>
                <a:gd name="connsiteX98-8933" fmla="*/ 3838267 w 4098122"/>
                <a:gd name="connsiteY98-8934" fmla="*/ 2374321 h 5311470"/>
                <a:gd name="connsiteX99-8935" fmla="*/ 3849060 w 4098122"/>
                <a:gd name="connsiteY99-8936" fmla="*/ 2296146 h 5311470"/>
                <a:gd name="connsiteX100-8937" fmla="*/ 3870647 w 4098122"/>
                <a:gd name="connsiteY100-8938" fmla="*/ 2273811 h 5311470"/>
                <a:gd name="connsiteX101-8939" fmla="*/ 3903026 w 4098122"/>
                <a:gd name="connsiteY101-8940" fmla="*/ 2184469 h 5311470"/>
                <a:gd name="connsiteX102-8941" fmla="*/ 3913820 w 4098122"/>
                <a:gd name="connsiteY102-8942" fmla="*/ 2005783 h 5311470"/>
                <a:gd name="connsiteX103-8943" fmla="*/ 3935406 w 4098122"/>
                <a:gd name="connsiteY103-8944" fmla="*/ 1793595 h 5311470"/>
                <a:gd name="connsiteX104-8945" fmla="*/ 3924612 w 4098122"/>
                <a:gd name="connsiteY104-8946" fmla="*/ 1648413 h 5311470"/>
                <a:gd name="connsiteX105-8947" fmla="*/ 3946199 w 4098122"/>
                <a:gd name="connsiteY105-8948" fmla="*/ 1614909 h 5311470"/>
                <a:gd name="connsiteX106-8949" fmla="*/ 3940816 w 4098122"/>
                <a:gd name="connsiteY106-8950" fmla="*/ 1485848 h 5311470"/>
                <a:gd name="connsiteX107-8951" fmla="*/ 3947836 w 4098122"/>
                <a:gd name="connsiteY107-8952" fmla="*/ 1378692 h 5311470"/>
                <a:gd name="connsiteX108-8953" fmla="*/ 3931105 w 4098122"/>
                <a:gd name="connsiteY108-8954" fmla="*/ 1305039 h 5311470"/>
                <a:gd name="connsiteX109-8955" fmla="*/ 3913293 w 4098122"/>
                <a:gd name="connsiteY109-8956" fmla="*/ 1178655 h 5311470"/>
                <a:gd name="connsiteX110-8957" fmla="*/ 3903026 w 4098122"/>
                <a:gd name="connsiteY110-8958" fmla="*/ 676810 h 5311470"/>
                <a:gd name="connsiteX111-8959" fmla="*/ 3917066 w 4098122"/>
                <a:gd name="connsiteY111-8960" fmla="*/ 454869 h 5311470"/>
                <a:gd name="connsiteX112-8961" fmla="*/ 3892233 w 4098122"/>
                <a:gd name="connsiteY112-8962" fmla="*/ 397615 h 5311470"/>
                <a:gd name="connsiteX113-8963" fmla="*/ 3913820 w 4098122"/>
                <a:gd name="connsiteY113-8964" fmla="*/ 218929 h 5311470"/>
                <a:gd name="connsiteX114-8965" fmla="*/ 3827474 w 4098122"/>
                <a:gd name="connsiteY114-8966" fmla="*/ 196594 h 5311470"/>
                <a:gd name="connsiteX115-8967" fmla="*/ 3795094 w 4098122"/>
                <a:gd name="connsiteY115-8968" fmla="*/ 174258 h 5311470"/>
                <a:gd name="connsiteX116-8969" fmla="*/ 3719542 w 4098122"/>
                <a:gd name="connsiteY116-8970" fmla="*/ 163090 h 5311470"/>
                <a:gd name="connsiteX117-8971" fmla="*/ 3686865 w 4098122"/>
                <a:gd name="connsiteY117-8972" fmla="*/ 178383 h 5311470"/>
                <a:gd name="connsiteX118-8973" fmla="*/ 3643626 w 4098122"/>
                <a:gd name="connsiteY118-8974" fmla="*/ 168568 h 5311470"/>
                <a:gd name="connsiteX119-8975" fmla="*/ 3558732 w 4098122"/>
                <a:gd name="connsiteY119-8976" fmla="*/ 180474 h 5311470"/>
                <a:gd name="connsiteX120-8977" fmla="*/ 3381688 w 4098122"/>
                <a:gd name="connsiteY120-8978" fmla="*/ 188165 h 5311470"/>
                <a:gd name="connsiteX121-8979" fmla="*/ 3204582 w 4098122"/>
                <a:gd name="connsiteY121-8980" fmla="*/ 182687 h 5311470"/>
                <a:gd name="connsiteX122-8981" fmla="*/ 3169088 w 4098122"/>
                <a:gd name="connsiteY122-8982" fmla="*/ 174258 h 5311470"/>
                <a:gd name="connsiteX123-8983" fmla="*/ 3136709 w 4098122"/>
                <a:gd name="connsiteY123-8984" fmla="*/ 163090 h 5311470"/>
                <a:gd name="connsiteX124-8985" fmla="*/ 3111646 w 4098122"/>
                <a:gd name="connsiteY124-8986" fmla="*/ 161614 h 5311470"/>
                <a:gd name="connsiteX125-8987" fmla="*/ 3030414 w 4098122"/>
                <a:gd name="connsiteY125-8988" fmla="*/ 159276 h 5311470"/>
                <a:gd name="connsiteX126-8989" fmla="*/ 2856086 w 4098122"/>
                <a:gd name="connsiteY126-8990" fmla="*/ 151922 h 5311470"/>
                <a:gd name="connsiteX127-8991" fmla="*/ 2445944 w 4098122"/>
                <a:gd name="connsiteY127-8992" fmla="*/ 174258 h 5311470"/>
                <a:gd name="connsiteX128-8993" fmla="*/ 2118307 w 4098122"/>
                <a:gd name="connsiteY128-8994" fmla="*/ 150448 h 5311470"/>
                <a:gd name="connsiteX129-8995" fmla="*/ 1882561 w 4098122"/>
                <a:gd name="connsiteY129-8996" fmla="*/ 154045 h 5311470"/>
                <a:gd name="connsiteX130-8997" fmla="*/ 1712006 w 4098122"/>
                <a:gd name="connsiteY130-8998" fmla="*/ 140754 h 5311470"/>
                <a:gd name="connsiteX131-8999" fmla="*/ 1237105 w 4098122"/>
                <a:gd name="connsiteY131-9000" fmla="*/ 163090 h 5311470"/>
                <a:gd name="connsiteX132-9001" fmla="*/ 1160470 w 4098122"/>
                <a:gd name="connsiteY132-9002" fmla="*/ 163031 h 5311470"/>
                <a:gd name="connsiteX133-9003" fmla="*/ 1106861 w 4098122"/>
                <a:gd name="connsiteY133-9004" fmla="*/ 161556 h 5311470"/>
                <a:gd name="connsiteX134-9005" fmla="*/ 1056735 w 4098122"/>
                <a:gd name="connsiteY134-9006" fmla="*/ 149710 h 5311470"/>
                <a:gd name="connsiteX135-9007" fmla="*/ 1007681 w 4098122"/>
                <a:gd name="connsiteY135-9008" fmla="*/ 0 h 5311470"/>
                <a:gd name="connsiteX136-9009" fmla="*/ 1100279 w 4098122"/>
                <a:gd name="connsiteY136-9010" fmla="*/ 23149 h 5311470"/>
                <a:gd name="connsiteX137-9011" fmla="*/ 1169727 w 4098122"/>
                <a:gd name="connsiteY137-9012" fmla="*/ 69448 h 5311470"/>
                <a:gd name="connsiteX138-9013" fmla="*/ 1679013 w 4098122"/>
                <a:gd name="connsiteY138-9014" fmla="*/ 46298 h 5311470"/>
                <a:gd name="connsiteX139-9015" fmla="*/ 1760036 w 4098122"/>
                <a:gd name="connsiteY139-9016" fmla="*/ 23149 h 5311470"/>
                <a:gd name="connsiteX140-9017" fmla="*/ 2107276 w 4098122"/>
                <a:gd name="connsiteY140-9018" fmla="*/ 34724 h 5311470"/>
                <a:gd name="connsiteX141-9019" fmla="*/ 2466092 w 4098122"/>
                <a:gd name="connsiteY141-9020" fmla="*/ 81022 h 5311470"/>
                <a:gd name="connsiteX142-9021" fmla="*/ 2905930 w 4098122"/>
                <a:gd name="connsiteY142-9022" fmla="*/ 57873 h 5311470"/>
                <a:gd name="connsiteX143-9023" fmla="*/ 3010102 w 4098122"/>
                <a:gd name="connsiteY143-9024" fmla="*/ 34724 h 5311470"/>
                <a:gd name="connsiteX144-9025" fmla="*/ 3183722 w 4098122"/>
                <a:gd name="connsiteY144-9026" fmla="*/ 46298 h 5311470"/>
                <a:gd name="connsiteX145-9027" fmla="*/ 3206871 w 4098122"/>
                <a:gd name="connsiteY145-9028" fmla="*/ 69448 h 5311470"/>
                <a:gd name="connsiteX146-9029" fmla="*/ 3241595 w 4098122"/>
                <a:gd name="connsiteY146-9030" fmla="*/ 81022 h 5311470"/>
                <a:gd name="connsiteX147-9031" fmla="*/ 3264745 w 4098122"/>
                <a:gd name="connsiteY147-9032" fmla="*/ 104172 h 5311470"/>
                <a:gd name="connsiteX148-9033" fmla="*/ 3368917 w 4098122"/>
                <a:gd name="connsiteY148-9034" fmla="*/ 81022 h 5311470"/>
                <a:gd name="connsiteX149-9035" fmla="*/ 3693008 w 4098122"/>
                <a:gd name="connsiteY149-9036" fmla="*/ 69448 h 5311470"/>
                <a:gd name="connsiteX150-9037" fmla="*/ 3739307 w 4098122"/>
                <a:gd name="connsiteY150-9038" fmla="*/ 46298 h 5311470"/>
                <a:gd name="connsiteX151-9039" fmla="*/ 3774031 w 4098122"/>
                <a:gd name="connsiteY151-9040" fmla="*/ 23149 h 5311470"/>
                <a:gd name="connsiteX152-9041" fmla="*/ 3831904 w 4098122"/>
                <a:gd name="connsiteY152-9042" fmla="*/ 69448 h 5311470"/>
                <a:gd name="connsiteX153-9043" fmla="*/ 3912927 w 4098122"/>
                <a:gd name="connsiteY153-9044" fmla="*/ 81022 h 5311470"/>
                <a:gd name="connsiteX154-9045" fmla="*/ 3947651 w 4098122"/>
                <a:gd name="connsiteY154-9046" fmla="*/ 104172 h 5311470"/>
                <a:gd name="connsiteX155-9047" fmla="*/ 4040249 w 4098122"/>
                <a:gd name="connsiteY155-9048" fmla="*/ 127321 h 5311470"/>
                <a:gd name="connsiteX156-9049" fmla="*/ 4017099 w 4098122"/>
                <a:gd name="connsiteY156-9050" fmla="*/ 312516 h 5311470"/>
                <a:gd name="connsiteX157-9051" fmla="*/ 4005524 w 4098122"/>
                <a:gd name="connsiteY157-9052" fmla="*/ 347240 h 5311470"/>
                <a:gd name="connsiteX158-9053" fmla="*/ 4028674 w 4098122"/>
                <a:gd name="connsiteY158-9054" fmla="*/ 601883 h 5311470"/>
                <a:gd name="connsiteX159-9055" fmla="*/ 4040249 w 4098122"/>
                <a:gd name="connsiteY159-9056" fmla="*/ 1169043 h 5311470"/>
                <a:gd name="connsiteX160-9057" fmla="*/ 4063398 w 4098122"/>
                <a:gd name="connsiteY160-9058" fmla="*/ 1238491 h 5311470"/>
                <a:gd name="connsiteX161-9059" fmla="*/ 4074973 w 4098122"/>
                <a:gd name="connsiteY161-9060" fmla="*/ 1273215 h 5311470"/>
                <a:gd name="connsiteX162-9061" fmla="*/ 4098122 w 4098122"/>
                <a:gd name="connsiteY162-9062" fmla="*/ 1354238 h 5311470"/>
                <a:gd name="connsiteX163-9063" fmla="*/ 4074973 w 4098122"/>
                <a:gd name="connsiteY163-9064" fmla="*/ 1574157 h 5311470"/>
                <a:gd name="connsiteX164-9065" fmla="*/ 4051823 w 4098122"/>
                <a:gd name="connsiteY164-9066" fmla="*/ 1608881 h 5311470"/>
                <a:gd name="connsiteX165-9067" fmla="*/ 4063398 w 4098122"/>
                <a:gd name="connsiteY165-9068" fmla="*/ 1759352 h 5311470"/>
                <a:gd name="connsiteX166-9069" fmla="*/ 4040249 w 4098122"/>
                <a:gd name="connsiteY166-9070" fmla="*/ 1979271 h 5311470"/>
                <a:gd name="connsiteX167-9071" fmla="*/ 4028674 w 4098122"/>
                <a:gd name="connsiteY167-9072" fmla="*/ 2164466 h 5311470"/>
                <a:gd name="connsiteX168-9073" fmla="*/ 3993950 w 4098122"/>
                <a:gd name="connsiteY168-9074" fmla="*/ 2257063 h 5311470"/>
                <a:gd name="connsiteX169-9075" fmla="*/ 3970800 w 4098122"/>
                <a:gd name="connsiteY169-9076" fmla="*/ 2280212 h 5311470"/>
                <a:gd name="connsiteX170-9077" fmla="*/ 3959226 w 4098122"/>
                <a:gd name="connsiteY170-9078" fmla="*/ 2361235 h 5311470"/>
                <a:gd name="connsiteX171-9079" fmla="*/ 3947651 w 4098122"/>
                <a:gd name="connsiteY171-9080" fmla="*/ 2395959 h 5311470"/>
                <a:gd name="connsiteX172-9081" fmla="*/ 3959226 w 4098122"/>
                <a:gd name="connsiteY172-9082" fmla="*/ 2534855 h 5311470"/>
                <a:gd name="connsiteX173-9083" fmla="*/ 3982375 w 4098122"/>
                <a:gd name="connsiteY173-9084" fmla="*/ 2558005 h 5311470"/>
                <a:gd name="connsiteX174-9085" fmla="*/ 3993950 w 4098122"/>
                <a:gd name="connsiteY174-9086" fmla="*/ 2592729 h 5311470"/>
                <a:gd name="connsiteX175-9087" fmla="*/ 4028674 w 4098122"/>
                <a:gd name="connsiteY175-9088" fmla="*/ 2916820 h 5311470"/>
                <a:gd name="connsiteX176-9089" fmla="*/ 4051823 w 4098122"/>
                <a:gd name="connsiteY176-9090" fmla="*/ 3067291 h 5311470"/>
                <a:gd name="connsiteX177-9091" fmla="*/ 4040249 w 4098122"/>
                <a:gd name="connsiteY177-9092" fmla="*/ 3125164 h 5311470"/>
                <a:gd name="connsiteX178-9093" fmla="*/ 4029899 w 4098122"/>
                <a:gd name="connsiteY178-9094" fmla="*/ 3164921 h 5311470"/>
                <a:gd name="connsiteX179-9095" fmla="*/ 4031149 w 4098122"/>
                <a:gd name="connsiteY179-9096" fmla="*/ 3158443 h 5311470"/>
                <a:gd name="connsiteX180-9097" fmla="*/ 4029899 w 4098122"/>
                <a:gd name="connsiteY180-9098" fmla="*/ 3164921 h 5311470"/>
                <a:gd name="connsiteX181-9099" fmla="*/ 4017099 w 4098122"/>
                <a:gd name="connsiteY181-9100" fmla="*/ 3229336 h 5311470"/>
                <a:gd name="connsiteX182-9101" fmla="*/ 4017099 w 4098122"/>
                <a:gd name="connsiteY182-9102" fmla="*/ 3634450 h 5311470"/>
                <a:gd name="connsiteX183-9103" fmla="*/ 4051823 w 4098122"/>
                <a:gd name="connsiteY183-9104" fmla="*/ 3842795 h 5311470"/>
                <a:gd name="connsiteX184-9105" fmla="*/ 4063398 w 4098122"/>
                <a:gd name="connsiteY184-9106" fmla="*/ 3981691 h 5311470"/>
                <a:gd name="connsiteX185-9107" fmla="*/ 4051823 w 4098122"/>
                <a:gd name="connsiteY185-9108" fmla="*/ 4120587 h 5311470"/>
                <a:gd name="connsiteX186-9109" fmla="*/ 4040249 w 4098122"/>
                <a:gd name="connsiteY186-9110" fmla="*/ 4155311 h 5311470"/>
                <a:gd name="connsiteX187-9111" fmla="*/ 4017099 w 4098122"/>
                <a:gd name="connsiteY187-9112" fmla="*/ 4444678 h 5311470"/>
                <a:gd name="connsiteX188-9113" fmla="*/ 4028674 w 4098122"/>
                <a:gd name="connsiteY188-9114" fmla="*/ 4734045 h 5311470"/>
                <a:gd name="connsiteX189-9115" fmla="*/ 4040249 w 4098122"/>
                <a:gd name="connsiteY189-9116" fmla="*/ 4768769 h 5311470"/>
                <a:gd name="connsiteX190-9117" fmla="*/ 4025844 w 4098122"/>
                <a:gd name="connsiteY190-9118" fmla="*/ 5150698 h 5311470"/>
                <a:gd name="connsiteX191-9119" fmla="*/ 4014270 w 4098122"/>
                <a:gd name="connsiteY191-9120" fmla="*/ 5275190 h 5311470"/>
                <a:gd name="connsiteX192-9121" fmla="*/ 3936076 w 4098122"/>
                <a:gd name="connsiteY192-9122" fmla="*/ 5254906 h 5311470"/>
                <a:gd name="connsiteX193-9123" fmla="*/ 3889778 w 4098122"/>
                <a:gd name="connsiteY193-9124" fmla="*/ 5243331 h 5311470"/>
                <a:gd name="connsiteX194-9125" fmla="*/ 3788546 w 4098122"/>
                <a:gd name="connsiteY194-9126" fmla="*/ 5240502 h 5311470"/>
                <a:gd name="connsiteX195-9127" fmla="*/ 3713143 w 4098122"/>
                <a:gd name="connsiteY195-9128" fmla="*/ 5246382 h 5311470"/>
                <a:gd name="connsiteX196-9129" fmla="*/ 3655455 w 4098122"/>
                <a:gd name="connsiteY196-9130" fmla="*/ 5234733 h 5311470"/>
                <a:gd name="connsiteX197-9131" fmla="*/ 3600411 w 4098122"/>
                <a:gd name="connsiteY197-9132" fmla="*/ 5231757 h 5311470"/>
                <a:gd name="connsiteX198-9133" fmla="*/ 3565686 w 4098122"/>
                <a:gd name="connsiteY198-9134" fmla="*/ 5243331 h 5311470"/>
                <a:gd name="connsiteX199-9135" fmla="*/ 2350345 w 4098122"/>
                <a:gd name="connsiteY199-9136" fmla="*/ 5266481 h 5311470"/>
                <a:gd name="connsiteX200-9137" fmla="*/ 2188299 w 4098122"/>
                <a:gd name="connsiteY200-9138" fmla="*/ 5289630 h 5311470"/>
                <a:gd name="connsiteX201-9139" fmla="*/ 2095702 w 4098122"/>
                <a:gd name="connsiteY201-9140" fmla="*/ 5301205 h 5311470"/>
                <a:gd name="connsiteX202-9141" fmla="*/ 2049329 w 4098122"/>
                <a:gd name="connsiteY202-9142" fmla="*/ 5306936 h 5311470"/>
                <a:gd name="connsiteX203-9143" fmla="*/ 1968380 w 4098122"/>
                <a:gd name="connsiteY203-9144" fmla="*/ 5301205 h 5311470"/>
                <a:gd name="connsiteX204-9145" fmla="*/ 1748461 w 4098122"/>
                <a:gd name="connsiteY204-9146" fmla="*/ 5289630 h 5311470"/>
                <a:gd name="connsiteX205-9147" fmla="*/ 1574841 w 4098122"/>
                <a:gd name="connsiteY205-9148" fmla="*/ 5266481 h 5311470"/>
                <a:gd name="connsiteX206-9149" fmla="*/ 1505393 w 4098122"/>
                <a:gd name="connsiteY206-9150" fmla="*/ 5243331 h 5311470"/>
                <a:gd name="connsiteX207-9151" fmla="*/ 1470669 w 4098122"/>
                <a:gd name="connsiteY207-9152" fmla="*/ 5231757 h 5311470"/>
                <a:gd name="connsiteX208-9153" fmla="*/ 1435945 w 4098122"/>
                <a:gd name="connsiteY208-9154" fmla="*/ 5220182 h 5311470"/>
                <a:gd name="connsiteX209-9155" fmla="*/ 1366497 w 4098122"/>
                <a:gd name="connsiteY209-9156" fmla="*/ 5208607 h 5311470"/>
                <a:gd name="connsiteX210-9157" fmla="*/ 1331773 w 4098122"/>
                <a:gd name="connsiteY210-9158" fmla="*/ 5197033 h 5311470"/>
                <a:gd name="connsiteX211-9159" fmla="*/ 1273899 w 4098122"/>
                <a:gd name="connsiteY211-9160" fmla="*/ 5185458 h 5311470"/>
                <a:gd name="connsiteX212-9161" fmla="*/ 1088704 w 4098122"/>
                <a:gd name="connsiteY212-9162" fmla="*/ 5197033 h 5311470"/>
                <a:gd name="connsiteX213-9163" fmla="*/ 1030831 w 4098122"/>
                <a:gd name="connsiteY213-9164" fmla="*/ 5208607 h 5311470"/>
                <a:gd name="connsiteX214-9165" fmla="*/ 799337 w 4098122"/>
                <a:gd name="connsiteY214-9166" fmla="*/ 5197033 h 5311470"/>
                <a:gd name="connsiteX215-9167" fmla="*/ 648866 w 4098122"/>
                <a:gd name="connsiteY215-9168" fmla="*/ 5231757 h 5311470"/>
                <a:gd name="connsiteX216-9169" fmla="*/ 452097 w 4098122"/>
                <a:gd name="connsiteY216-9170" fmla="*/ 5197033 h 5311470"/>
                <a:gd name="connsiteX217-9171" fmla="*/ 244625 w 4098122"/>
                <a:gd name="connsiteY217-9172" fmla="*/ 5207919 h 5311470"/>
                <a:gd name="connsiteX218-9173" fmla="*/ 174304 w 4098122"/>
                <a:gd name="connsiteY218-9174" fmla="*/ 5220182 h 5311470"/>
                <a:gd name="connsiteX219-9175" fmla="*/ 117808 w 4098122"/>
                <a:gd name="connsiteY219-9176" fmla="*/ 5228128 h 5311470"/>
                <a:gd name="connsiteX220-9177" fmla="*/ 12259 w 4098122"/>
                <a:gd name="connsiteY220-9178" fmla="*/ 5243331 h 5311470"/>
                <a:gd name="connsiteX221-9179" fmla="*/ 23144 w 4098122"/>
                <a:gd name="connsiteY221-9180" fmla="*/ 5109442 h 5311470"/>
                <a:gd name="connsiteX222-9181" fmla="*/ 46294 w 4098122"/>
                <a:gd name="connsiteY222-9182" fmla="*/ 5020289 h 5311470"/>
                <a:gd name="connsiteX223-9183" fmla="*/ 35408 w 4098122"/>
                <a:gd name="connsiteY223-9184" fmla="*/ 4826643 h 5311470"/>
                <a:gd name="connsiteX224-9185" fmla="*/ 58557 w 4098122"/>
                <a:gd name="connsiteY224-9186" fmla="*/ 4791919 h 5311470"/>
                <a:gd name="connsiteX225-9187" fmla="*/ 70132 w 4098122"/>
                <a:gd name="connsiteY225-9188" fmla="*/ 4745620 h 5311470"/>
                <a:gd name="connsiteX226-9189" fmla="*/ 35408 w 4098122"/>
                <a:gd name="connsiteY226-9190" fmla="*/ 4676172 h 5311470"/>
                <a:gd name="connsiteX227-9191" fmla="*/ 23833 w 4098122"/>
                <a:gd name="connsiteY227-9192" fmla="*/ 4641448 h 5311470"/>
                <a:gd name="connsiteX228-9193" fmla="*/ 35408 w 4098122"/>
                <a:gd name="connsiteY228-9194" fmla="*/ 4514126 h 5311470"/>
                <a:gd name="connsiteX229-9195" fmla="*/ 46983 w 4098122"/>
                <a:gd name="connsiteY229-9196" fmla="*/ 4467828 h 5311470"/>
                <a:gd name="connsiteX230-9197" fmla="*/ 70132 w 4098122"/>
                <a:gd name="connsiteY230-9198" fmla="*/ 4363655 h 5311470"/>
                <a:gd name="connsiteX231-9199" fmla="*/ 58557 w 4098122"/>
                <a:gd name="connsiteY231-9200" fmla="*/ 4305782 h 5311470"/>
                <a:gd name="connsiteX232-9201" fmla="*/ 46983 w 4098122"/>
                <a:gd name="connsiteY232-9202" fmla="*/ 4236334 h 5311470"/>
                <a:gd name="connsiteX233-9203" fmla="*/ 23833 w 4098122"/>
                <a:gd name="connsiteY233-9204" fmla="*/ 4166886 h 5311470"/>
                <a:gd name="connsiteX234-9205" fmla="*/ 35408 w 4098122"/>
                <a:gd name="connsiteY234-9206" fmla="*/ 3877519 h 5311470"/>
                <a:gd name="connsiteX235-9207" fmla="*/ 46983 w 4098122"/>
                <a:gd name="connsiteY235-9208" fmla="*/ 3819645 h 5311470"/>
                <a:gd name="connsiteX236-9209" fmla="*/ 116431 w 4098122"/>
                <a:gd name="connsiteY236-9210" fmla="*/ 3750197 h 5311470"/>
                <a:gd name="connsiteX237-9211" fmla="*/ 93281 w 4098122"/>
                <a:gd name="connsiteY237-9212" fmla="*/ 3611301 h 5311470"/>
                <a:gd name="connsiteX238-9213" fmla="*/ 70132 w 4098122"/>
                <a:gd name="connsiteY238-9214" fmla="*/ 3576577 h 5311470"/>
                <a:gd name="connsiteX239-9215" fmla="*/ 58557 w 4098122"/>
                <a:gd name="connsiteY239-9216" fmla="*/ 3437681 h 5311470"/>
                <a:gd name="connsiteX240-9217" fmla="*/ 35408 w 4098122"/>
                <a:gd name="connsiteY240-9218" fmla="*/ 3345083 h 5311470"/>
                <a:gd name="connsiteX241-9219" fmla="*/ 12259 w 4098122"/>
                <a:gd name="connsiteY241-9220" fmla="*/ 3264060 h 5311470"/>
                <a:gd name="connsiteX242-9221" fmla="*/ 23833 w 4098122"/>
                <a:gd name="connsiteY242-9222" fmla="*/ 3078866 h 5311470"/>
                <a:gd name="connsiteX243-9223" fmla="*/ 46983 w 4098122"/>
                <a:gd name="connsiteY243-9224" fmla="*/ 3009417 h 5311470"/>
                <a:gd name="connsiteX244-9225" fmla="*/ 58557 w 4098122"/>
                <a:gd name="connsiteY244-9226" fmla="*/ 2974693 h 5311470"/>
                <a:gd name="connsiteX245-9227" fmla="*/ 46983 w 4098122"/>
                <a:gd name="connsiteY245-9228" fmla="*/ 2812648 h 5311470"/>
                <a:gd name="connsiteX246-9229" fmla="*/ 35408 w 4098122"/>
                <a:gd name="connsiteY246-9230" fmla="*/ 2673752 h 5311470"/>
                <a:gd name="connsiteX247-9231" fmla="*/ 46983 w 4098122"/>
                <a:gd name="connsiteY247-9232" fmla="*/ 2523281 h 5311470"/>
                <a:gd name="connsiteX248-9233" fmla="*/ 70132 w 4098122"/>
                <a:gd name="connsiteY248-9234" fmla="*/ 2453833 h 5311470"/>
                <a:gd name="connsiteX249-9235" fmla="*/ 58557 w 4098122"/>
                <a:gd name="connsiteY249-9236" fmla="*/ 2257063 h 5311470"/>
                <a:gd name="connsiteX250-9237" fmla="*/ 46983 w 4098122"/>
                <a:gd name="connsiteY250-9238" fmla="*/ 2210764 h 5311470"/>
                <a:gd name="connsiteX251-9239" fmla="*/ 23833 w 4098122"/>
                <a:gd name="connsiteY251-9240" fmla="*/ 2176040 h 5311470"/>
                <a:gd name="connsiteX252-9241" fmla="*/ 23833 w 4098122"/>
                <a:gd name="connsiteY252-9242" fmla="*/ 1828800 h 5311470"/>
                <a:gd name="connsiteX253-9243" fmla="*/ 35408 w 4098122"/>
                <a:gd name="connsiteY253-9244" fmla="*/ 1713053 h 5311470"/>
                <a:gd name="connsiteX254-9245" fmla="*/ 58557 w 4098122"/>
                <a:gd name="connsiteY254-9246" fmla="*/ 1643605 h 5311470"/>
                <a:gd name="connsiteX255-9247" fmla="*/ 35408 w 4098122"/>
                <a:gd name="connsiteY255-9248" fmla="*/ 1481559 h 5311470"/>
                <a:gd name="connsiteX256-9249" fmla="*/ 23833 w 4098122"/>
                <a:gd name="connsiteY256-9250" fmla="*/ 1446835 h 5311470"/>
                <a:gd name="connsiteX257-9251" fmla="*/ 684 w 4098122"/>
                <a:gd name="connsiteY257-9252" fmla="*/ 1365812 h 5311470"/>
                <a:gd name="connsiteX258-9253" fmla="*/ 12259 w 4098122"/>
                <a:gd name="connsiteY258-9254" fmla="*/ 1192192 h 5311470"/>
                <a:gd name="connsiteX259-9255" fmla="*/ 23833 w 4098122"/>
                <a:gd name="connsiteY259-9256" fmla="*/ 1157468 h 5311470"/>
                <a:gd name="connsiteX260-9257" fmla="*/ 58557 w 4098122"/>
                <a:gd name="connsiteY260-9258" fmla="*/ 1064871 h 5311470"/>
                <a:gd name="connsiteX261-9259" fmla="*/ 46983 w 4098122"/>
                <a:gd name="connsiteY261-9260" fmla="*/ 844952 h 5311470"/>
                <a:gd name="connsiteX262-9261" fmla="*/ 35408 w 4098122"/>
                <a:gd name="connsiteY262-9262" fmla="*/ 787078 h 5311470"/>
                <a:gd name="connsiteX263-9263" fmla="*/ 23833 w 4098122"/>
                <a:gd name="connsiteY263-9264" fmla="*/ 648182 h 5311470"/>
                <a:gd name="connsiteX264-9265" fmla="*/ 12259 w 4098122"/>
                <a:gd name="connsiteY264-9266" fmla="*/ 555585 h 5311470"/>
                <a:gd name="connsiteX265-9267" fmla="*/ 23833 w 4098122"/>
                <a:gd name="connsiteY265-9268" fmla="*/ 115747 h 5311470"/>
                <a:gd name="connsiteX266-9269" fmla="*/ 70132 w 4098122"/>
                <a:gd name="connsiteY266-9270" fmla="*/ 69448 h 5311470"/>
                <a:gd name="connsiteX267-9271" fmla="*/ 428947 w 4098122"/>
                <a:gd name="connsiteY267-9272" fmla="*/ 69448 h 5311470"/>
                <a:gd name="connsiteX268-9273" fmla="*/ 556269 w 4098122"/>
                <a:gd name="connsiteY268-9274" fmla="*/ 81022 h 5311470"/>
                <a:gd name="connsiteX269-9275" fmla="*/ 891935 w 4098122"/>
                <a:gd name="connsiteY269-9276" fmla="*/ 57873 h 5311470"/>
                <a:gd name="connsiteX270-9277" fmla="*/ 926659 w 4098122"/>
                <a:gd name="connsiteY270-9278" fmla="*/ 46298 h 5311470"/>
                <a:gd name="connsiteX271-9279" fmla="*/ 961383 w 4098122"/>
                <a:gd name="connsiteY271-9280" fmla="*/ 23149 h 5311470"/>
                <a:gd name="connsiteX272-9281" fmla="*/ 1007681 w 4098122"/>
                <a:gd name="connsiteY272-9282" fmla="*/ 0 h 5311470"/>
                <a:gd name="connsiteX0-9283" fmla="*/ 1056735 w 4098122"/>
                <a:gd name="connsiteY0-9284" fmla="*/ 149710 h 5311470"/>
                <a:gd name="connsiteX1-9285" fmla="*/ 1010449 w 4098122"/>
                <a:gd name="connsiteY1-9286" fmla="*/ 140754 h 5311470"/>
                <a:gd name="connsiteX2-9287" fmla="*/ 912755 w 4098122"/>
                <a:gd name="connsiteY2-9288" fmla="*/ 151921 h 5311470"/>
                <a:gd name="connsiteX3-9289" fmla="*/ 665066 w 4098122"/>
                <a:gd name="connsiteY3-9290" fmla="*/ 174258 h 5311470"/>
                <a:gd name="connsiteX4-9291" fmla="*/ 546340 w 4098122"/>
                <a:gd name="connsiteY4-9292" fmla="*/ 163090 h 5311470"/>
                <a:gd name="connsiteX5-9293" fmla="*/ 193938 w 4098122"/>
                <a:gd name="connsiteY5-9294" fmla="*/ 169028 h 5311470"/>
                <a:gd name="connsiteX6-9295" fmla="*/ 168578 w 4098122"/>
                <a:gd name="connsiteY6-9296" fmla="*/ 207762 h 5311470"/>
                <a:gd name="connsiteX7-9297" fmla="*/ 187473 w 4098122"/>
                <a:gd name="connsiteY7-9298" fmla="*/ 608390 h 5311470"/>
                <a:gd name="connsiteX8-9299" fmla="*/ 208505 w 4098122"/>
                <a:gd name="connsiteY8-9300" fmla="*/ 760923 h 5311470"/>
                <a:gd name="connsiteX9-9301" fmla="*/ 179372 w 4098122"/>
                <a:gd name="connsiteY9-9302" fmla="*/ 855496 h 5311470"/>
                <a:gd name="connsiteX10-9303" fmla="*/ 190165 w 4098122"/>
                <a:gd name="connsiteY10-9304" fmla="*/ 911336 h 5311470"/>
                <a:gd name="connsiteX11-9305" fmla="*/ 222545 w 4098122"/>
                <a:gd name="connsiteY11-9306" fmla="*/ 1056518 h 5311470"/>
                <a:gd name="connsiteX12-9307" fmla="*/ 209587 w 4098122"/>
                <a:gd name="connsiteY12-9308" fmla="*/ 1198869 h 5311470"/>
                <a:gd name="connsiteX13-9309" fmla="*/ 193411 w 4098122"/>
                <a:gd name="connsiteY13-9310" fmla="*/ 1287934 h 5311470"/>
                <a:gd name="connsiteX14-9311" fmla="*/ 146992 w 4098122"/>
                <a:gd name="connsiteY14-9312" fmla="*/ 1413887 h 5311470"/>
                <a:gd name="connsiteX15-9313" fmla="*/ 168578 w 4098122"/>
                <a:gd name="connsiteY15-9314" fmla="*/ 1492062 h 5311470"/>
                <a:gd name="connsiteX16-9315" fmla="*/ 179372 w 4098122"/>
                <a:gd name="connsiteY16-9316" fmla="*/ 1525566 h 5311470"/>
                <a:gd name="connsiteX17-9317" fmla="*/ 200958 w 4098122"/>
                <a:gd name="connsiteY17-9318" fmla="*/ 1681916 h 5311470"/>
                <a:gd name="connsiteX18-9319" fmla="*/ 179372 w 4098122"/>
                <a:gd name="connsiteY18-9320" fmla="*/ 1748923 h 5311470"/>
                <a:gd name="connsiteX19-9321" fmla="*/ 168578 w 4098122"/>
                <a:gd name="connsiteY19-9322" fmla="*/ 1860602 h 5311470"/>
                <a:gd name="connsiteX20-9323" fmla="*/ 204205 w 4098122"/>
                <a:gd name="connsiteY20-9324" fmla="*/ 2148134 h 5311470"/>
                <a:gd name="connsiteX21-9325" fmla="*/ 190165 w 4098122"/>
                <a:gd name="connsiteY21-9326" fmla="*/ 2229139 h 5311470"/>
                <a:gd name="connsiteX22-9327" fmla="*/ 200958 w 4098122"/>
                <a:gd name="connsiteY22-9328" fmla="*/ 2273811 h 5311470"/>
                <a:gd name="connsiteX23-9329" fmla="*/ 211751 w 4098122"/>
                <a:gd name="connsiteY23-9330" fmla="*/ 2463665 h 5311470"/>
                <a:gd name="connsiteX24-9331" fmla="*/ 190165 w 4098122"/>
                <a:gd name="connsiteY24-9332" fmla="*/ 2530671 h 5311470"/>
                <a:gd name="connsiteX25-9333" fmla="*/ 197184 w 4098122"/>
                <a:gd name="connsiteY25-9334" fmla="*/ 2693667 h 5311470"/>
                <a:gd name="connsiteX26-9335" fmla="*/ 190165 w 4098122"/>
                <a:gd name="connsiteY26-9336" fmla="*/ 2809867 h 5311470"/>
                <a:gd name="connsiteX27-9337" fmla="*/ 200958 w 4098122"/>
                <a:gd name="connsiteY27-9338" fmla="*/ 2966216 h 5311470"/>
                <a:gd name="connsiteX28-9339" fmla="*/ 190165 w 4098122"/>
                <a:gd name="connsiteY28-9340" fmla="*/ 2999720 h 5311470"/>
                <a:gd name="connsiteX29-9341" fmla="*/ 168578 w 4098122"/>
                <a:gd name="connsiteY29-9342" fmla="*/ 3066728 h 5311470"/>
                <a:gd name="connsiteX30-9343" fmla="*/ 187473 w 4098122"/>
                <a:gd name="connsiteY30-9344" fmla="*/ 3221661 h 5311470"/>
                <a:gd name="connsiteX31-9345" fmla="*/ 179372 w 4098122"/>
                <a:gd name="connsiteY31-9346" fmla="*/ 3323587 h 5311470"/>
                <a:gd name="connsiteX32-9347" fmla="*/ 200958 w 4098122"/>
                <a:gd name="connsiteY32-9348" fmla="*/ 3412930 h 5311470"/>
                <a:gd name="connsiteX33-9349" fmla="*/ 211751 w 4098122"/>
                <a:gd name="connsiteY33-9350" fmla="*/ 3546944 h 5311470"/>
                <a:gd name="connsiteX34-9351" fmla="*/ 233337 w 4098122"/>
                <a:gd name="connsiteY34-9352" fmla="*/ 3580448 h 5311470"/>
                <a:gd name="connsiteX35-9353" fmla="*/ 254924 w 4098122"/>
                <a:gd name="connsiteY35-9354" fmla="*/ 3714461 h 5311470"/>
                <a:gd name="connsiteX36-9355" fmla="*/ 207978 w 4098122"/>
                <a:gd name="connsiteY36-9356" fmla="*/ 3817095 h 5311470"/>
                <a:gd name="connsiteX37-9357" fmla="*/ 214443 w 4098122"/>
                <a:gd name="connsiteY37-9358" fmla="*/ 3951817 h 5311470"/>
                <a:gd name="connsiteX38-9359" fmla="*/ 168578 w 4098122"/>
                <a:gd name="connsiteY38-9360" fmla="*/ 4116504 h 5311470"/>
                <a:gd name="connsiteX39-9361" fmla="*/ 190165 w 4098122"/>
                <a:gd name="connsiteY39-9362" fmla="*/ 4183511 h 5311470"/>
                <a:gd name="connsiteX40-9363" fmla="*/ 218216 w 4098122"/>
                <a:gd name="connsiteY40-9364" fmla="*/ 4256733 h 5311470"/>
                <a:gd name="connsiteX41-9365" fmla="*/ 211751 w 4098122"/>
                <a:gd name="connsiteY41-9366" fmla="*/ 4306356 h 5311470"/>
                <a:gd name="connsiteX42-9367" fmla="*/ 190165 w 4098122"/>
                <a:gd name="connsiteY42-9368" fmla="*/ 4406868 h 5311470"/>
                <a:gd name="connsiteX43-9369" fmla="*/ 179372 w 4098122"/>
                <a:gd name="connsiteY43-9370" fmla="*/ 4451539 h 5311470"/>
                <a:gd name="connsiteX44-9371" fmla="*/ 168578 w 4098122"/>
                <a:gd name="connsiteY44-9372" fmla="*/ 4574385 h 5311470"/>
                <a:gd name="connsiteX45-9373" fmla="*/ 179372 w 4098122"/>
                <a:gd name="connsiteY45-9374" fmla="*/ 4607889 h 5311470"/>
                <a:gd name="connsiteX46-9375" fmla="*/ 211751 w 4098122"/>
                <a:gd name="connsiteY46-9376" fmla="*/ 4674896 h 5311470"/>
                <a:gd name="connsiteX47-9377" fmla="*/ 200958 w 4098122"/>
                <a:gd name="connsiteY47-9378" fmla="*/ 4719567 h 5311470"/>
                <a:gd name="connsiteX48-9379" fmla="*/ 179372 w 4098122"/>
                <a:gd name="connsiteY48-9380" fmla="*/ 4753071 h 5311470"/>
                <a:gd name="connsiteX49-9381" fmla="*/ 179372 w 4098122"/>
                <a:gd name="connsiteY49-9382" fmla="*/ 5009930 h 5311470"/>
                <a:gd name="connsiteX50-9383" fmla="*/ 157786 w 4098122"/>
                <a:gd name="connsiteY50-9384" fmla="*/ 5043435 h 5311470"/>
                <a:gd name="connsiteX51-9385" fmla="*/ 180935 w 4098122"/>
                <a:gd name="connsiteY51-9386" fmla="*/ 5108814 h 5311470"/>
                <a:gd name="connsiteX52-9387" fmla="*/ 230213 w 4098122"/>
                <a:gd name="connsiteY52-9388" fmla="*/ 5074497 h 5311470"/>
                <a:gd name="connsiteX53-9389" fmla="*/ 308890 w 4098122"/>
                <a:gd name="connsiteY53-9390" fmla="*/ 5132777 h 5311470"/>
                <a:gd name="connsiteX54-9391" fmla="*/ 330477 w 4098122"/>
                <a:gd name="connsiteY54-9392" fmla="*/ 5110441 h 5311470"/>
                <a:gd name="connsiteX55-9393" fmla="*/ 524754 w 4098122"/>
                <a:gd name="connsiteY55-9394" fmla="*/ 5099273 h 5311470"/>
                <a:gd name="connsiteX56-9395" fmla="*/ 783791 w 4098122"/>
                <a:gd name="connsiteY56-9396" fmla="*/ 5099273 h 5311470"/>
                <a:gd name="connsiteX57-9397" fmla="*/ 891723 w 4098122"/>
                <a:gd name="connsiteY57-9398" fmla="*/ 5110441 h 5311470"/>
                <a:gd name="connsiteX58-9399" fmla="*/ 1107587 w 4098122"/>
                <a:gd name="connsiteY58-9400" fmla="*/ 5121609 h 5311470"/>
                <a:gd name="connsiteX59-9401" fmla="*/ 1161553 w 4098122"/>
                <a:gd name="connsiteY59-9402" fmla="*/ 5110441 h 5311470"/>
                <a:gd name="connsiteX60-9403" fmla="*/ 1334244 w 4098122"/>
                <a:gd name="connsiteY60-9404" fmla="*/ 5099273 h 5311470"/>
                <a:gd name="connsiteX61-9405" fmla="*/ 1388211 w 4098122"/>
                <a:gd name="connsiteY61-9406" fmla="*/ 5110441 h 5311470"/>
                <a:gd name="connsiteX62-9407" fmla="*/ 1420590 w 4098122"/>
                <a:gd name="connsiteY62-9408" fmla="*/ 5121609 h 5311470"/>
                <a:gd name="connsiteX63-9409" fmla="*/ 1485349 w 4098122"/>
                <a:gd name="connsiteY63-9410" fmla="*/ 5132777 h 5311470"/>
                <a:gd name="connsiteX64-9411" fmla="*/ 1517729 w 4098122"/>
                <a:gd name="connsiteY64-9412" fmla="*/ 5143945 h 5311470"/>
                <a:gd name="connsiteX65-9413" fmla="*/ 1550108 w 4098122"/>
                <a:gd name="connsiteY65-9414" fmla="*/ 5155112 h 5311470"/>
                <a:gd name="connsiteX66-9415" fmla="*/ 1614868 w 4098122"/>
                <a:gd name="connsiteY66-9416" fmla="*/ 5177448 h 5311470"/>
                <a:gd name="connsiteX67-9417" fmla="*/ 1802785 w 4098122"/>
                <a:gd name="connsiteY67-9418" fmla="*/ 5181199 h 5311470"/>
                <a:gd name="connsiteX68-9419" fmla="*/ 1926080 w 4098122"/>
                <a:gd name="connsiteY68-9420" fmla="*/ 5173781 h 5311470"/>
                <a:gd name="connsiteX69-9421" fmla="*/ 2060390 w 4098122"/>
                <a:gd name="connsiteY69-9422" fmla="*/ 5177531 h 5311470"/>
                <a:gd name="connsiteX70-9423" fmla="*/ 2137733 w 4098122"/>
                <a:gd name="connsiteY70-9424" fmla="*/ 5177498 h 5311470"/>
                <a:gd name="connsiteX71-9425" fmla="*/ 2216643 w 4098122"/>
                <a:gd name="connsiteY71-9426" fmla="*/ 5170047 h 5311470"/>
                <a:gd name="connsiteX72-9427" fmla="*/ 2338012 w 4098122"/>
                <a:gd name="connsiteY72-9428" fmla="*/ 5177448 h 5311470"/>
                <a:gd name="connsiteX73-9429" fmla="*/ 3426693 w 4098122"/>
                <a:gd name="connsiteY73-9430" fmla="*/ 5140244 h 5311470"/>
                <a:gd name="connsiteX74-9431" fmla="*/ 3485092 w 4098122"/>
                <a:gd name="connsiteY74-9432" fmla="*/ 5129077 h 5311470"/>
                <a:gd name="connsiteX75-9433" fmla="*/ 3536058 w 4098122"/>
                <a:gd name="connsiteY75-9434" fmla="*/ 5121609 h 5311470"/>
                <a:gd name="connsiteX76-9435" fmla="*/ 3606819 w 4098122"/>
                <a:gd name="connsiteY76-9436" fmla="*/ 5129026 h 5311470"/>
                <a:gd name="connsiteX77-9437" fmla="*/ 3665576 w 4098122"/>
                <a:gd name="connsiteY77-9438" fmla="*/ 5132777 h 5311470"/>
                <a:gd name="connsiteX78-9439" fmla="*/ 3773508 w 4098122"/>
                <a:gd name="connsiteY78-9440" fmla="*/ 5155112 h 5311470"/>
                <a:gd name="connsiteX79-9441" fmla="*/ 3816680 w 4098122"/>
                <a:gd name="connsiteY79-9442" fmla="*/ 5166280 h 5311470"/>
                <a:gd name="connsiteX80-9443" fmla="*/ 3870647 w 4098122"/>
                <a:gd name="connsiteY80-9444" fmla="*/ 5177448 h 5311470"/>
                <a:gd name="connsiteX81-9445" fmla="*/ 3874975 w 4098122"/>
                <a:gd name="connsiteY81-9446" fmla="*/ 5037497 h 5311470"/>
                <a:gd name="connsiteX82-9447" fmla="*/ 3913820 w 4098122"/>
                <a:gd name="connsiteY82-9448" fmla="*/ 4697231 h 5311470"/>
                <a:gd name="connsiteX83-9449" fmla="*/ 3903026 w 4098122"/>
                <a:gd name="connsiteY83-9450" fmla="*/ 4663727 h 5311470"/>
                <a:gd name="connsiteX84-9451" fmla="*/ 3892233 w 4098122"/>
                <a:gd name="connsiteY84-9452" fmla="*/ 4384532 h 5311470"/>
                <a:gd name="connsiteX85-9453" fmla="*/ 3881440 w 4098122"/>
                <a:gd name="connsiteY85-9454" fmla="*/ 4105336 h 5311470"/>
                <a:gd name="connsiteX86-9455" fmla="*/ 3924612 w 4098122"/>
                <a:gd name="connsiteY86-9456" fmla="*/ 4071832 h 5311470"/>
                <a:gd name="connsiteX87-9457" fmla="*/ 3899780 w 4098122"/>
                <a:gd name="connsiteY87-9458" fmla="*/ 3931880 h 5311470"/>
                <a:gd name="connsiteX88-9459" fmla="*/ 3872811 w 4098122"/>
                <a:gd name="connsiteY88-9460" fmla="*/ 3820202 h 5311470"/>
                <a:gd name="connsiteX89-9461" fmla="*/ 3892233 w 4098122"/>
                <a:gd name="connsiteY89-9462" fmla="*/ 3602783 h 5311470"/>
                <a:gd name="connsiteX90-9463" fmla="*/ 3878749 w 4098122"/>
                <a:gd name="connsiteY90-9464" fmla="*/ 3246828 h 5311470"/>
                <a:gd name="connsiteX91-9465" fmla="*/ 3913820 w 4098122"/>
                <a:gd name="connsiteY91-9466" fmla="*/ 3111398 h 5311470"/>
                <a:gd name="connsiteX92-9467" fmla="*/ 3924612 w 4098122"/>
                <a:gd name="connsiteY92-9468" fmla="*/ 3055560 h 5311470"/>
                <a:gd name="connsiteX93-9469" fmla="*/ 3903026 w 4098122"/>
                <a:gd name="connsiteY93-9470" fmla="*/ 2910378 h 5311470"/>
                <a:gd name="connsiteX94-9471" fmla="*/ 3897643 w 4098122"/>
                <a:gd name="connsiteY94-9472" fmla="*/ 2689852 h 5311470"/>
                <a:gd name="connsiteX95-9473" fmla="*/ 3859853 w 4098122"/>
                <a:gd name="connsiteY95-9474" fmla="*/ 2564175 h 5311470"/>
                <a:gd name="connsiteX96-9475" fmla="*/ 3838267 w 4098122"/>
                <a:gd name="connsiteY96-9476" fmla="*/ 2541839 h 5311470"/>
                <a:gd name="connsiteX97-9477" fmla="*/ 3827474 w 4098122"/>
                <a:gd name="connsiteY97-9478" fmla="*/ 2407825 h 5311470"/>
                <a:gd name="connsiteX98-9479" fmla="*/ 3838267 w 4098122"/>
                <a:gd name="connsiteY98-9480" fmla="*/ 2374321 h 5311470"/>
                <a:gd name="connsiteX99-9481" fmla="*/ 3849060 w 4098122"/>
                <a:gd name="connsiteY99-9482" fmla="*/ 2296146 h 5311470"/>
                <a:gd name="connsiteX100-9483" fmla="*/ 3870647 w 4098122"/>
                <a:gd name="connsiteY100-9484" fmla="*/ 2273811 h 5311470"/>
                <a:gd name="connsiteX101-9485" fmla="*/ 3903026 w 4098122"/>
                <a:gd name="connsiteY101-9486" fmla="*/ 2184469 h 5311470"/>
                <a:gd name="connsiteX102-9487" fmla="*/ 3913820 w 4098122"/>
                <a:gd name="connsiteY102-9488" fmla="*/ 2005783 h 5311470"/>
                <a:gd name="connsiteX103-9489" fmla="*/ 3935406 w 4098122"/>
                <a:gd name="connsiteY103-9490" fmla="*/ 1793595 h 5311470"/>
                <a:gd name="connsiteX104-9491" fmla="*/ 3924612 w 4098122"/>
                <a:gd name="connsiteY104-9492" fmla="*/ 1648413 h 5311470"/>
                <a:gd name="connsiteX105-9493" fmla="*/ 3946199 w 4098122"/>
                <a:gd name="connsiteY105-9494" fmla="*/ 1614909 h 5311470"/>
                <a:gd name="connsiteX106-9495" fmla="*/ 3940816 w 4098122"/>
                <a:gd name="connsiteY106-9496" fmla="*/ 1485848 h 5311470"/>
                <a:gd name="connsiteX107-9497" fmla="*/ 3947836 w 4098122"/>
                <a:gd name="connsiteY107-9498" fmla="*/ 1378692 h 5311470"/>
                <a:gd name="connsiteX108-9499" fmla="*/ 3931105 w 4098122"/>
                <a:gd name="connsiteY108-9500" fmla="*/ 1305039 h 5311470"/>
                <a:gd name="connsiteX109-9501" fmla="*/ 3913293 w 4098122"/>
                <a:gd name="connsiteY109-9502" fmla="*/ 1178655 h 5311470"/>
                <a:gd name="connsiteX110-9503" fmla="*/ 3903026 w 4098122"/>
                <a:gd name="connsiteY110-9504" fmla="*/ 676810 h 5311470"/>
                <a:gd name="connsiteX111-9505" fmla="*/ 3917066 w 4098122"/>
                <a:gd name="connsiteY111-9506" fmla="*/ 454869 h 5311470"/>
                <a:gd name="connsiteX112-9507" fmla="*/ 3892233 w 4098122"/>
                <a:gd name="connsiteY112-9508" fmla="*/ 397615 h 5311470"/>
                <a:gd name="connsiteX113-9509" fmla="*/ 3913820 w 4098122"/>
                <a:gd name="connsiteY113-9510" fmla="*/ 218929 h 5311470"/>
                <a:gd name="connsiteX114-9511" fmla="*/ 3827474 w 4098122"/>
                <a:gd name="connsiteY114-9512" fmla="*/ 196594 h 5311470"/>
                <a:gd name="connsiteX115-9513" fmla="*/ 3795094 w 4098122"/>
                <a:gd name="connsiteY115-9514" fmla="*/ 174258 h 5311470"/>
                <a:gd name="connsiteX116-9515" fmla="*/ 3740402 w 4098122"/>
                <a:gd name="connsiteY116-9516" fmla="*/ 170044 h 5311470"/>
                <a:gd name="connsiteX117-9517" fmla="*/ 3686865 w 4098122"/>
                <a:gd name="connsiteY117-9518" fmla="*/ 178383 h 5311470"/>
                <a:gd name="connsiteX118-9519" fmla="*/ 3643626 w 4098122"/>
                <a:gd name="connsiteY118-9520" fmla="*/ 168568 h 5311470"/>
                <a:gd name="connsiteX119-9521" fmla="*/ 3558732 w 4098122"/>
                <a:gd name="connsiteY119-9522" fmla="*/ 180474 h 5311470"/>
                <a:gd name="connsiteX120-9523" fmla="*/ 3381688 w 4098122"/>
                <a:gd name="connsiteY120-9524" fmla="*/ 188165 h 5311470"/>
                <a:gd name="connsiteX121-9525" fmla="*/ 3204582 w 4098122"/>
                <a:gd name="connsiteY121-9526" fmla="*/ 182687 h 5311470"/>
                <a:gd name="connsiteX122-9527" fmla="*/ 3169088 w 4098122"/>
                <a:gd name="connsiteY122-9528" fmla="*/ 174258 h 5311470"/>
                <a:gd name="connsiteX123-9529" fmla="*/ 3136709 w 4098122"/>
                <a:gd name="connsiteY123-9530" fmla="*/ 163090 h 5311470"/>
                <a:gd name="connsiteX124-9531" fmla="*/ 3111646 w 4098122"/>
                <a:gd name="connsiteY124-9532" fmla="*/ 161614 h 5311470"/>
                <a:gd name="connsiteX125-9533" fmla="*/ 3030414 w 4098122"/>
                <a:gd name="connsiteY125-9534" fmla="*/ 159276 h 5311470"/>
                <a:gd name="connsiteX126-9535" fmla="*/ 2856086 w 4098122"/>
                <a:gd name="connsiteY126-9536" fmla="*/ 151922 h 5311470"/>
                <a:gd name="connsiteX127-9537" fmla="*/ 2445944 w 4098122"/>
                <a:gd name="connsiteY127-9538" fmla="*/ 174258 h 5311470"/>
                <a:gd name="connsiteX128-9539" fmla="*/ 2118307 w 4098122"/>
                <a:gd name="connsiteY128-9540" fmla="*/ 150448 h 5311470"/>
                <a:gd name="connsiteX129-9541" fmla="*/ 1882561 w 4098122"/>
                <a:gd name="connsiteY129-9542" fmla="*/ 154045 h 5311470"/>
                <a:gd name="connsiteX130-9543" fmla="*/ 1712006 w 4098122"/>
                <a:gd name="connsiteY130-9544" fmla="*/ 140754 h 5311470"/>
                <a:gd name="connsiteX131-9545" fmla="*/ 1237105 w 4098122"/>
                <a:gd name="connsiteY131-9546" fmla="*/ 163090 h 5311470"/>
                <a:gd name="connsiteX132-9547" fmla="*/ 1160470 w 4098122"/>
                <a:gd name="connsiteY132-9548" fmla="*/ 163031 h 5311470"/>
                <a:gd name="connsiteX133-9549" fmla="*/ 1106861 w 4098122"/>
                <a:gd name="connsiteY133-9550" fmla="*/ 161556 h 5311470"/>
                <a:gd name="connsiteX134-9551" fmla="*/ 1056735 w 4098122"/>
                <a:gd name="connsiteY134-9552" fmla="*/ 149710 h 5311470"/>
                <a:gd name="connsiteX135-9553" fmla="*/ 1007681 w 4098122"/>
                <a:gd name="connsiteY135-9554" fmla="*/ 0 h 5311470"/>
                <a:gd name="connsiteX136-9555" fmla="*/ 1100279 w 4098122"/>
                <a:gd name="connsiteY136-9556" fmla="*/ 23149 h 5311470"/>
                <a:gd name="connsiteX137-9557" fmla="*/ 1169727 w 4098122"/>
                <a:gd name="connsiteY137-9558" fmla="*/ 69448 h 5311470"/>
                <a:gd name="connsiteX138-9559" fmla="*/ 1679013 w 4098122"/>
                <a:gd name="connsiteY138-9560" fmla="*/ 46298 h 5311470"/>
                <a:gd name="connsiteX139-9561" fmla="*/ 1760036 w 4098122"/>
                <a:gd name="connsiteY139-9562" fmla="*/ 23149 h 5311470"/>
                <a:gd name="connsiteX140-9563" fmla="*/ 2107276 w 4098122"/>
                <a:gd name="connsiteY140-9564" fmla="*/ 34724 h 5311470"/>
                <a:gd name="connsiteX141-9565" fmla="*/ 2466092 w 4098122"/>
                <a:gd name="connsiteY141-9566" fmla="*/ 81022 h 5311470"/>
                <a:gd name="connsiteX142-9567" fmla="*/ 2905930 w 4098122"/>
                <a:gd name="connsiteY142-9568" fmla="*/ 57873 h 5311470"/>
                <a:gd name="connsiteX143-9569" fmla="*/ 3010102 w 4098122"/>
                <a:gd name="connsiteY143-9570" fmla="*/ 34724 h 5311470"/>
                <a:gd name="connsiteX144-9571" fmla="*/ 3183722 w 4098122"/>
                <a:gd name="connsiteY144-9572" fmla="*/ 46298 h 5311470"/>
                <a:gd name="connsiteX145-9573" fmla="*/ 3206871 w 4098122"/>
                <a:gd name="connsiteY145-9574" fmla="*/ 69448 h 5311470"/>
                <a:gd name="connsiteX146-9575" fmla="*/ 3241595 w 4098122"/>
                <a:gd name="connsiteY146-9576" fmla="*/ 81022 h 5311470"/>
                <a:gd name="connsiteX147-9577" fmla="*/ 3264745 w 4098122"/>
                <a:gd name="connsiteY147-9578" fmla="*/ 104172 h 5311470"/>
                <a:gd name="connsiteX148-9579" fmla="*/ 3368917 w 4098122"/>
                <a:gd name="connsiteY148-9580" fmla="*/ 81022 h 5311470"/>
                <a:gd name="connsiteX149-9581" fmla="*/ 3693008 w 4098122"/>
                <a:gd name="connsiteY149-9582" fmla="*/ 69448 h 5311470"/>
                <a:gd name="connsiteX150-9583" fmla="*/ 3739307 w 4098122"/>
                <a:gd name="connsiteY150-9584" fmla="*/ 46298 h 5311470"/>
                <a:gd name="connsiteX151-9585" fmla="*/ 3774031 w 4098122"/>
                <a:gd name="connsiteY151-9586" fmla="*/ 23149 h 5311470"/>
                <a:gd name="connsiteX152-9587" fmla="*/ 3831904 w 4098122"/>
                <a:gd name="connsiteY152-9588" fmla="*/ 69448 h 5311470"/>
                <a:gd name="connsiteX153-9589" fmla="*/ 3912927 w 4098122"/>
                <a:gd name="connsiteY153-9590" fmla="*/ 81022 h 5311470"/>
                <a:gd name="connsiteX154-9591" fmla="*/ 3947651 w 4098122"/>
                <a:gd name="connsiteY154-9592" fmla="*/ 104172 h 5311470"/>
                <a:gd name="connsiteX155-9593" fmla="*/ 4040249 w 4098122"/>
                <a:gd name="connsiteY155-9594" fmla="*/ 127321 h 5311470"/>
                <a:gd name="connsiteX156-9595" fmla="*/ 4017099 w 4098122"/>
                <a:gd name="connsiteY156-9596" fmla="*/ 312516 h 5311470"/>
                <a:gd name="connsiteX157-9597" fmla="*/ 4005524 w 4098122"/>
                <a:gd name="connsiteY157-9598" fmla="*/ 347240 h 5311470"/>
                <a:gd name="connsiteX158-9599" fmla="*/ 4028674 w 4098122"/>
                <a:gd name="connsiteY158-9600" fmla="*/ 601883 h 5311470"/>
                <a:gd name="connsiteX159-9601" fmla="*/ 4040249 w 4098122"/>
                <a:gd name="connsiteY159-9602" fmla="*/ 1169043 h 5311470"/>
                <a:gd name="connsiteX160-9603" fmla="*/ 4063398 w 4098122"/>
                <a:gd name="connsiteY160-9604" fmla="*/ 1238491 h 5311470"/>
                <a:gd name="connsiteX161-9605" fmla="*/ 4074973 w 4098122"/>
                <a:gd name="connsiteY161-9606" fmla="*/ 1273215 h 5311470"/>
                <a:gd name="connsiteX162-9607" fmla="*/ 4098122 w 4098122"/>
                <a:gd name="connsiteY162-9608" fmla="*/ 1354238 h 5311470"/>
                <a:gd name="connsiteX163-9609" fmla="*/ 4074973 w 4098122"/>
                <a:gd name="connsiteY163-9610" fmla="*/ 1574157 h 5311470"/>
                <a:gd name="connsiteX164-9611" fmla="*/ 4051823 w 4098122"/>
                <a:gd name="connsiteY164-9612" fmla="*/ 1608881 h 5311470"/>
                <a:gd name="connsiteX165-9613" fmla="*/ 4063398 w 4098122"/>
                <a:gd name="connsiteY165-9614" fmla="*/ 1759352 h 5311470"/>
                <a:gd name="connsiteX166-9615" fmla="*/ 4040249 w 4098122"/>
                <a:gd name="connsiteY166-9616" fmla="*/ 1979271 h 5311470"/>
                <a:gd name="connsiteX167-9617" fmla="*/ 4028674 w 4098122"/>
                <a:gd name="connsiteY167-9618" fmla="*/ 2164466 h 5311470"/>
                <a:gd name="connsiteX168-9619" fmla="*/ 3993950 w 4098122"/>
                <a:gd name="connsiteY168-9620" fmla="*/ 2257063 h 5311470"/>
                <a:gd name="connsiteX169-9621" fmla="*/ 3970800 w 4098122"/>
                <a:gd name="connsiteY169-9622" fmla="*/ 2280212 h 5311470"/>
                <a:gd name="connsiteX170-9623" fmla="*/ 3959226 w 4098122"/>
                <a:gd name="connsiteY170-9624" fmla="*/ 2361235 h 5311470"/>
                <a:gd name="connsiteX171-9625" fmla="*/ 3947651 w 4098122"/>
                <a:gd name="connsiteY171-9626" fmla="*/ 2395959 h 5311470"/>
                <a:gd name="connsiteX172-9627" fmla="*/ 3959226 w 4098122"/>
                <a:gd name="connsiteY172-9628" fmla="*/ 2534855 h 5311470"/>
                <a:gd name="connsiteX173-9629" fmla="*/ 3982375 w 4098122"/>
                <a:gd name="connsiteY173-9630" fmla="*/ 2558005 h 5311470"/>
                <a:gd name="connsiteX174-9631" fmla="*/ 3993950 w 4098122"/>
                <a:gd name="connsiteY174-9632" fmla="*/ 2592729 h 5311470"/>
                <a:gd name="connsiteX175-9633" fmla="*/ 4028674 w 4098122"/>
                <a:gd name="connsiteY175-9634" fmla="*/ 2916820 h 5311470"/>
                <a:gd name="connsiteX176-9635" fmla="*/ 4051823 w 4098122"/>
                <a:gd name="connsiteY176-9636" fmla="*/ 3067291 h 5311470"/>
                <a:gd name="connsiteX177-9637" fmla="*/ 4040249 w 4098122"/>
                <a:gd name="connsiteY177-9638" fmla="*/ 3125164 h 5311470"/>
                <a:gd name="connsiteX178-9639" fmla="*/ 4029899 w 4098122"/>
                <a:gd name="connsiteY178-9640" fmla="*/ 3164921 h 5311470"/>
                <a:gd name="connsiteX179-9641" fmla="*/ 4031149 w 4098122"/>
                <a:gd name="connsiteY179-9642" fmla="*/ 3158443 h 5311470"/>
                <a:gd name="connsiteX180-9643" fmla="*/ 4029899 w 4098122"/>
                <a:gd name="connsiteY180-9644" fmla="*/ 3164921 h 5311470"/>
                <a:gd name="connsiteX181-9645" fmla="*/ 4017099 w 4098122"/>
                <a:gd name="connsiteY181-9646" fmla="*/ 3229336 h 5311470"/>
                <a:gd name="connsiteX182-9647" fmla="*/ 4017099 w 4098122"/>
                <a:gd name="connsiteY182-9648" fmla="*/ 3634450 h 5311470"/>
                <a:gd name="connsiteX183-9649" fmla="*/ 4051823 w 4098122"/>
                <a:gd name="connsiteY183-9650" fmla="*/ 3842795 h 5311470"/>
                <a:gd name="connsiteX184-9651" fmla="*/ 4063398 w 4098122"/>
                <a:gd name="connsiteY184-9652" fmla="*/ 3981691 h 5311470"/>
                <a:gd name="connsiteX185-9653" fmla="*/ 4051823 w 4098122"/>
                <a:gd name="connsiteY185-9654" fmla="*/ 4120587 h 5311470"/>
                <a:gd name="connsiteX186-9655" fmla="*/ 4040249 w 4098122"/>
                <a:gd name="connsiteY186-9656" fmla="*/ 4155311 h 5311470"/>
                <a:gd name="connsiteX187-9657" fmla="*/ 4017099 w 4098122"/>
                <a:gd name="connsiteY187-9658" fmla="*/ 4444678 h 5311470"/>
                <a:gd name="connsiteX188-9659" fmla="*/ 4028674 w 4098122"/>
                <a:gd name="connsiteY188-9660" fmla="*/ 4734045 h 5311470"/>
                <a:gd name="connsiteX189-9661" fmla="*/ 4040249 w 4098122"/>
                <a:gd name="connsiteY189-9662" fmla="*/ 4768769 h 5311470"/>
                <a:gd name="connsiteX190-9663" fmla="*/ 4025844 w 4098122"/>
                <a:gd name="connsiteY190-9664" fmla="*/ 5150698 h 5311470"/>
                <a:gd name="connsiteX191-9665" fmla="*/ 4014270 w 4098122"/>
                <a:gd name="connsiteY191-9666" fmla="*/ 5275190 h 5311470"/>
                <a:gd name="connsiteX192-9667" fmla="*/ 3936076 w 4098122"/>
                <a:gd name="connsiteY192-9668" fmla="*/ 5254906 h 5311470"/>
                <a:gd name="connsiteX193-9669" fmla="*/ 3889778 w 4098122"/>
                <a:gd name="connsiteY193-9670" fmla="*/ 5243331 h 5311470"/>
                <a:gd name="connsiteX194-9671" fmla="*/ 3788546 w 4098122"/>
                <a:gd name="connsiteY194-9672" fmla="*/ 5240502 h 5311470"/>
                <a:gd name="connsiteX195-9673" fmla="*/ 3713143 w 4098122"/>
                <a:gd name="connsiteY195-9674" fmla="*/ 5246382 h 5311470"/>
                <a:gd name="connsiteX196-9675" fmla="*/ 3655455 w 4098122"/>
                <a:gd name="connsiteY196-9676" fmla="*/ 5234733 h 5311470"/>
                <a:gd name="connsiteX197-9677" fmla="*/ 3600411 w 4098122"/>
                <a:gd name="connsiteY197-9678" fmla="*/ 5231757 h 5311470"/>
                <a:gd name="connsiteX198-9679" fmla="*/ 3565686 w 4098122"/>
                <a:gd name="connsiteY198-9680" fmla="*/ 5243331 h 5311470"/>
                <a:gd name="connsiteX199-9681" fmla="*/ 2350345 w 4098122"/>
                <a:gd name="connsiteY199-9682" fmla="*/ 5266481 h 5311470"/>
                <a:gd name="connsiteX200-9683" fmla="*/ 2188299 w 4098122"/>
                <a:gd name="connsiteY200-9684" fmla="*/ 5289630 h 5311470"/>
                <a:gd name="connsiteX201-9685" fmla="*/ 2095702 w 4098122"/>
                <a:gd name="connsiteY201-9686" fmla="*/ 5301205 h 5311470"/>
                <a:gd name="connsiteX202-9687" fmla="*/ 2049329 w 4098122"/>
                <a:gd name="connsiteY202-9688" fmla="*/ 5306936 h 5311470"/>
                <a:gd name="connsiteX203-9689" fmla="*/ 1968380 w 4098122"/>
                <a:gd name="connsiteY203-9690" fmla="*/ 5301205 h 5311470"/>
                <a:gd name="connsiteX204-9691" fmla="*/ 1748461 w 4098122"/>
                <a:gd name="connsiteY204-9692" fmla="*/ 5289630 h 5311470"/>
                <a:gd name="connsiteX205-9693" fmla="*/ 1574841 w 4098122"/>
                <a:gd name="connsiteY205-9694" fmla="*/ 5266481 h 5311470"/>
                <a:gd name="connsiteX206-9695" fmla="*/ 1505393 w 4098122"/>
                <a:gd name="connsiteY206-9696" fmla="*/ 5243331 h 5311470"/>
                <a:gd name="connsiteX207-9697" fmla="*/ 1470669 w 4098122"/>
                <a:gd name="connsiteY207-9698" fmla="*/ 5231757 h 5311470"/>
                <a:gd name="connsiteX208-9699" fmla="*/ 1435945 w 4098122"/>
                <a:gd name="connsiteY208-9700" fmla="*/ 5220182 h 5311470"/>
                <a:gd name="connsiteX209-9701" fmla="*/ 1366497 w 4098122"/>
                <a:gd name="connsiteY209-9702" fmla="*/ 5208607 h 5311470"/>
                <a:gd name="connsiteX210-9703" fmla="*/ 1331773 w 4098122"/>
                <a:gd name="connsiteY210-9704" fmla="*/ 5197033 h 5311470"/>
                <a:gd name="connsiteX211-9705" fmla="*/ 1273899 w 4098122"/>
                <a:gd name="connsiteY211-9706" fmla="*/ 5185458 h 5311470"/>
                <a:gd name="connsiteX212-9707" fmla="*/ 1088704 w 4098122"/>
                <a:gd name="connsiteY212-9708" fmla="*/ 5197033 h 5311470"/>
                <a:gd name="connsiteX213-9709" fmla="*/ 1030831 w 4098122"/>
                <a:gd name="connsiteY213-9710" fmla="*/ 5208607 h 5311470"/>
                <a:gd name="connsiteX214-9711" fmla="*/ 799337 w 4098122"/>
                <a:gd name="connsiteY214-9712" fmla="*/ 5197033 h 5311470"/>
                <a:gd name="connsiteX215-9713" fmla="*/ 648866 w 4098122"/>
                <a:gd name="connsiteY215-9714" fmla="*/ 5231757 h 5311470"/>
                <a:gd name="connsiteX216-9715" fmla="*/ 452097 w 4098122"/>
                <a:gd name="connsiteY216-9716" fmla="*/ 5197033 h 5311470"/>
                <a:gd name="connsiteX217-9717" fmla="*/ 244625 w 4098122"/>
                <a:gd name="connsiteY217-9718" fmla="*/ 5207919 h 5311470"/>
                <a:gd name="connsiteX218-9719" fmla="*/ 174304 w 4098122"/>
                <a:gd name="connsiteY218-9720" fmla="*/ 5220182 h 5311470"/>
                <a:gd name="connsiteX219-9721" fmla="*/ 117808 w 4098122"/>
                <a:gd name="connsiteY219-9722" fmla="*/ 5228128 h 5311470"/>
                <a:gd name="connsiteX220-9723" fmla="*/ 12259 w 4098122"/>
                <a:gd name="connsiteY220-9724" fmla="*/ 5243331 h 5311470"/>
                <a:gd name="connsiteX221-9725" fmla="*/ 23144 w 4098122"/>
                <a:gd name="connsiteY221-9726" fmla="*/ 5109442 h 5311470"/>
                <a:gd name="connsiteX222-9727" fmla="*/ 46294 w 4098122"/>
                <a:gd name="connsiteY222-9728" fmla="*/ 5020289 h 5311470"/>
                <a:gd name="connsiteX223-9729" fmla="*/ 35408 w 4098122"/>
                <a:gd name="connsiteY223-9730" fmla="*/ 4826643 h 5311470"/>
                <a:gd name="connsiteX224-9731" fmla="*/ 58557 w 4098122"/>
                <a:gd name="connsiteY224-9732" fmla="*/ 4791919 h 5311470"/>
                <a:gd name="connsiteX225-9733" fmla="*/ 70132 w 4098122"/>
                <a:gd name="connsiteY225-9734" fmla="*/ 4745620 h 5311470"/>
                <a:gd name="connsiteX226-9735" fmla="*/ 35408 w 4098122"/>
                <a:gd name="connsiteY226-9736" fmla="*/ 4676172 h 5311470"/>
                <a:gd name="connsiteX227-9737" fmla="*/ 23833 w 4098122"/>
                <a:gd name="connsiteY227-9738" fmla="*/ 4641448 h 5311470"/>
                <a:gd name="connsiteX228-9739" fmla="*/ 35408 w 4098122"/>
                <a:gd name="connsiteY228-9740" fmla="*/ 4514126 h 5311470"/>
                <a:gd name="connsiteX229-9741" fmla="*/ 46983 w 4098122"/>
                <a:gd name="connsiteY229-9742" fmla="*/ 4467828 h 5311470"/>
                <a:gd name="connsiteX230-9743" fmla="*/ 70132 w 4098122"/>
                <a:gd name="connsiteY230-9744" fmla="*/ 4363655 h 5311470"/>
                <a:gd name="connsiteX231-9745" fmla="*/ 58557 w 4098122"/>
                <a:gd name="connsiteY231-9746" fmla="*/ 4305782 h 5311470"/>
                <a:gd name="connsiteX232-9747" fmla="*/ 46983 w 4098122"/>
                <a:gd name="connsiteY232-9748" fmla="*/ 4236334 h 5311470"/>
                <a:gd name="connsiteX233-9749" fmla="*/ 23833 w 4098122"/>
                <a:gd name="connsiteY233-9750" fmla="*/ 4166886 h 5311470"/>
                <a:gd name="connsiteX234-9751" fmla="*/ 35408 w 4098122"/>
                <a:gd name="connsiteY234-9752" fmla="*/ 3877519 h 5311470"/>
                <a:gd name="connsiteX235-9753" fmla="*/ 46983 w 4098122"/>
                <a:gd name="connsiteY235-9754" fmla="*/ 3819645 h 5311470"/>
                <a:gd name="connsiteX236-9755" fmla="*/ 116431 w 4098122"/>
                <a:gd name="connsiteY236-9756" fmla="*/ 3750197 h 5311470"/>
                <a:gd name="connsiteX237-9757" fmla="*/ 93281 w 4098122"/>
                <a:gd name="connsiteY237-9758" fmla="*/ 3611301 h 5311470"/>
                <a:gd name="connsiteX238-9759" fmla="*/ 70132 w 4098122"/>
                <a:gd name="connsiteY238-9760" fmla="*/ 3576577 h 5311470"/>
                <a:gd name="connsiteX239-9761" fmla="*/ 58557 w 4098122"/>
                <a:gd name="connsiteY239-9762" fmla="*/ 3437681 h 5311470"/>
                <a:gd name="connsiteX240-9763" fmla="*/ 35408 w 4098122"/>
                <a:gd name="connsiteY240-9764" fmla="*/ 3345083 h 5311470"/>
                <a:gd name="connsiteX241-9765" fmla="*/ 12259 w 4098122"/>
                <a:gd name="connsiteY241-9766" fmla="*/ 3264060 h 5311470"/>
                <a:gd name="connsiteX242-9767" fmla="*/ 23833 w 4098122"/>
                <a:gd name="connsiteY242-9768" fmla="*/ 3078866 h 5311470"/>
                <a:gd name="connsiteX243-9769" fmla="*/ 46983 w 4098122"/>
                <a:gd name="connsiteY243-9770" fmla="*/ 3009417 h 5311470"/>
                <a:gd name="connsiteX244-9771" fmla="*/ 58557 w 4098122"/>
                <a:gd name="connsiteY244-9772" fmla="*/ 2974693 h 5311470"/>
                <a:gd name="connsiteX245-9773" fmla="*/ 46983 w 4098122"/>
                <a:gd name="connsiteY245-9774" fmla="*/ 2812648 h 5311470"/>
                <a:gd name="connsiteX246-9775" fmla="*/ 35408 w 4098122"/>
                <a:gd name="connsiteY246-9776" fmla="*/ 2673752 h 5311470"/>
                <a:gd name="connsiteX247-9777" fmla="*/ 46983 w 4098122"/>
                <a:gd name="connsiteY247-9778" fmla="*/ 2523281 h 5311470"/>
                <a:gd name="connsiteX248-9779" fmla="*/ 70132 w 4098122"/>
                <a:gd name="connsiteY248-9780" fmla="*/ 2453833 h 5311470"/>
                <a:gd name="connsiteX249-9781" fmla="*/ 58557 w 4098122"/>
                <a:gd name="connsiteY249-9782" fmla="*/ 2257063 h 5311470"/>
                <a:gd name="connsiteX250-9783" fmla="*/ 46983 w 4098122"/>
                <a:gd name="connsiteY250-9784" fmla="*/ 2210764 h 5311470"/>
                <a:gd name="connsiteX251-9785" fmla="*/ 23833 w 4098122"/>
                <a:gd name="connsiteY251-9786" fmla="*/ 2176040 h 5311470"/>
                <a:gd name="connsiteX252-9787" fmla="*/ 23833 w 4098122"/>
                <a:gd name="connsiteY252-9788" fmla="*/ 1828800 h 5311470"/>
                <a:gd name="connsiteX253-9789" fmla="*/ 35408 w 4098122"/>
                <a:gd name="connsiteY253-9790" fmla="*/ 1713053 h 5311470"/>
                <a:gd name="connsiteX254-9791" fmla="*/ 58557 w 4098122"/>
                <a:gd name="connsiteY254-9792" fmla="*/ 1643605 h 5311470"/>
                <a:gd name="connsiteX255-9793" fmla="*/ 35408 w 4098122"/>
                <a:gd name="connsiteY255-9794" fmla="*/ 1481559 h 5311470"/>
                <a:gd name="connsiteX256-9795" fmla="*/ 23833 w 4098122"/>
                <a:gd name="connsiteY256-9796" fmla="*/ 1446835 h 5311470"/>
                <a:gd name="connsiteX257-9797" fmla="*/ 684 w 4098122"/>
                <a:gd name="connsiteY257-9798" fmla="*/ 1365812 h 5311470"/>
                <a:gd name="connsiteX258-9799" fmla="*/ 12259 w 4098122"/>
                <a:gd name="connsiteY258-9800" fmla="*/ 1192192 h 5311470"/>
                <a:gd name="connsiteX259-9801" fmla="*/ 23833 w 4098122"/>
                <a:gd name="connsiteY259-9802" fmla="*/ 1157468 h 5311470"/>
                <a:gd name="connsiteX260-9803" fmla="*/ 58557 w 4098122"/>
                <a:gd name="connsiteY260-9804" fmla="*/ 1064871 h 5311470"/>
                <a:gd name="connsiteX261-9805" fmla="*/ 46983 w 4098122"/>
                <a:gd name="connsiteY261-9806" fmla="*/ 844952 h 5311470"/>
                <a:gd name="connsiteX262-9807" fmla="*/ 35408 w 4098122"/>
                <a:gd name="connsiteY262-9808" fmla="*/ 787078 h 5311470"/>
                <a:gd name="connsiteX263-9809" fmla="*/ 23833 w 4098122"/>
                <a:gd name="connsiteY263-9810" fmla="*/ 648182 h 5311470"/>
                <a:gd name="connsiteX264-9811" fmla="*/ 12259 w 4098122"/>
                <a:gd name="connsiteY264-9812" fmla="*/ 555585 h 5311470"/>
                <a:gd name="connsiteX265-9813" fmla="*/ 23833 w 4098122"/>
                <a:gd name="connsiteY265-9814" fmla="*/ 115747 h 5311470"/>
                <a:gd name="connsiteX266-9815" fmla="*/ 70132 w 4098122"/>
                <a:gd name="connsiteY266-9816" fmla="*/ 69448 h 5311470"/>
                <a:gd name="connsiteX267-9817" fmla="*/ 428947 w 4098122"/>
                <a:gd name="connsiteY267-9818" fmla="*/ 69448 h 5311470"/>
                <a:gd name="connsiteX268-9819" fmla="*/ 556269 w 4098122"/>
                <a:gd name="connsiteY268-9820" fmla="*/ 81022 h 5311470"/>
                <a:gd name="connsiteX269-9821" fmla="*/ 891935 w 4098122"/>
                <a:gd name="connsiteY269-9822" fmla="*/ 57873 h 5311470"/>
                <a:gd name="connsiteX270-9823" fmla="*/ 926659 w 4098122"/>
                <a:gd name="connsiteY270-9824" fmla="*/ 46298 h 5311470"/>
                <a:gd name="connsiteX271-9825" fmla="*/ 961383 w 4098122"/>
                <a:gd name="connsiteY271-9826" fmla="*/ 23149 h 5311470"/>
                <a:gd name="connsiteX272-9827" fmla="*/ 1007681 w 4098122"/>
                <a:gd name="connsiteY272-9828" fmla="*/ 0 h 5311470"/>
                <a:gd name="connsiteX0-9829" fmla="*/ 1056735 w 4098122"/>
                <a:gd name="connsiteY0-9830" fmla="*/ 149710 h 5311470"/>
                <a:gd name="connsiteX1-9831" fmla="*/ 1010449 w 4098122"/>
                <a:gd name="connsiteY1-9832" fmla="*/ 140754 h 5311470"/>
                <a:gd name="connsiteX2-9833" fmla="*/ 912755 w 4098122"/>
                <a:gd name="connsiteY2-9834" fmla="*/ 151921 h 5311470"/>
                <a:gd name="connsiteX3-9835" fmla="*/ 665066 w 4098122"/>
                <a:gd name="connsiteY3-9836" fmla="*/ 174258 h 5311470"/>
                <a:gd name="connsiteX4-9837" fmla="*/ 546340 w 4098122"/>
                <a:gd name="connsiteY4-9838" fmla="*/ 163090 h 5311470"/>
                <a:gd name="connsiteX5-9839" fmla="*/ 193938 w 4098122"/>
                <a:gd name="connsiteY5-9840" fmla="*/ 169028 h 5311470"/>
                <a:gd name="connsiteX6-9841" fmla="*/ 168578 w 4098122"/>
                <a:gd name="connsiteY6-9842" fmla="*/ 207762 h 5311470"/>
                <a:gd name="connsiteX7-9843" fmla="*/ 187473 w 4098122"/>
                <a:gd name="connsiteY7-9844" fmla="*/ 608390 h 5311470"/>
                <a:gd name="connsiteX8-9845" fmla="*/ 208505 w 4098122"/>
                <a:gd name="connsiteY8-9846" fmla="*/ 760923 h 5311470"/>
                <a:gd name="connsiteX9-9847" fmla="*/ 179372 w 4098122"/>
                <a:gd name="connsiteY9-9848" fmla="*/ 855496 h 5311470"/>
                <a:gd name="connsiteX10-9849" fmla="*/ 190165 w 4098122"/>
                <a:gd name="connsiteY10-9850" fmla="*/ 911336 h 5311470"/>
                <a:gd name="connsiteX11-9851" fmla="*/ 222545 w 4098122"/>
                <a:gd name="connsiteY11-9852" fmla="*/ 1056518 h 5311470"/>
                <a:gd name="connsiteX12-9853" fmla="*/ 209587 w 4098122"/>
                <a:gd name="connsiteY12-9854" fmla="*/ 1198869 h 5311470"/>
                <a:gd name="connsiteX13-9855" fmla="*/ 193411 w 4098122"/>
                <a:gd name="connsiteY13-9856" fmla="*/ 1287934 h 5311470"/>
                <a:gd name="connsiteX14-9857" fmla="*/ 146992 w 4098122"/>
                <a:gd name="connsiteY14-9858" fmla="*/ 1413887 h 5311470"/>
                <a:gd name="connsiteX15-9859" fmla="*/ 168578 w 4098122"/>
                <a:gd name="connsiteY15-9860" fmla="*/ 1492062 h 5311470"/>
                <a:gd name="connsiteX16-9861" fmla="*/ 179372 w 4098122"/>
                <a:gd name="connsiteY16-9862" fmla="*/ 1525566 h 5311470"/>
                <a:gd name="connsiteX17-9863" fmla="*/ 200958 w 4098122"/>
                <a:gd name="connsiteY17-9864" fmla="*/ 1681916 h 5311470"/>
                <a:gd name="connsiteX18-9865" fmla="*/ 179372 w 4098122"/>
                <a:gd name="connsiteY18-9866" fmla="*/ 1748923 h 5311470"/>
                <a:gd name="connsiteX19-9867" fmla="*/ 168578 w 4098122"/>
                <a:gd name="connsiteY19-9868" fmla="*/ 1860602 h 5311470"/>
                <a:gd name="connsiteX20-9869" fmla="*/ 204205 w 4098122"/>
                <a:gd name="connsiteY20-9870" fmla="*/ 2148134 h 5311470"/>
                <a:gd name="connsiteX21-9871" fmla="*/ 190165 w 4098122"/>
                <a:gd name="connsiteY21-9872" fmla="*/ 2229139 h 5311470"/>
                <a:gd name="connsiteX22-9873" fmla="*/ 200958 w 4098122"/>
                <a:gd name="connsiteY22-9874" fmla="*/ 2273811 h 5311470"/>
                <a:gd name="connsiteX23-9875" fmla="*/ 211751 w 4098122"/>
                <a:gd name="connsiteY23-9876" fmla="*/ 2463665 h 5311470"/>
                <a:gd name="connsiteX24-9877" fmla="*/ 190165 w 4098122"/>
                <a:gd name="connsiteY24-9878" fmla="*/ 2530671 h 5311470"/>
                <a:gd name="connsiteX25-9879" fmla="*/ 197184 w 4098122"/>
                <a:gd name="connsiteY25-9880" fmla="*/ 2693667 h 5311470"/>
                <a:gd name="connsiteX26-9881" fmla="*/ 190165 w 4098122"/>
                <a:gd name="connsiteY26-9882" fmla="*/ 2809867 h 5311470"/>
                <a:gd name="connsiteX27-9883" fmla="*/ 200958 w 4098122"/>
                <a:gd name="connsiteY27-9884" fmla="*/ 2966216 h 5311470"/>
                <a:gd name="connsiteX28-9885" fmla="*/ 190165 w 4098122"/>
                <a:gd name="connsiteY28-9886" fmla="*/ 2999720 h 5311470"/>
                <a:gd name="connsiteX29-9887" fmla="*/ 168578 w 4098122"/>
                <a:gd name="connsiteY29-9888" fmla="*/ 3066728 h 5311470"/>
                <a:gd name="connsiteX30-9889" fmla="*/ 187473 w 4098122"/>
                <a:gd name="connsiteY30-9890" fmla="*/ 3221661 h 5311470"/>
                <a:gd name="connsiteX31-9891" fmla="*/ 179372 w 4098122"/>
                <a:gd name="connsiteY31-9892" fmla="*/ 3323587 h 5311470"/>
                <a:gd name="connsiteX32-9893" fmla="*/ 200958 w 4098122"/>
                <a:gd name="connsiteY32-9894" fmla="*/ 3412930 h 5311470"/>
                <a:gd name="connsiteX33-9895" fmla="*/ 211751 w 4098122"/>
                <a:gd name="connsiteY33-9896" fmla="*/ 3546944 h 5311470"/>
                <a:gd name="connsiteX34-9897" fmla="*/ 233337 w 4098122"/>
                <a:gd name="connsiteY34-9898" fmla="*/ 3580448 h 5311470"/>
                <a:gd name="connsiteX35-9899" fmla="*/ 254924 w 4098122"/>
                <a:gd name="connsiteY35-9900" fmla="*/ 3714461 h 5311470"/>
                <a:gd name="connsiteX36-9901" fmla="*/ 207978 w 4098122"/>
                <a:gd name="connsiteY36-9902" fmla="*/ 3817095 h 5311470"/>
                <a:gd name="connsiteX37-9903" fmla="*/ 214443 w 4098122"/>
                <a:gd name="connsiteY37-9904" fmla="*/ 3951817 h 5311470"/>
                <a:gd name="connsiteX38-9905" fmla="*/ 168578 w 4098122"/>
                <a:gd name="connsiteY38-9906" fmla="*/ 4116504 h 5311470"/>
                <a:gd name="connsiteX39-9907" fmla="*/ 190165 w 4098122"/>
                <a:gd name="connsiteY39-9908" fmla="*/ 4183511 h 5311470"/>
                <a:gd name="connsiteX40-9909" fmla="*/ 218216 w 4098122"/>
                <a:gd name="connsiteY40-9910" fmla="*/ 4256733 h 5311470"/>
                <a:gd name="connsiteX41-9911" fmla="*/ 211751 w 4098122"/>
                <a:gd name="connsiteY41-9912" fmla="*/ 4306356 h 5311470"/>
                <a:gd name="connsiteX42-9913" fmla="*/ 190165 w 4098122"/>
                <a:gd name="connsiteY42-9914" fmla="*/ 4406868 h 5311470"/>
                <a:gd name="connsiteX43-9915" fmla="*/ 179372 w 4098122"/>
                <a:gd name="connsiteY43-9916" fmla="*/ 4451539 h 5311470"/>
                <a:gd name="connsiteX44-9917" fmla="*/ 168578 w 4098122"/>
                <a:gd name="connsiteY44-9918" fmla="*/ 4574385 h 5311470"/>
                <a:gd name="connsiteX45-9919" fmla="*/ 179372 w 4098122"/>
                <a:gd name="connsiteY45-9920" fmla="*/ 4607889 h 5311470"/>
                <a:gd name="connsiteX46-9921" fmla="*/ 211751 w 4098122"/>
                <a:gd name="connsiteY46-9922" fmla="*/ 4674896 h 5311470"/>
                <a:gd name="connsiteX47-9923" fmla="*/ 200958 w 4098122"/>
                <a:gd name="connsiteY47-9924" fmla="*/ 4719567 h 5311470"/>
                <a:gd name="connsiteX48-9925" fmla="*/ 179372 w 4098122"/>
                <a:gd name="connsiteY48-9926" fmla="*/ 4753071 h 5311470"/>
                <a:gd name="connsiteX49-9927" fmla="*/ 179372 w 4098122"/>
                <a:gd name="connsiteY49-9928" fmla="*/ 5009930 h 5311470"/>
                <a:gd name="connsiteX50-9929" fmla="*/ 157786 w 4098122"/>
                <a:gd name="connsiteY50-9930" fmla="*/ 5043435 h 5311470"/>
                <a:gd name="connsiteX51-9931" fmla="*/ 180935 w 4098122"/>
                <a:gd name="connsiteY51-9932" fmla="*/ 5108814 h 5311470"/>
                <a:gd name="connsiteX52-9933" fmla="*/ 230213 w 4098122"/>
                <a:gd name="connsiteY52-9934" fmla="*/ 5074497 h 5311470"/>
                <a:gd name="connsiteX53-9935" fmla="*/ 308890 w 4098122"/>
                <a:gd name="connsiteY53-9936" fmla="*/ 5132777 h 5311470"/>
                <a:gd name="connsiteX54-9937" fmla="*/ 330477 w 4098122"/>
                <a:gd name="connsiteY54-9938" fmla="*/ 5110441 h 5311470"/>
                <a:gd name="connsiteX55-9939" fmla="*/ 524754 w 4098122"/>
                <a:gd name="connsiteY55-9940" fmla="*/ 5099273 h 5311470"/>
                <a:gd name="connsiteX56-9941" fmla="*/ 783791 w 4098122"/>
                <a:gd name="connsiteY56-9942" fmla="*/ 5099273 h 5311470"/>
                <a:gd name="connsiteX57-9943" fmla="*/ 891723 w 4098122"/>
                <a:gd name="connsiteY57-9944" fmla="*/ 5110441 h 5311470"/>
                <a:gd name="connsiteX58-9945" fmla="*/ 1107587 w 4098122"/>
                <a:gd name="connsiteY58-9946" fmla="*/ 5121609 h 5311470"/>
                <a:gd name="connsiteX59-9947" fmla="*/ 1161553 w 4098122"/>
                <a:gd name="connsiteY59-9948" fmla="*/ 5110441 h 5311470"/>
                <a:gd name="connsiteX60-9949" fmla="*/ 1334244 w 4098122"/>
                <a:gd name="connsiteY60-9950" fmla="*/ 5099273 h 5311470"/>
                <a:gd name="connsiteX61-9951" fmla="*/ 1388211 w 4098122"/>
                <a:gd name="connsiteY61-9952" fmla="*/ 5110441 h 5311470"/>
                <a:gd name="connsiteX62-9953" fmla="*/ 1420590 w 4098122"/>
                <a:gd name="connsiteY62-9954" fmla="*/ 5121609 h 5311470"/>
                <a:gd name="connsiteX63-9955" fmla="*/ 1485349 w 4098122"/>
                <a:gd name="connsiteY63-9956" fmla="*/ 5132777 h 5311470"/>
                <a:gd name="connsiteX64-9957" fmla="*/ 1517729 w 4098122"/>
                <a:gd name="connsiteY64-9958" fmla="*/ 5143945 h 5311470"/>
                <a:gd name="connsiteX65-9959" fmla="*/ 1550108 w 4098122"/>
                <a:gd name="connsiteY65-9960" fmla="*/ 5155112 h 5311470"/>
                <a:gd name="connsiteX66-9961" fmla="*/ 1614868 w 4098122"/>
                <a:gd name="connsiteY66-9962" fmla="*/ 5177448 h 5311470"/>
                <a:gd name="connsiteX67-9963" fmla="*/ 1802785 w 4098122"/>
                <a:gd name="connsiteY67-9964" fmla="*/ 5181199 h 5311470"/>
                <a:gd name="connsiteX68-9965" fmla="*/ 1926080 w 4098122"/>
                <a:gd name="connsiteY68-9966" fmla="*/ 5173781 h 5311470"/>
                <a:gd name="connsiteX69-9967" fmla="*/ 2060390 w 4098122"/>
                <a:gd name="connsiteY69-9968" fmla="*/ 5177531 h 5311470"/>
                <a:gd name="connsiteX70-9969" fmla="*/ 2137733 w 4098122"/>
                <a:gd name="connsiteY70-9970" fmla="*/ 5177498 h 5311470"/>
                <a:gd name="connsiteX71-9971" fmla="*/ 2216643 w 4098122"/>
                <a:gd name="connsiteY71-9972" fmla="*/ 5170047 h 5311470"/>
                <a:gd name="connsiteX72-9973" fmla="*/ 2338012 w 4098122"/>
                <a:gd name="connsiteY72-9974" fmla="*/ 5177448 h 5311470"/>
                <a:gd name="connsiteX73-9975" fmla="*/ 3426693 w 4098122"/>
                <a:gd name="connsiteY73-9976" fmla="*/ 5140244 h 5311470"/>
                <a:gd name="connsiteX74-9977" fmla="*/ 3485092 w 4098122"/>
                <a:gd name="connsiteY74-9978" fmla="*/ 5129077 h 5311470"/>
                <a:gd name="connsiteX75-9979" fmla="*/ 3536058 w 4098122"/>
                <a:gd name="connsiteY75-9980" fmla="*/ 5121609 h 5311470"/>
                <a:gd name="connsiteX76-9981" fmla="*/ 3606819 w 4098122"/>
                <a:gd name="connsiteY76-9982" fmla="*/ 5129026 h 5311470"/>
                <a:gd name="connsiteX77-9983" fmla="*/ 3665576 w 4098122"/>
                <a:gd name="connsiteY77-9984" fmla="*/ 5132777 h 5311470"/>
                <a:gd name="connsiteX78-9985" fmla="*/ 3773508 w 4098122"/>
                <a:gd name="connsiteY78-9986" fmla="*/ 5155112 h 5311470"/>
                <a:gd name="connsiteX79-9987" fmla="*/ 3816680 w 4098122"/>
                <a:gd name="connsiteY79-9988" fmla="*/ 5166280 h 5311470"/>
                <a:gd name="connsiteX80-9989" fmla="*/ 3870647 w 4098122"/>
                <a:gd name="connsiteY80-9990" fmla="*/ 5177448 h 5311470"/>
                <a:gd name="connsiteX81-9991" fmla="*/ 3874975 w 4098122"/>
                <a:gd name="connsiteY81-9992" fmla="*/ 5037497 h 5311470"/>
                <a:gd name="connsiteX82-9993" fmla="*/ 3913820 w 4098122"/>
                <a:gd name="connsiteY82-9994" fmla="*/ 4697231 h 5311470"/>
                <a:gd name="connsiteX83-9995" fmla="*/ 3903026 w 4098122"/>
                <a:gd name="connsiteY83-9996" fmla="*/ 4663727 h 5311470"/>
                <a:gd name="connsiteX84-9997" fmla="*/ 3892233 w 4098122"/>
                <a:gd name="connsiteY84-9998" fmla="*/ 4384532 h 5311470"/>
                <a:gd name="connsiteX85-9999" fmla="*/ 3881440 w 4098122"/>
                <a:gd name="connsiteY85-10000" fmla="*/ 4105336 h 5311470"/>
                <a:gd name="connsiteX86-10001" fmla="*/ 3924612 w 4098122"/>
                <a:gd name="connsiteY86-10002" fmla="*/ 4071832 h 5311470"/>
                <a:gd name="connsiteX87-10003" fmla="*/ 3899780 w 4098122"/>
                <a:gd name="connsiteY87-10004" fmla="*/ 3931880 h 5311470"/>
                <a:gd name="connsiteX88-10005" fmla="*/ 3872811 w 4098122"/>
                <a:gd name="connsiteY88-10006" fmla="*/ 3820202 h 5311470"/>
                <a:gd name="connsiteX89-10007" fmla="*/ 3892233 w 4098122"/>
                <a:gd name="connsiteY89-10008" fmla="*/ 3602783 h 5311470"/>
                <a:gd name="connsiteX90-10009" fmla="*/ 3878749 w 4098122"/>
                <a:gd name="connsiteY90-10010" fmla="*/ 3246828 h 5311470"/>
                <a:gd name="connsiteX91-10011" fmla="*/ 3913820 w 4098122"/>
                <a:gd name="connsiteY91-10012" fmla="*/ 3111398 h 5311470"/>
                <a:gd name="connsiteX92-10013" fmla="*/ 3924612 w 4098122"/>
                <a:gd name="connsiteY92-10014" fmla="*/ 3055560 h 5311470"/>
                <a:gd name="connsiteX93-10015" fmla="*/ 3903026 w 4098122"/>
                <a:gd name="connsiteY93-10016" fmla="*/ 2910378 h 5311470"/>
                <a:gd name="connsiteX94-10017" fmla="*/ 3897643 w 4098122"/>
                <a:gd name="connsiteY94-10018" fmla="*/ 2689852 h 5311470"/>
                <a:gd name="connsiteX95-10019" fmla="*/ 3859853 w 4098122"/>
                <a:gd name="connsiteY95-10020" fmla="*/ 2564175 h 5311470"/>
                <a:gd name="connsiteX96-10021" fmla="*/ 3838267 w 4098122"/>
                <a:gd name="connsiteY96-10022" fmla="*/ 2541839 h 5311470"/>
                <a:gd name="connsiteX97-10023" fmla="*/ 3827474 w 4098122"/>
                <a:gd name="connsiteY97-10024" fmla="*/ 2407825 h 5311470"/>
                <a:gd name="connsiteX98-10025" fmla="*/ 3838267 w 4098122"/>
                <a:gd name="connsiteY98-10026" fmla="*/ 2374321 h 5311470"/>
                <a:gd name="connsiteX99-10027" fmla="*/ 3849060 w 4098122"/>
                <a:gd name="connsiteY99-10028" fmla="*/ 2296146 h 5311470"/>
                <a:gd name="connsiteX100-10029" fmla="*/ 3870647 w 4098122"/>
                <a:gd name="connsiteY100-10030" fmla="*/ 2273811 h 5311470"/>
                <a:gd name="connsiteX101-10031" fmla="*/ 3903026 w 4098122"/>
                <a:gd name="connsiteY101-10032" fmla="*/ 2184469 h 5311470"/>
                <a:gd name="connsiteX102-10033" fmla="*/ 3913820 w 4098122"/>
                <a:gd name="connsiteY102-10034" fmla="*/ 2005783 h 5311470"/>
                <a:gd name="connsiteX103-10035" fmla="*/ 3935406 w 4098122"/>
                <a:gd name="connsiteY103-10036" fmla="*/ 1793595 h 5311470"/>
                <a:gd name="connsiteX104-10037" fmla="*/ 3924612 w 4098122"/>
                <a:gd name="connsiteY104-10038" fmla="*/ 1648413 h 5311470"/>
                <a:gd name="connsiteX105-10039" fmla="*/ 3946199 w 4098122"/>
                <a:gd name="connsiteY105-10040" fmla="*/ 1614909 h 5311470"/>
                <a:gd name="connsiteX106-10041" fmla="*/ 3940816 w 4098122"/>
                <a:gd name="connsiteY106-10042" fmla="*/ 1485848 h 5311470"/>
                <a:gd name="connsiteX107-10043" fmla="*/ 3947836 w 4098122"/>
                <a:gd name="connsiteY107-10044" fmla="*/ 1378692 h 5311470"/>
                <a:gd name="connsiteX108-10045" fmla="*/ 3931105 w 4098122"/>
                <a:gd name="connsiteY108-10046" fmla="*/ 1305039 h 5311470"/>
                <a:gd name="connsiteX109-10047" fmla="*/ 3913293 w 4098122"/>
                <a:gd name="connsiteY109-10048" fmla="*/ 1178655 h 5311470"/>
                <a:gd name="connsiteX110-10049" fmla="*/ 3903026 w 4098122"/>
                <a:gd name="connsiteY110-10050" fmla="*/ 676810 h 5311470"/>
                <a:gd name="connsiteX111-10051" fmla="*/ 3917066 w 4098122"/>
                <a:gd name="connsiteY111-10052" fmla="*/ 454869 h 5311470"/>
                <a:gd name="connsiteX112-10053" fmla="*/ 3899187 w 4098122"/>
                <a:gd name="connsiteY112-10054" fmla="*/ 373278 h 5311470"/>
                <a:gd name="connsiteX113-10055" fmla="*/ 3913820 w 4098122"/>
                <a:gd name="connsiteY113-10056" fmla="*/ 218929 h 5311470"/>
                <a:gd name="connsiteX114-10057" fmla="*/ 3827474 w 4098122"/>
                <a:gd name="connsiteY114-10058" fmla="*/ 196594 h 5311470"/>
                <a:gd name="connsiteX115-10059" fmla="*/ 3795094 w 4098122"/>
                <a:gd name="connsiteY115-10060" fmla="*/ 174258 h 5311470"/>
                <a:gd name="connsiteX116-10061" fmla="*/ 3740402 w 4098122"/>
                <a:gd name="connsiteY116-10062" fmla="*/ 170044 h 5311470"/>
                <a:gd name="connsiteX117-10063" fmla="*/ 3686865 w 4098122"/>
                <a:gd name="connsiteY117-10064" fmla="*/ 178383 h 5311470"/>
                <a:gd name="connsiteX118-10065" fmla="*/ 3643626 w 4098122"/>
                <a:gd name="connsiteY118-10066" fmla="*/ 168568 h 5311470"/>
                <a:gd name="connsiteX119-10067" fmla="*/ 3558732 w 4098122"/>
                <a:gd name="connsiteY119-10068" fmla="*/ 180474 h 5311470"/>
                <a:gd name="connsiteX120-10069" fmla="*/ 3381688 w 4098122"/>
                <a:gd name="connsiteY120-10070" fmla="*/ 188165 h 5311470"/>
                <a:gd name="connsiteX121-10071" fmla="*/ 3204582 w 4098122"/>
                <a:gd name="connsiteY121-10072" fmla="*/ 182687 h 5311470"/>
                <a:gd name="connsiteX122-10073" fmla="*/ 3169088 w 4098122"/>
                <a:gd name="connsiteY122-10074" fmla="*/ 174258 h 5311470"/>
                <a:gd name="connsiteX123-10075" fmla="*/ 3136709 w 4098122"/>
                <a:gd name="connsiteY123-10076" fmla="*/ 163090 h 5311470"/>
                <a:gd name="connsiteX124-10077" fmla="*/ 3111646 w 4098122"/>
                <a:gd name="connsiteY124-10078" fmla="*/ 161614 h 5311470"/>
                <a:gd name="connsiteX125-10079" fmla="*/ 3030414 w 4098122"/>
                <a:gd name="connsiteY125-10080" fmla="*/ 159276 h 5311470"/>
                <a:gd name="connsiteX126-10081" fmla="*/ 2856086 w 4098122"/>
                <a:gd name="connsiteY126-10082" fmla="*/ 151922 h 5311470"/>
                <a:gd name="connsiteX127-10083" fmla="*/ 2445944 w 4098122"/>
                <a:gd name="connsiteY127-10084" fmla="*/ 174258 h 5311470"/>
                <a:gd name="connsiteX128-10085" fmla="*/ 2118307 w 4098122"/>
                <a:gd name="connsiteY128-10086" fmla="*/ 150448 h 5311470"/>
                <a:gd name="connsiteX129-10087" fmla="*/ 1882561 w 4098122"/>
                <a:gd name="connsiteY129-10088" fmla="*/ 154045 h 5311470"/>
                <a:gd name="connsiteX130-10089" fmla="*/ 1712006 w 4098122"/>
                <a:gd name="connsiteY130-10090" fmla="*/ 140754 h 5311470"/>
                <a:gd name="connsiteX131-10091" fmla="*/ 1237105 w 4098122"/>
                <a:gd name="connsiteY131-10092" fmla="*/ 163090 h 5311470"/>
                <a:gd name="connsiteX132-10093" fmla="*/ 1160470 w 4098122"/>
                <a:gd name="connsiteY132-10094" fmla="*/ 163031 h 5311470"/>
                <a:gd name="connsiteX133-10095" fmla="*/ 1106861 w 4098122"/>
                <a:gd name="connsiteY133-10096" fmla="*/ 161556 h 5311470"/>
                <a:gd name="connsiteX134-10097" fmla="*/ 1056735 w 4098122"/>
                <a:gd name="connsiteY134-10098" fmla="*/ 149710 h 5311470"/>
                <a:gd name="connsiteX135-10099" fmla="*/ 1007681 w 4098122"/>
                <a:gd name="connsiteY135-10100" fmla="*/ 0 h 5311470"/>
                <a:gd name="connsiteX136-10101" fmla="*/ 1100279 w 4098122"/>
                <a:gd name="connsiteY136-10102" fmla="*/ 23149 h 5311470"/>
                <a:gd name="connsiteX137-10103" fmla="*/ 1169727 w 4098122"/>
                <a:gd name="connsiteY137-10104" fmla="*/ 69448 h 5311470"/>
                <a:gd name="connsiteX138-10105" fmla="*/ 1679013 w 4098122"/>
                <a:gd name="connsiteY138-10106" fmla="*/ 46298 h 5311470"/>
                <a:gd name="connsiteX139-10107" fmla="*/ 1760036 w 4098122"/>
                <a:gd name="connsiteY139-10108" fmla="*/ 23149 h 5311470"/>
                <a:gd name="connsiteX140-10109" fmla="*/ 2107276 w 4098122"/>
                <a:gd name="connsiteY140-10110" fmla="*/ 34724 h 5311470"/>
                <a:gd name="connsiteX141-10111" fmla="*/ 2466092 w 4098122"/>
                <a:gd name="connsiteY141-10112" fmla="*/ 81022 h 5311470"/>
                <a:gd name="connsiteX142-10113" fmla="*/ 2905930 w 4098122"/>
                <a:gd name="connsiteY142-10114" fmla="*/ 57873 h 5311470"/>
                <a:gd name="connsiteX143-10115" fmla="*/ 3010102 w 4098122"/>
                <a:gd name="connsiteY143-10116" fmla="*/ 34724 h 5311470"/>
                <a:gd name="connsiteX144-10117" fmla="*/ 3183722 w 4098122"/>
                <a:gd name="connsiteY144-10118" fmla="*/ 46298 h 5311470"/>
                <a:gd name="connsiteX145-10119" fmla="*/ 3206871 w 4098122"/>
                <a:gd name="connsiteY145-10120" fmla="*/ 69448 h 5311470"/>
                <a:gd name="connsiteX146-10121" fmla="*/ 3241595 w 4098122"/>
                <a:gd name="connsiteY146-10122" fmla="*/ 81022 h 5311470"/>
                <a:gd name="connsiteX147-10123" fmla="*/ 3264745 w 4098122"/>
                <a:gd name="connsiteY147-10124" fmla="*/ 104172 h 5311470"/>
                <a:gd name="connsiteX148-10125" fmla="*/ 3368917 w 4098122"/>
                <a:gd name="connsiteY148-10126" fmla="*/ 81022 h 5311470"/>
                <a:gd name="connsiteX149-10127" fmla="*/ 3693008 w 4098122"/>
                <a:gd name="connsiteY149-10128" fmla="*/ 69448 h 5311470"/>
                <a:gd name="connsiteX150-10129" fmla="*/ 3739307 w 4098122"/>
                <a:gd name="connsiteY150-10130" fmla="*/ 46298 h 5311470"/>
                <a:gd name="connsiteX151-10131" fmla="*/ 3774031 w 4098122"/>
                <a:gd name="connsiteY151-10132" fmla="*/ 23149 h 5311470"/>
                <a:gd name="connsiteX152-10133" fmla="*/ 3831904 w 4098122"/>
                <a:gd name="connsiteY152-10134" fmla="*/ 69448 h 5311470"/>
                <a:gd name="connsiteX153-10135" fmla="*/ 3912927 w 4098122"/>
                <a:gd name="connsiteY153-10136" fmla="*/ 81022 h 5311470"/>
                <a:gd name="connsiteX154-10137" fmla="*/ 3947651 w 4098122"/>
                <a:gd name="connsiteY154-10138" fmla="*/ 104172 h 5311470"/>
                <a:gd name="connsiteX155-10139" fmla="*/ 4040249 w 4098122"/>
                <a:gd name="connsiteY155-10140" fmla="*/ 127321 h 5311470"/>
                <a:gd name="connsiteX156-10141" fmla="*/ 4017099 w 4098122"/>
                <a:gd name="connsiteY156-10142" fmla="*/ 312516 h 5311470"/>
                <a:gd name="connsiteX157-10143" fmla="*/ 4005524 w 4098122"/>
                <a:gd name="connsiteY157-10144" fmla="*/ 347240 h 5311470"/>
                <a:gd name="connsiteX158-10145" fmla="*/ 4028674 w 4098122"/>
                <a:gd name="connsiteY158-10146" fmla="*/ 601883 h 5311470"/>
                <a:gd name="connsiteX159-10147" fmla="*/ 4040249 w 4098122"/>
                <a:gd name="connsiteY159-10148" fmla="*/ 1169043 h 5311470"/>
                <a:gd name="connsiteX160-10149" fmla="*/ 4063398 w 4098122"/>
                <a:gd name="connsiteY160-10150" fmla="*/ 1238491 h 5311470"/>
                <a:gd name="connsiteX161-10151" fmla="*/ 4074973 w 4098122"/>
                <a:gd name="connsiteY161-10152" fmla="*/ 1273215 h 5311470"/>
                <a:gd name="connsiteX162-10153" fmla="*/ 4098122 w 4098122"/>
                <a:gd name="connsiteY162-10154" fmla="*/ 1354238 h 5311470"/>
                <a:gd name="connsiteX163-10155" fmla="*/ 4074973 w 4098122"/>
                <a:gd name="connsiteY163-10156" fmla="*/ 1574157 h 5311470"/>
                <a:gd name="connsiteX164-10157" fmla="*/ 4051823 w 4098122"/>
                <a:gd name="connsiteY164-10158" fmla="*/ 1608881 h 5311470"/>
                <a:gd name="connsiteX165-10159" fmla="*/ 4063398 w 4098122"/>
                <a:gd name="connsiteY165-10160" fmla="*/ 1759352 h 5311470"/>
                <a:gd name="connsiteX166-10161" fmla="*/ 4040249 w 4098122"/>
                <a:gd name="connsiteY166-10162" fmla="*/ 1979271 h 5311470"/>
                <a:gd name="connsiteX167-10163" fmla="*/ 4028674 w 4098122"/>
                <a:gd name="connsiteY167-10164" fmla="*/ 2164466 h 5311470"/>
                <a:gd name="connsiteX168-10165" fmla="*/ 3993950 w 4098122"/>
                <a:gd name="connsiteY168-10166" fmla="*/ 2257063 h 5311470"/>
                <a:gd name="connsiteX169-10167" fmla="*/ 3970800 w 4098122"/>
                <a:gd name="connsiteY169-10168" fmla="*/ 2280212 h 5311470"/>
                <a:gd name="connsiteX170-10169" fmla="*/ 3959226 w 4098122"/>
                <a:gd name="connsiteY170-10170" fmla="*/ 2361235 h 5311470"/>
                <a:gd name="connsiteX171-10171" fmla="*/ 3947651 w 4098122"/>
                <a:gd name="connsiteY171-10172" fmla="*/ 2395959 h 5311470"/>
                <a:gd name="connsiteX172-10173" fmla="*/ 3959226 w 4098122"/>
                <a:gd name="connsiteY172-10174" fmla="*/ 2534855 h 5311470"/>
                <a:gd name="connsiteX173-10175" fmla="*/ 3982375 w 4098122"/>
                <a:gd name="connsiteY173-10176" fmla="*/ 2558005 h 5311470"/>
                <a:gd name="connsiteX174-10177" fmla="*/ 3993950 w 4098122"/>
                <a:gd name="connsiteY174-10178" fmla="*/ 2592729 h 5311470"/>
                <a:gd name="connsiteX175-10179" fmla="*/ 4028674 w 4098122"/>
                <a:gd name="connsiteY175-10180" fmla="*/ 2916820 h 5311470"/>
                <a:gd name="connsiteX176-10181" fmla="*/ 4051823 w 4098122"/>
                <a:gd name="connsiteY176-10182" fmla="*/ 3067291 h 5311470"/>
                <a:gd name="connsiteX177-10183" fmla="*/ 4040249 w 4098122"/>
                <a:gd name="connsiteY177-10184" fmla="*/ 3125164 h 5311470"/>
                <a:gd name="connsiteX178-10185" fmla="*/ 4029899 w 4098122"/>
                <a:gd name="connsiteY178-10186" fmla="*/ 3164921 h 5311470"/>
                <a:gd name="connsiteX179-10187" fmla="*/ 4031149 w 4098122"/>
                <a:gd name="connsiteY179-10188" fmla="*/ 3158443 h 5311470"/>
                <a:gd name="connsiteX180-10189" fmla="*/ 4029899 w 4098122"/>
                <a:gd name="connsiteY180-10190" fmla="*/ 3164921 h 5311470"/>
                <a:gd name="connsiteX181-10191" fmla="*/ 4017099 w 4098122"/>
                <a:gd name="connsiteY181-10192" fmla="*/ 3229336 h 5311470"/>
                <a:gd name="connsiteX182-10193" fmla="*/ 4017099 w 4098122"/>
                <a:gd name="connsiteY182-10194" fmla="*/ 3634450 h 5311470"/>
                <a:gd name="connsiteX183-10195" fmla="*/ 4051823 w 4098122"/>
                <a:gd name="connsiteY183-10196" fmla="*/ 3842795 h 5311470"/>
                <a:gd name="connsiteX184-10197" fmla="*/ 4063398 w 4098122"/>
                <a:gd name="connsiteY184-10198" fmla="*/ 3981691 h 5311470"/>
                <a:gd name="connsiteX185-10199" fmla="*/ 4051823 w 4098122"/>
                <a:gd name="connsiteY185-10200" fmla="*/ 4120587 h 5311470"/>
                <a:gd name="connsiteX186-10201" fmla="*/ 4040249 w 4098122"/>
                <a:gd name="connsiteY186-10202" fmla="*/ 4155311 h 5311470"/>
                <a:gd name="connsiteX187-10203" fmla="*/ 4017099 w 4098122"/>
                <a:gd name="connsiteY187-10204" fmla="*/ 4444678 h 5311470"/>
                <a:gd name="connsiteX188-10205" fmla="*/ 4028674 w 4098122"/>
                <a:gd name="connsiteY188-10206" fmla="*/ 4734045 h 5311470"/>
                <a:gd name="connsiteX189-10207" fmla="*/ 4040249 w 4098122"/>
                <a:gd name="connsiteY189-10208" fmla="*/ 4768769 h 5311470"/>
                <a:gd name="connsiteX190-10209" fmla="*/ 4025844 w 4098122"/>
                <a:gd name="connsiteY190-10210" fmla="*/ 5150698 h 5311470"/>
                <a:gd name="connsiteX191-10211" fmla="*/ 4014270 w 4098122"/>
                <a:gd name="connsiteY191-10212" fmla="*/ 5275190 h 5311470"/>
                <a:gd name="connsiteX192-10213" fmla="*/ 3936076 w 4098122"/>
                <a:gd name="connsiteY192-10214" fmla="*/ 5254906 h 5311470"/>
                <a:gd name="connsiteX193-10215" fmla="*/ 3889778 w 4098122"/>
                <a:gd name="connsiteY193-10216" fmla="*/ 5243331 h 5311470"/>
                <a:gd name="connsiteX194-10217" fmla="*/ 3788546 w 4098122"/>
                <a:gd name="connsiteY194-10218" fmla="*/ 5240502 h 5311470"/>
                <a:gd name="connsiteX195-10219" fmla="*/ 3713143 w 4098122"/>
                <a:gd name="connsiteY195-10220" fmla="*/ 5246382 h 5311470"/>
                <a:gd name="connsiteX196-10221" fmla="*/ 3655455 w 4098122"/>
                <a:gd name="connsiteY196-10222" fmla="*/ 5234733 h 5311470"/>
                <a:gd name="connsiteX197-10223" fmla="*/ 3600411 w 4098122"/>
                <a:gd name="connsiteY197-10224" fmla="*/ 5231757 h 5311470"/>
                <a:gd name="connsiteX198-10225" fmla="*/ 3565686 w 4098122"/>
                <a:gd name="connsiteY198-10226" fmla="*/ 5243331 h 5311470"/>
                <a:gd name="connsiteX199-10227" fmla="*/ 2350345 w 4098122"/>
                <a:gd name="connsiteY199-10228" fmla="*/ 5266481 h 5311470"/>
                <a:gd name="connsiteX200-10229" fmla="*/ 2188299 w 4098122"/>
                <a:gd name="connsiteY200-10230" fmla="*/ 5289630 h 5311470"/>
                <a:gd name="connsiteX201-10231" fmla="*/ 2095702 w 4098122"/>
                <a:gd name="connsiteY201-10232" fmla="*/ 5301205 h 5311470"/>
                <a:gd name="connsiteX202-10233" fmla="*/ 2049329 w 4098122"/>
                <a:gd name="connsiteY202-10234" fmla="*/ 5306936 h 5311470"/>
                <a:gd name="connsiteX203-10235" fmla="*/ 1968380 w 4098122"/>
                <a:gd name="connsiteY203-10236" fmla="*/ 5301205 h 5311470"/>
                <a:gd name="connsiteX204-10237" fmla="*/ 1748461 w 4098122"/>
                <a:gd name="connsiteY204-10238" fmla="*/ 5289630 h 5311470"/>
                <a:gd name="connsiteX205-10239" fmla="*/ 1574841 w 4098122"/>
                <a:gd name="connsiteY205-10240" fmla="*/ 5266481 h 5311470"/>
                <a:gd name="connsiteX206-10241" fmla="*/ 1505393 w 4098122"/>
                <a:gd name="connsiteY206-10242" fmla="*/ 5243331 h 5311470"/>
                <a:gd name="connsiteX207-10243" fmla="*/ 1470669 w 4098122"/>
                <a:gd name="connsiteY207-10244" fmla="*/ 5231757 h 5311470"/>
                <a:gd name="connsiteX208-10245" fmla="*/ 1435945 w 4098122"/>
                <a:gd name="connsiteY208-10246" fmla="*/ 5220182 h 5311470"/>
                <a:gd name="connsiteX209-10247" fmla="*/ 1366497 w 4098122"/>
                <a:gd name="connsiteY209-10248" fmla="*/ 5208607 h 5311470"/>
                <a:gd name="connsiteX210-10249" fmla="*/ 1331773 w 4098122"/>
                <a:gd name="connsiteY210-10250" fmla="*/ 5197033 h 5311470"/>
                <a:gd name="connsiteX211-10251" fmla="*/ 1273899 w 4098122"/>
                <a:gd name="connsiteY211-10252" fmla="*/ 5185458 h 5311470"/>
                <a:gd name="connsiteX212-10253" fmla="*/ 1088704 w 4098122"/>
                <a:gd name="connsiteY212-10254" fmla="*/ 5197033 h 5311470"/>
                <a:gd name="connsiteX213-10255" fmla="*/ 1030831 w 4098122"/>
                <a:gd name="connsiteY213-10256" fmla="*/ 5208607 h 5311470"/>
                <a:gd name="connsiteX214-10257" fmla="*/ 799337 w 4098122"/>
                <a:gd name="connsiteY214-10258" fmla="*/ 5197033 h 5311470"/>
                <a:gd name="connsiteX215-10259" fmla="*/ 648866 w 4098122"/>
                <a:gd name="connsiteY215-10260" fmla="*/ 5231757 h 5311470"/>
                <a:gd name="connsiteX216-10261" fmla="*/ 452097 w 4098122"/>
                <a:gd name="connsiteY216-10262" fmla="*/ 5197033 h 5311470"/>
                <a:gd name="connsiteX217-10263" fmla="*/ 244625 w 4098122"/>
                <a:gd name="connsiteY217-10264" fmla="*/ 5207919 h 5311470"/>
                <a:gd name="connsiteX218-10265" fmla="*/ 174304 w 4098122"/>
                <a:gd name="connsiteY218-10266" fmla="*/ 5220182 h 5311470"/>
                <a:gd name="connsiteX219-10267" fmla="*/ 117808 w 4098122"/>
                <a:gd name="connsiteY219-10268" fmla="*/ 5228128 h 5311470"/>
                <a:gd name="connsiteX220-10269" fmla="*/ 12259 w 4098122"/>
                <a:gd name="connsiteY220-10270" fmla="*/ 5243331 h 5311470"/>
                <a:gd name="connsiteX221-10271" fmla="*/ 23144 w 4098122"/>
                <a:gd name="connsiteY221-10272" fmla="*/ 5109442 h 5311470"/>
                <a:gd name="connsiteX222-10273" fmla="*/ 46294 w 4098122"/>
                <a:gd name="connsiteY222-10274" fmla="*/ 5020289 h 5311470"/>
                <a:gd name="connsiteX223-10275" fmla="*/ 35408 w 4098122"/>
                <a:gd name="connsiteY223-10276" fmla="*/ 4826643 h 5311470"/>
                <a:gd name="connsiteX224-10277" fmla="*/ 58557 w 4098122"/>
                <a:gd name="connsiteY224-10278" fmla="*/ 4791919 h 5311470"/>
                <a:gd name="connsiteX225-10279" fmla="*/ 70132 w 4098122"/>
                <a:gd name="connsiteY225-10280" fmla="*/ 4745620 h 5311470"/>
                <a:gd name="connsiteX226-10281" fmla="*/ 35408 w 4098122"/>
                <a:gd name="connsiteY226-10282" fmla="*/ 4676172 h 5311470"/>
                <a:gd name="connsiteX227-10283" fmla="*/ 23833 w 4098122"/>
                <a:gd name="connsiteY227-10284" fmla="*/ 4641448 h 5311470"/>
                <a:gd name="connsiteX228-10285" fmla="*/ 35408 w 4098122"/>
                <a:gd name="connsiteY228-10286" fmla="*/ 4514126 h 5311470"/>
                <a:gd name="connsiteX229-10287" fmla="*/ 46983 w 4098122"/>
                <a:gd name="connsiteY229-10288" fmla="*/ 4467828 h 5311470"/>
                <a:gd name="connsiteX230-10289" fmla="*/ 70132 w 4098122"/>
                <a:gd name="connsiteY230-10290" fmla="*/ 4363655 h 5311470"/>
                <a:gd name="connsiteX231-10291" fmla="*/ 58557 w 4098122"/>
                <a:gd name="connsiteY231-10292" fmla="*/ 4305782 h 5311470"/>
                <a:gd name="connsiteX232-10293" fmla="*/ 46983 w 4098122"/>
                <a:gd name="connsiteY232-10294" fmla="*/ 4236334 h 5311470"/>
                <a:gd name="connsiteX233-10295" fmla="*/ 23833 w 4098122"/>
                <a:gd name="connsiteY233-10296" fmla="*/ 4166886 h 5311470"/>
                <a:gd name="connsiteX234-10297" fmla="*/ 35408 w 4098122"/>
                <a:gd name="connsiteY234-10298" fmla="*/ 3877519 h 5311470"/>
                <a:gd name="connsiteX235-10299" fmla="*/ 46983 w 4098122"/>
                <a:gd name="connsiteY235-10300" fmla="*/ 3819645 h 5311470"/>
                <a:gd name="connsiteX236-10301" fmla="*/ 116431 w 4098122"/>
                <a:gd name="connsiteY236-10302" fmla="*/ 3750197 h 5311470"/>
                <a:gd name="connsiteX237-10303" fmla="*/ 93281 w 4098122"/>
                <a:gd name="connsiteY237-10304" fmla="*/ 3611301 h 5311470"/>
                <a:gd name="connsiteX238-10305" fmla="*/ 70132 w 4098122"/>
                <a:gd name="connsiteY238-10306" fmla="*/ 3576577 h 5311470"/>
                <a:gd name="connsiteX239-10307" fmla="*/ 58557 w 4098122"/>
                <a:gd name="connsiteY239-10308" fmla="*/ 3437681 h 5311470"/>
                <a:gd name="connsiteX240-10309" fmla="*/ 35408 w 4098122"/>
                <a:gd name="connsiteY240-10310" fmla="*/ 3345083 h 5311470"/>
                <a:gd name="connsiteX241-10311" fmla="*/ 12259 w 4098122"/>
                <a:gd name="connsiteY241-10312" fmla="*/ 3264060 h 5311470"/>
                <a:gd name="connsiteX242-10313" fmla="*/ 23833 w 4098122"/>
                <a:gd name="connsiteY242-10314" fmla="*/ 3078866 h 5311470"/>
                <a:gd name="connsiteX243-10315" fmla="*/ 46983 w 4098122"/>
                <a:gd name="connsiteY243-10316" fmla="*/ 3009417 h 5311470"/>
                <a:gd name="connsiteX244-10317" fmla="*/ 58557 w 4098122"/>
                <a:gd name="connsiteY244-10318" fmla="*/ 2974693 h 5311470"/>
                <a:gd name="connsiteX245-10319" fmla="*/ 46983 w 4098122"/>
                <a:gd name="connsiteY245-10320" fmla="*/ 2812648 h 5311470"/>
                <a:gd name="connsiteX246-10321" fmla="*/ 35408 w 4098122"/>
                <a:gd name="connsiteY246-10322" fmla="*/ 2673752 h 5311470"/>
                <a:gd name="connsiteX247-10323" fmla="*/ 46983 w 4098122"/>
                <a:gd name="connsiteY247-10324" fmla="*/ 2523281 h 5311470"/>
                <a:gd name="connsiteX248-10325" fmla="*/ 70132 w 4098122"/>
                <a:gd name="connsiteY248-10326" fmla="*/ 2453833 h 5311470"/>
                <a:gd name="connsiteX249-10327" fmla="*/ 58557 w 4098122"/>
                <a:gd name="connsiteY249-10328" fmla="*/ 2257063 h 5311470"/>
                <a:gd name="connsiteX250-10329" fmla="*/ 46983 w 4098122"/>
                <a:gd name="connsiteY250-10330" fmla="*/ 2210764 h 5311470"/>
                <a:gd name="connsiteX251-10331" fmla="*/ 23833 w 4098122"/>
                <a:gd name="connsiteY251-10332" fmla="*/ 2176040 h 5311470"/>
                <a:gd name="connsiteX252-10333" fmla="*/ 23833 w 4098122"/>
                <a:gd name="connsiteY252-10334" fmla="*/ 1828800 h 5311470"/>
                <a:gd name="connsiteX253-10335" fmla="*/ 35408 w 4098122"/>
                <a:gd name="connsiteY253-10336" fmla="*/ 1713053 h 5311470"/>
                <a:gd name="connsiteX254-10337" fmla="*/ 58557 w 4098122"/>
                <a:gd name="connsiteY254-10338" fmla="*/ 1643605 h 5311470"/>
                <a:gd name="connsiteX255-10339" fmla="*/ 35408 w 4098122"/>
                <a:gd name="connsiteY255-10340" fmla="*/ 1481559 h 5311470"/>
                <a:gd name="connsiteX256-10341" fmla="*/ 23833 w 4098122"/>
                <a:gd name="connsiteY256-10342" fmla="*/ 1446835 h 5311470"/>
                <a:gd name="connsiteX257-10343" fmla="*/ 684 w 4098122"/>
                <a:gd name="connsiteY257-10344" fmla="*/ 1365812 h 5311470"/>
                <a:gd name="connsiteX258-10345" fmla="*/ 12259 w 4098122"/>
                <a:gd name="connsiteY258-10346" fmla="*/ 1192192 h 5311470"/>
                <a:gd name="connsiteX259-10347" fmla="*/ 23833 w 4098122"/>
                <a:gd name="connsiteY259-10348" fmla="*/ 1157468 h 5311470"/>
                <a:gd name="connsiteX260-10349" fmla="*/ 58557 w 4098122"/>
                <a:gd name="connsiteY260-10350" fmla="*/ 1064871 h 5311470"/>
                <a:gd name="connsiteX261-10351" fmla="*/ 46983 w 4098122"/>
                <a:gd name="connsiteY261-10352" fmla="*/ 844952 h 5311470"/>
                <a:gd name="connsiteX262-10353" fmla="*/ 35408 w 4098122"/>
                <a:gd name="connsiteY262-10354" fmla="*/ 787078 h 5311470"/>
                <a:gd name="connsiteX263-10355" fmla="*/ 23833 w 4098122"/>
                <a:gd name="connsiteY263-10356" fmla="*/ 648182 h 5311470"/>
                <a:gd name="connsiteX264-10357" fmla="*/ 12259 w 4098122"/>
                <a:gd name="connsiteY264-10358" fmla="*/ 555585 h 5311470"/>
                <a:gd name="connsiteX265-10359" fmla="*/ 23833 w 4098122"/>
                <a:gd name="connsiteY265-10360" fmla="*/ 115747 h 5311470"/>
                <a:gd name="connsiteX266-10361" fmla="*/ 70132 w 4098122"/>
                <a:gd name="connsiteY266-10362" fmla="*/ 69448 h 5311470"/>
                <a:gd name="connsiteX267-10363" fmla="*/ 428947 w 4098122"/>
                <a:gd name="connsiteY267-10364" fmla="*/ 69448 h 5311470"/>
                <a:gd name="connsiteX268-10365" fmla="*/ 556269 w 4098122"/>
                <a:gd name="connsiteY268-10366" fmla="*/ 81022 h 5311470"/>
                <a:gd name="connsiteX269-10367" fmla="*/ 891935 w 4098122"/>
                <a:gd name="connsiteY269-10368" fmla="*/ 57873 h 5311470"/>
                <a:gd name="connsiteX270-10369" fmla="*/ 926659 w 4098122"/>
                <a:gd name="connsiteY270-10370" fmla="*/ 46298 h 5311470"/>
                <a:gd name="connsiteX271-10371" fmla="*/ 961383 w 4098122"/>
                <a:gd name="connsiteY271-10372" fmla="*/ 23149 h 5311470"/>
                <a:gd name="connsiteX272-10373" fmla="*/ 1007681 w 4098122"/>
                <a:gd name="connsiteY272-10374" fmla="*/ 0 h 5311470"/>
                <a:gd name="connsiteX0-10375" fmla="*/ 1056735 w 4098122"/>
                <a:gd name="connsiteY0-10376" fmla="*/ 149710 h 5311470"/>
                <a:gd name="connsiteX1-10377" fmla="*/ 1010449 w 4098122"/>
                <a:gd name="connsiteY1-10378" fmla="*/ 140754 h 5311470"/>
                <a:gd name="connsiteX2-10379" fmla="*/ 912755 w 4098122"/>
                <a:gd name="connsiteY2-10380" fmla="*/ 151921 h 5311470"/>
                <a:gd name="connsiteX3-10381" fmla="*/ 665066 w 4098122"/>
                <a:gd name="connsiteY3-10382" fmla="*/ 174258 h 5311470"/>
                <a:gd name="connsiteX4-10383" fmla="*/ 546340 w 4098122"/>
                <a:gd name="connsiteY4-10384" fmla="*/ 163090 h 5311470"/>
                <a:gd name="connsiteX5-10385" fmla="*/ 193938 w 4098122"/>
                <a:gd name="connsiteY5-10386" fmla="*/ 169028 h 5311470"/>
                <a:gd name="connsiteX6-10387" fmla="*/ 168578 w 4098122"/>
                <a:gd name="connsiteY6-10388" fmla="*/ 207762 h 5311470"/>
                <a:gd name="connsiteX7-10389" fmla="*/ 187473 w 4098122"/>
                <a:gd name="connsiteY7-10390" fmla="*/ 608390 h 5311470"/>
                <a:gd name="connsiteX8-10391" fmla="*/ 208505 w 4098122"/>
                <a:gd name="connsiteY8-10392" fmla="*/ 760923 h 5311470"/>
                <a:gd name="connsiteX9-10393" fmla="*/ 179372 w 4098122"/>
                <a:gd name="connsiteY9-10394" fmla="*/ 855496 h 5311470"/>
                <a:gd name="connsiteX10-10395" fmla="*/ 190165 w 4098122"/>
                <a:gd name="connsiteY10-10396" fmla="*/ 911336 h 5311470"/>
                <a:gd name="connsiteX11-10397" fmla="*/ 222545 w 4098122"/>
                <a:gd name="connsiteY11-10398" fmla="*/ 1056518 h 5311470"/>
                <a:gd name="connsiteX12-10399" fmla="*/ 209587 w 4098122"/>
                <a:gd name="connsiteY12-10400" fmla="*/ 1198869 h 5311470"/>
                <a:gd name="connsiteX13-10401" fmla="*/ 193411 w 4098122"/>
                <a:gd name="connsiteY13-10402" fmla="*/ 1287934 h 5311470"/>
                <a:gd name="connsiteX14-10403" fmla="*/ 146992 w 4098122"/>
                <a:gd name="connsiteY14-10404" fmla="*/ 1413887 h 5311470"/>
                <a:gd name="connsiteX15-10405" fmla="*/ 168578 w 4098122"/>
                <a:gd name="connsiteY15-10406" fmla="*/ 1492062 h 5311470"/>
                <a:gd name="connsiteX16-10407" fmla="*/ 179372 w 4098122"/>
                <a:gd name="connsiteY16-10408" fmla="*/ 1525566 h 5311470"/>
                <a:gd name="connsiteX17-10409" fmla="*/ 200958 w 4098122"/>
                <a:gd name="connsiteY17-10410" fmla="*/ 1681916 h 5311470"/>
                <a:gd name="connsiteX18-10411" fmla="*/ 179372 w 4098122"/>
                <a:gd name="connsiteY18-10412" fmla="*/ 1748923 h 5311470"/>
                <a:gd name="connsiteX19-10413" fmla="*/ 168578 w 4098122"/>
                <a:gd name="connsiteY19-10414" fmla="*/ 1860602 h 5311470"/>
                <a:gd name="connsiteX20-10415" fmla="*/ 204205 w 4098122"/>
                <a:gd name="connsiteY20-10416" fmla="*/ 2148134 h 5311470"/>
                <a:gd name="connsiteX21-10417" fmla="*/ 190165 w 4098122"/>
                <a:gd name="connsiteY21-10418" fmla="*/ 2229139 h 5311470"/>
                <a:gd name="connsiteX22-10419" fmla="*/ 200958 w 4098122"/>
                <a:gd name="connsiteY22-10420" fmla="*/ 2273811 h 5311470"/>
                <a:gd name="connsiteX23-10421" fmla="*/ 211751 w 4098122"/>
                <a:gd name="connsiteY23-10422" fmla="*/ 2463665 h 5311470"/>
                <a:gd name="connsiteX24-10423" fmla="*/ 190165 w 4098122"/>
                <a:gd name="connsiteY24-10424" fmla="*/ 2530671 h 5311470"/>
                <a:gd name="connsiteX25-10425" fmla="*/ 197184 w 4098122"/>
                <a:gd name="connsiteY25-10426" fmla="*/ 2693667 h 5311470"/>
                <a:gd name="connsiteX26-10427" fmla="*/ 190165 w 4098122"/>
                <a:gd name="connsiteY26-10428" fmla="*/ 2809867 h 5311470"/>
                <a:gd name="connsiteX27-10429" fmla="*/ 200958 w 4098122"/>
                <a:gd name="connsiteY27-10430" fmla="*/ 2966216 h 5311470"/>
                <a:gd name="connsiteX28-10431" fmla="*/ 190165 w 4098122"/>
                <a:gd name="connsiteY28-10432" fmla="*/ 2999720 h 5311470"/>
                <a:gd name="connsiteX29-10433" fmla="*/ 168578 w 4098122"/>
                <a:gd name="connsiteY29-10434" fmla="*/ 3066728 h 5311470"/>
                <a:gd name="connsiteX30-10435" fmla="*/ 187473 w 4098122"/>
                <a:gd name="connsiteY30-10436" fmla="*/ 3221661 h 5311470"/>
                <a:gd name="connsiteX31-10437" fmla="*/ 179372 w 4098122"/>
                <a:gd name="connsiteY31-10438" fmla="*/ 3323587 h 5311470"/>
                <a:gd name="connsiteX32-10439" fmla="*/ 200958 w 4098122"/>
                <a:gd name="connsiteY32-10440" fmla="*/ 3412930 h 5311470"/>
                <a:gd name="connsiteX33-10441" fmla="*/ 211751 w 4098122"/>
                <a:gd name="connsiteY33-10442" fmla="*/ 3546944 h 5311470"/>
                <a:gd name="connsiteX34-10443" fmla="*/ 233337 w 4098122"/>
                <a:gd name="connsiteY34-10444" fmla="*/ 3580448 h 5311470"/>
                <a:gd name="connsiteX35-10445" fmla="*/ 254924 w 4098122"/>
                <a:gd name="connsiteY35-10446" fmla="*/ 3714461 h 5311470"/>
                <a:gd name="connsiteX36-10447" fmla="*/ 207978 w 4098122"/>
                <a:gd name="connsiteY36-10448" fmla="*/ 3817095 h 5311470"/>
                <a:gd name="connsiteX37-10449" fmla="*/ 214443 w 4098122"/>
                <a:gd name="connsiteY37-10450" fmla="*/ 3951817 h 5311470"/>
                <a:gd name="connsiteX38-10451" fmla="*/ 168578 w 4098122"/>
                <a:gd name="connsiteY38-10452" fmla="*/ 4116504 h 5311470"/>
                <a:gd name="connsiteX39-10453" fmla="*/ 190165 w 4098122"/>
                <a:gd name="connsiteY39-10454" fmla="*/ 4183511 h 5311470"/>
                <a:gd name="connsiteX40-10455" fmla="*/ 218216 w 4098122"/>
                <a:gd name="connsiteY40-10456" fmla="*/ 4256733 h 5311470"/>
                <a:gd name="connsiteX41-10457" fmla="*/ 211751 w 4098122"/>
                <a:gd name="connsiteY41-10458" fmla="*/ 4306356 h 5311470"/>
                <a:gd name="connsiteX42-10459" fmla="*/ 190165 w 4098122"/>
                <a:gd name="connsiteY42-10460" fmla="*/ 4406868 h 5311470"/>
                <a:gd name="connsiteX43-10461" fmla="*/ 179372 w 4098122"/>
                <a:gd name="connsiteY43-10462" fmla="*/ 4451539 h 5311470"/>
                <a:gd name="connsiteX44-10463" fmla="*/ 168578 w 4098122"/>
                <a:gd name="connsiteY44-10464" fmla="*/ 4574385 h 5311470"/>
                <a:gd name="connsiteX45-10465" fmla="*/ 179372 w 4098122"/>
                <a:gd name="connsiteY45-10466" fmla="*/ 4607889 h 5311470"/>
                <a:gd name="connsiteX46-10467" fmla="*/ 211751 w 4098122"/>
                <a:gd name="connsiteY46-10468" fmla="*/ 4674896 h 5311470"/>
                <a:gd name="connsiteX47-10469" fmla="*/ 200958 w 4098122"/>
                <a:gd name="connsiteY47-10470" fmla="*/ 4719567 h 5311470"/>
                <a:gd name="connsiteX48-10471" fmla="*/ 179372 w 4098122"/>
                <a:gd name="connsiteY48-10472" fmla="*/ 4753071 h 5311470"/>
                <a:gd name="connsiteX49-10473" fmla="*/ 179372 w 4098122"/>
                <a:gd name="connsiteY49-10474" fmla="*/ 5009930 h 5311470"/>
                <a:gd name="connsiteX50-10475" fmla="*/ 157786 w 4098122"/>
                <a:gd name="connsiteY50-10476" fmla="*/ 5043435 h 5311470"/>
                <a:gd name="connsiteX51-10477" fmla="*/ 180935 w 4098122"/>
                <a:gd name="connsiteY51-10478" fmla="*/ 5108814 h 5311470"/>
                <a:gd name="connsiteX52-10479" fmla="*/ 230213 w 4098122"/>
                <a:gd name="connsiteY52-10480" fmla="*/ 5074497 h 5311470"/>
                <a:gd name="connsiteX53-10481" fmla="*/ 308890 w 4098122"/>
                <a:gd name="connsiteY53-10482" fmla="*/ 5132777 h 5311470"/>
                <a:gd name="connsiteX54-10483" fmla="*/ 330477 w 4098122"/>
                <a:gd name="connsiteY54-10484" fmla="*/ 5110441 h 5311470"/>
                <a:gd name="connsiteX55-10485" fmla="*/ 524754 w 4098122"/>
                <a:gd name="connsiteY55-10486" fmla="*/ 5099273 h 5311470"/>
                <a:gd name="connsiteX56-10487" fmla="*/ 783791 w 4098122"/>
                <a:gd name="connsiteY56-10488" fmla="*/ 5099273 h 5311470"/>
                <a:gd name="connsiteX57-10489" fmla="*/ 891723 w 4098122"/>
                <a:gd name="connsiteY57-10490" fmla="*/ 5110441 h 5311470"/>
                <a:gd name="connsiteX58-10491" fmla="*/ 1107587 w 4098122"/>
                <a:gd name="connsiteY58-10492" fmla="*/ 5121609 h 5311470"/>
                <a:gd name="connsiteX59-10493" fmla="*/ 1161553 w 4098122"/>
                <a:gd name="connsiteY59-10494" fmla="*/ 5110441 h 5311470"/>
                <a:gd name="connsiteX60-10495" fmla="*/ 1334244 w 4098122"/>
                <a:gd name="connsiteY60-10496" fmla="*/ 5099273 h 5311470"/>
                <a:gd name="connsiteX61-10497" fmla="*/ 1388211 w 4098122"/>
                <a:gd name="connsiteY61-10498" fmla="*/ 5110441 h 5311470"/>
                <a:gd name="connsiteX62-10499" fmla="*/ 1420590 w 4098122"/>
                <a:gd name="connsiteY62-10500" fmla="*/ 5121609 h 5311470"/>
                <a:gd name="connsiteX63-10501" fmla="*/ 1485349 w 4098122"/>
                <a:gd name="connsiteY63-10502" fmla="*/ 5132777 h 5311470"/>
                <a:gd name="connsiteX64-10503" fmla="*/ 1517729 w 4098122"/>
                <a:gd name="connsiteY64-10504" fmla="*/ 5143945 h 5311470"/>
                <a:gd name="connsiteX65-10505" fmla="*/ 1550108 w 4098122"/>
                <a:gd name="connsiteY65-10506" fmla="*/ 5155112 h 5311470"/>
                <a:gd name="connsiteX66-10507" fmla="*/ 1614868 w 4098122"/>
                <a:gd name="connsiteY66-10508" fmla="*/ 5177448 h 5311470"/>
                <a:gd name="connsiteX67-10509" fmla="*/ 1802785 w 4098122"/>
                <a:gd name="connsiteY67-10510" fmla="*/ 5181199 h 5311470"/>
                <a:gd name="connsiteX68-10511" fmla="*/ 1926080 w 4098122"/>
                <a:gd name="connsiteY68-10512" fmla="*/ 5173781 h 5311470"/>
                <a:gd name="connsiteX69-10513" fmla="*/ 2060390 w 4098122"/>
                <a:gd name="connsiteY69-10514" fmla="*/ 5177531 h 5311470"/>
                <a:gd name="connsiteX70-10515" fmla="*/ 2137733 w 4098122"/>
                <a:gd name="connsiteY70-10516" fmla="*/ 5177498 h 5311470"/>
                <a:gd name="connsiteX71-10517" fmla="*/ 2216643 w 4098122"/>
                <a:gd name="connsiteY71-10518" fmla="*/ 5170047 h 5311470"/>
                <a:gd name="connsiteX72-10519" fmla="*/ 2338012 w 4098122"/>
                <a:gd name="connsiteY72-10520" fmla="*/ 5177448 h 5311470"/>
                <a:gd name="connsiteX73-10521" fmla="*/ 3426693 w 4098122"/>
                <a:gd name="connsiteY73-10522" fmla="*/ 5140244 h 5311470"/>
                <a:gd name="connsiteX74-10523" fmla="*/ 3485092 w 4098122"/>
                <a:gd name="connsiteY74-10524" fmla="*/ 5129077 h 5311470"/>
                <a:gd name="connsiteX75-10525" fmla="*/ 3536058 w 4098122"/>
                <a:gd name="connsiteY75-10526" fmla="*/ 5121609 h 5311470"/>
                <a:gd name="connsiteX76-10527" fmla="*/ 3606819 w 4098122"/>
                <a:gd name="connsiteY76-10528" fmla="*/ 5129026 h 5311470"/>
                <a:gd name="connsiteX77-10529" fmla="*/ 3665576 w 4098122"/>
                <a:gd name="connsiteY77-10530" fmla="*/ 5132777 h 5311470"/>
                <a:gd name="connsiteX78-10531" fmla="*/ 3773508 w 4098122"/>
                <a:gd name="connsiteY78-10532" fmla="*/ 5155112 h 5311470"/>
                <a:gd name="connsiteX79-10533" fmla="*/ 3816680 w 4098122"/>
                <a:gd name="connsiteY79-10534" fmla="*/ 5166280 h 5311470"/>
                <a:gd name="connsiteX80-10535" fmla="*/ 3870647 w 4098122"/>
                <a:gd name="connsiteY80-10536" fmla="*/ 5177448 h 5311470"/>
                <a:gd name="connsiteX81-10537" fmla="*/ 3874975 w 4098122"/>
                <a:gd name="connsiteY81-10538" fmla="*/ 5037497 h 5311470"/>
                <a:gd name="connsiteX82-10539" fmla="*/ 3913820 w 4098122"/>
                <a:gd name="connsiteY82-10540" fmla="*/ 4697231 h 5311470"/>
                <a:gd name="connsiteX83-10541" fmla="*/ 3903026 w 4098122"/>
                <a:gd name="connsiteY83-10542" fmla="*/ 4663727 h 5311470"/>
                <a:gd name="connsiteX84-10543" fmla="*/ 3892233 w 4098122"/>
                <a:gd name="connsiteY84-10544" fmla="*/ 4384532 h 5311470"/>
                <a:gd name="connsiteX85-10545" fmla="*/ 3881440 w 4098122"/>
                <a:gd name="connsiteY85-10546" fmla="*/ 4105336 h 5311470"/>
                <a:gd name="connsiteX86-10547" fmla="*/ 3924612 w 4098122"/>
                <a:gd name="connsiteY86-10548" fmla="*/ 4071832 h 5311470"/>
                <a:gd name="connsiteX87-10549" fmla="*/ 3899780 w 4098122"/>
                <a:gd name="connsiteY87-10550" fmla="*/ 3931880 h 5311470"/>
                <a:gd name="connsiteX88-10551" fmla="*/ 3872811 w 4098122"/>
                <a:gd name="connsiteY88-10552" fmla="*/ 3820202 h 5311470"/>
                <a:gd name="connsiteX89-10553" fmla="*/ 3892233 w 4098122"/>
                <a:gd name="connsiteY89-10554" fmla="*/ 3602783 h 5311470"/>
                <a:gd name="connsiteX90-10555" fmla="*/ 3878749 w 4098122"/>
                <a:gd name="connsiteY90-10556" fmla="*/ 3246828 h 5311470"/>
                <a:gd name="connsiteX91-10557" fmla="*/ 3913820 w 4098122"/>
                <a:gd name="connsiteY91-10558" fmla="*/ 3111398 h 5311470"/>
                <a:gd name="connsiteX92-10559" fmla="*/ 3924612 w 4098122"/>
                <a:gd name="connsiteY92-10560" fmla="*/ 3055560 h 5311470"/>
                <a:gd name="connsiteX93-10561" fmla="*/ 3903026 w 4098122"/>
                <a:gd name="connsiteY93-10562" fmla="*/ 2910378 h 5311470"/>
                <a:gd name="connsiteX94-10563" fmla="*/ 3897643 w 4098122"/>
                <a:gd name="connsiteY94-10564" fmla="*/ 2689852 h 5311470"/>
                <a:gd name="connsiteX95-10565" fmla="*/ 3859853 w 4098122"/>
                <a:gd name="connsiteY95-10566" fmla="*/ 2564175 h 5311470"/>
                <a:gd name="connsiteX96-10567" fmla="*/ 3838267 w 4098122"/>
                <a:gd name="connsiteY96-10568" fmla="*/ 2541839 h 5311470"/>
                <a:gd name="connsiteX97-10569" fmla="*/ 3827474 w 4098122"/>
                <a:gd name="connsiteY97-10570" fmla="*/ 2407825 h 5311470"/>
                <a:gd name="connsiteX98-10571" fmla="*/ 3838267 w 4098122"/>
                <a:gd name="connsiteY98-10572" fmla="*/ 2374321 h 5311470"/>
                <a:gd name="connsiteX99-10573" fmla="*/ 3849060 w 4098122"/>
                <a:gd name="connsiteY99-10574" fmla="*/ 2296146 h 5311470"/>
                <a:gd name="connsiteX100-10575" fmla="*/ 3870647 w 4098122"/>
                <a:gd name="connsiteY100-10576" fmla="*/ 2273811 h 5311470"/>
                <a:gd name="connsiteX101-10577" fmla="*/ 3903026 w 4098122"/>
                <a:gd name="connsiteY101-10578" fmla="*/ 2184469 h 5311470"/>
                <a:gd name="connsiteX102-10579" fmla="*/ 3913820 w 4098122"/>
                <a:gd name="connsiteY102-10580" fmla="*/ 2005783 h 5311470"/>
                <a:gd name="connsiteX103-10581" fmla="*/ 3935406 w 4098122"/>
                <a:gd name="connsiteY103-10582" fmla="*/ 1793595 h 5311470"/>
                <a:gd name="connsiteX104-10583" fmla="*/ 3924612 w 4098122"/>
                <a:gd name="connsiteY104-10584" fmla="*/ 1648413 h 5311470"/>
                <a:gd name="connsiteX105-10585" fmla="*/ 3946199 w 4098122"/>
                <a:gd name="connsiteY105-10586" fmla="*/ 1614909 h 5311470"/>
                <a:gd name="connsiteX106-10587" fmla="*/ 3940816 w 4098122"/>
                <a:gd name="connsiteY106-10588" fmla="*/ 1485848 h 5311470"/>
                <a:gd name="connsiteX107-10589" fmla="*/ 3947836 w 4098122"/>
                <a:gd name="connsiteY107-10590" fmla="*/ 1378692 h 5311470"/>
                <a:gd name="connsiteX108-10591" fmla="*/ 3931105 w 4098122"/>
                <a:gd name="connsiteY108-10592" fmla="*/ 1305039 h 5311470"/>
                <a:gd name="connsiteX109-10593" fmla="*/ 3913293 w 4098122"/>
                <a:gd name="connsiteY109-10594" fmla="*/ 1178655 h 5311470"/>
                <a:gd name="connsiteX110-10595" fmla="*/ 3903026 w 4098122"/>
                <a:gd name="connsiteY110-10596" fmla="*/ 676810 h 5311470"/>
                <a:gd name="connsiteX111-10597" fmla="*/ 3903158 w 4098122"/>
                <a:gd name="connsiteY111-10598" fmla="*/ 520928 h 5311470"/>
                <a:gd name="connsiteX112-10599" fmla="*/ 3899187 w 4098122"/>
                <a:gd name="connsiteY112-10600" fmla="*/ 373278 h 5311470"/>
                <a:gd name="connsiteX113-10601" fmla="*/ 3913820 w 4098122"/>
                <a:gd name="connsiteY113-10602" fmla="*/ 218929 h 5311470"/>
                <a:gd name="connsiteX114-10603" fmla="*/ 3827474 w 4098122"/>
                <a:gd name="connsiteY114-10604" fmla="*/ 196594 h 5311470"/>
                <a:gd name="connsiteX115-10605" fmla="*/ 3795094 w 4098122"/>
                <a:gd name="connsiteY115-10606" fmla="*/ 174258 h 5311470"/>
                <a:gd name="connsiteX116-10607" fmla="*/ 3740402 w 4098122"/>
                <a:gd name="connsiteY116-10608" fmla="*/ 170044 h 5311470"/>
                <a:gd name="connsiteX117-10609" fmla="*/ 3686865 w 4098122"/>
                <a:gd name="connsiteY117-10610" fmla="*/ 178383 h 5311470"/>
                <a:gd name="connsiteX118-10611" fmla="*/ 3643626 w 4098122"/>
                <a:gd name="connsiteY118-10612" fmla="*/ 168568 h 5311470"/>
                <a:gd name="connsiteX119-10613" fmla="*/ 3558732 w 4098122"/>
                <a:gd name="connsiteY119-10614" fmla="*/ 180474 h 5311470"/>
                <a:gd name="connsiteX120-10615" fmla="*/ 3381688 w 4098122"/>
                <a:gd name="connsiteY120-10616" fmla="*/ 188165 h 5311470"/>
                <a:gd name="connsiteX121-10617" fmla="*/ 3204582 w 4098122"/>
                <a:gd name="connsiteY121-10618" fmla="*/ 182687 h 5311470"/>
                <a:gd name="connsiteX122-10619" fmla="*/ 3169088 w 4098122"/>
                <a:gd name="connsiteY122-10620" fmla="*/ 174258 h 5311470"/>
                <a:gd name="connsiteX123-10621" fmla="*/ 3136709 w 4098122"/>
                <a:gd name="connsiteY123-10622" fmla="*/ 163090 h 5311470"/>
                <a:gd name="connsiteX124-10623" fmla="*/ 3111646 w 4098122"/>
                <a:gd name="connsiteY124-10624" fmla="*/ 161614 h 5311470"/>
                <a:gd name="connsiteX125-10625" fmla="*/ 3030414 w 4098122"/>
                <a:gd name="connsiteY125-10626" fmla="*/ 159276 h 5311470"/>
                <a:gd name="connsiteX126-10627" fmla="*/ 2856086 w 4098122"/>
                <a:gd name="connsiteY126-10628" fmla="*/ 151922 h 5311470"/>
                <a:gd name="connsiteX127-10629" fmla="*/ 2445944 w 4098122"/>
                <a:gd name="connsiteY127-10630" fmla="*/ 174258 h 5311470"/>
                <a:gd name="connsiteX128-10631" fmla="*/ 2118307 w 4098122"/>
                <a:gd name="connsiteY128-10632" fmla="*/ 150448 h 5311470"/>
                <a:gd name="connsiteX129-10633" fmla="*/ 1882561 w 4098122"/>
                <a:gd name="connsiteY129-10634" fmla="*/ 154045 h 5311470"/>
                <a:gd name="connsiteX130-10635" fmla="*/ 1712006 w 4098122"/>
                <a:gd name="connsiteY130-10636" fmla="*/ 140754 h 5311470"/>
                <a:gd name="connsiteX131-10637" fmla="*/ 1237105 w 4098122"/>
                <a:gd name="connsiteY131-10638" fmla="*/ 163090 h 5311470"/>
                <a:gd name="connsiteX132-10639" fmla="*/ 1160470 w 4098122"/>
                <a:gd name="connsiteY132-10640" fmla="*/ 163031 h 5311470"/>
                <a:gd name="connsiteX133-10641" fmla="*/ 1106861 w 4098122"/>
                <a:gd name="connsiteY133-10642" fmla="*/ 161556 h 5311470"/>
                <a:gd name="connsiteX134-10643" fmla="*/ 1056735 w 4098122"/>
                <a:gd name="connsiteY134-10644" fmla="*/ 149710 h 5311470"/>
                <a:gd name="connsiteX135-10645" fmla="*/ 1007681 w 4098122"/>
                <a:gd name="connsiteY135-10646" fmla="*/ 0 h 5311470"/>
                <a:gd name="connsiteX136-10647" fmla="*/ 1100279 w 4098122"/>
                <a:gd name="connsiteY136-10648" fmla="*/ 23149 h 5311470"/>
                <a:gd name="connsiteX137-10649" fmla="*/ 1169727 w 4098122"/>
                <a:gd name="connsiteY137-10650" fmla="*/ 69448 h 5311470"/>
                <a:gd name="connsiteX138-10651" fmla="*/ 1679013 w 4098122"/>
                <a:gd name="connsiteY138-10652" fmla="*/ 46298 h 5311470"/>
                <a:gd name="connsiteX139-10653" fmla="*/ 1760036 w 4098122"/>
                <a:gd name="connsiteY139-10654" fmla="*/ 23149 h 5311470"/>
                <a:gd name="connsiteX140-10655" fmla="*/ 2107276 w 4098122"/>
                <a:gd name="connsiteY140-10656" fmla="*/ 34724 h 5311470"/>
                <a:gd name="connsiteX141-10657" fmla="*/ 2466092 w 4098122"/>
                <a:gd name="connsiteY141-10658" fmla="*/ 81022 h 5311470"/>
                <a:gd name="connsiteX142-10659" fmla="*/ 2905930 w 4098122"/>
                <a:gd name="connsiteY142-10660" fmla="*/ 57873 h 5311470"/>
                <a:gd name="connsiteX143-10661" fmla="*/ 3010102 w 4098122"/>
                <a:gd name="connsiteY143-10662" fmla="*/ 34724 h 5311470"/>
                <a:gd name="connsiteX144-10663" fmla="*/ 3183722 w 4098122"/>
                <a:gd name="connsiteY144-10664" fmla="*/ 46298 h 5311470"/>
                <a:gd name="connsiteX145-10665" fmla="*/ 3206871 w 4098122"/>
                <a:gd name="connsiteY145-10666" fmla="*/ 69448 h 5311470"/>
                <a:gd name="connsiteX146-10667" fmla="*/ 3241595 w 4098122"/>
                <a:gd name="connsiteY146-10668" fmla="*/ 81022 h 5311470"/>
                <a:gd name="connsiteX147-10669" fmla="*/ 3264745 w 4098122"/>
                <a:gd name="connsiteY147-10670" fmla="*/ 104172 h 5311470"/>
                <a:gd name="connsiteX148-10671" fmla="*/ 3368917 w 4098122"/>
                <a:gd name="connsiteY148-10672" fmla="*/ 81022 h 5311470"/>
                <a:gd name="connsiteX149-10673" fmla="*/ 3693008 w 4098122"/>
                <a:gd name="connsiteY149-10674" fmla="*/ 69448 h 5311470"/>
                <a:gd name="connsiteX150-10675" fmla="*/ 3739307 w 4098122"/>
                <a:gd name="connsiteY150-10676" fmla="*/ 46298 h 5311470"/>
                <a:gd name="connsiteX151-10677" fmla="*/ 3774031 w 4098122"/>
                <a:gd name="connsiteY151-10678" fmla="*/ 23149 h 5311470"/>
                <a:gd name="connsiteX152-10679" fmla="*/ 3831904 w 4098122"/>
                <a:gd name="connsiteY152-10680" fmla="*/ 69448 h 5311470"/>
                <a:gd name="connsiteX153-10681" fmla="*/ 3912927 w 4098122"/>
                <a:gd name="connsiteY153-10682" fmla="*/ 81022 h 5311470"/>
                <a:gd name="connsiteX154-10683" fmla="*/ 3947651 w 4098122"/>
                <a:gd name="connsiteY154-10684" fmla="*/ 104172 h 5311470"/>
                <a:gd name="connsiteX155-10685" fmla="*/ 4040249 w 4098122"/>
                <a:gd name="connsiteY155-10686" fmla="*/ 127321 h 5311470"/>
                <a:gd name="connsiteX156-10687" fmla="*/ 4017099 w 4098122"/>
                <a:gd name="connsiteY156-10688" fmla="*/ 312516 h 5311470"/>
                <a:gd name="connsiteX157-10689" fmla="*/ 4005524 w 4098122"/>
                <a:gd name="connsiteY157-10690" fmla="*/ 347240 h 5311470"/>
                <a:gd name="connsiteX158-10691" fmla="*/ 4028674 w 4098122"/>
                <a:gd name="connsiteY158-10692" fmla="*/ 601883 h 5311470"/>
                <a:gd name="connsiteX159-10693" fmla="*/ 4040249 w 4098122"/>
                <a:gd name="connsiteY159-10694" fmla="*/ 1169043 h 5311470"/>
                <a:gd name="connsiteX160-10695" fmla="*/ 4063398 w 4098122"/>
                <a:gd name="connsiteY160-10696" fmla="*/ 1238491 h 5311470"/>
                <a:gd name="connsiteX161-10697" fmla="*/ 4074973 w 4098122"/>
                <a:gd name="connsiteY161-10698" fmla="*/ 1273215 h 5311470"/>
                <a:gd name="connsiteX162-10699" fmla="*/ 4098122 w 4098122"/>
                <a:gd name="connsiteY162-10700" fmla="*/ 1354238 h 5311470"/>
                <a:gd name="connsiteX163-10701" fmla="*/ 4074973 w 4098122"/>
                <a:gd name="connsiteY163-10702" fmla="*/ 1574157 h 5311470"/>
                <a:gd name="connsiteX164-10703" fmla="*/ 4051823 w 4098122"/>
                <a:gd name="connsiteY164-10704" fmla="*/ 1608881 h 5311470"/>
                <a:gd name="connsiteX165-10705" fmla="*/ 4063398 w 4098122"/>
                <a:gd name="connsiteY165-10706" fmla="*/ 1759352 h 5311470"/>
                <a:gd name="connsiteX166-10707" fmla="*/ 4040249 w 4098122"/>
                <a:gd name="connsiteY166-10708" fmla="*/ 1979271 h 5311470"/>
                <a:gd name="connsiteX167-10709" fmla="*/ 4028674 w 4098122"/>
                <a:gd name="connsiteY167-10710" fmla="*/ 2164466 h 5311470"/>
                <a:gd name="connsiteX168-10711" fmla="*/ 3993950 w 4098122"/>
                <a:gd name="connsiteY168-10712" fmla="*/ 2257063 h 5311470"/>
                <a:gd name="connsiteX169-10713" fmla="*/ 3970800 w 4098122"/>
                <a:gd name="connsiteY169-10714" fmla="*/ 2280212 h 5311470"/>
                <a:gd name="connsiteX170-10715" fmla="*/ 3959226 w 4098122"/>
                <a:gd name="connsiteY170-10716" fmla="*/ 2361235 h 5311470"/>
                <a:gd name="connsiteX171-10717" fmla="*/ 3947651 w 4098122"/>
                <a:gd name="connsiteY171-10718" fmla="*/ 2395959 h 5311470"/>
                <a:gd name="connsiteX172-10719" fmla="*/ 3959226 w 4098122"/>
                <a:gd name="connsiteY172-10720" fmla="*/ 2534855 h 5311470"/>
                <a:gd name="connsiteX173-10721" fmla="*/ 3982375 w 4098122"/>
                <a:gd name="connsiteY173-10722" fmla="*/ 2558005 h 5311470"/>
                <a:gd name="connsiteX174-10723" fmla="*/ 3993950 w 4098122"/>
                <a:gd name="connsiteY174-10724" fmla="*/ 2592729 h 5311470"/>
                <a:gd name="connsiteX175-10725" fmla="*/ 4028674 w 4098122"/>
                <a:gd name="connsiteY175-10726" fmla="*/ 2916820 h 5311470"/>
                <a:gd name="connsiteX176-10727" fmla="*/ 4051823 w 4098122"/>
                <a:gd name="connsiteY176-10728" fmla="*/ 3067291 h 5311470"/>
                <a:gd name="connsiteX177-10729" fmla="*/ 4040249 w 4098122"/>
                <a:gd name="connsiteY177-10730" fmla="*/ 3125164 h 5311470"/>
                <a:gd name="connsiteX178-10731" fmla="*/ 4029899 w 4098122"/>
                <a:gd name="connsiteY178-10732" fmla="*/ 3164921 h 5311470"/>
                <a:gd name="connsiteX179-10733" fmla="*/ 4031149 w 4098122"/>
                <a:gd name="connsiteY179-10734" fmla="*/ 3158443 h 5311470"/>
                <a:gd name="connsiteX180-10735" fmla="*/ 4029899 w 4098122"/>
                <a:gd name="connsiteY180-10736" fmla="*/ 3164921 h 5311470"/>
                <a:gd name="connsiteX181-10737" fmla="*/ 4017099 w 4098122"/>
                <a:gd name="connsiteY181-10738" fmla="*/ 3229336 h 5311470"/>
                <a:gd name="connsiteX182-10739" fmla="*/ 4017099 w 4098122"/>
                <a:gd name="connsiteY182-10740" fmla="*/ 3634450 h 5311470"/>
                <a:gd name="connsiteX183-10741" fmla="*/ 4051823 w 4098122"/>
                <a:gd name="connsiteY183-10742" fmla="*/ 3842795 h 5311470"/>
                <a:gd name="connsiteX184-10743" fmla="*/ 4063398 w 4098122"/>
                <a:gd name="connsiteY184-10744" fmla="*/ 3981691 h 5311470"/>
                <a:gd name="connsiteX185-10745" fmla="*/ 4051823 w 4098122"/>
                <a:gd name="connsiteY185-10746" fmla="*/ 4120587 h 5311470"/>
                <a:gd name="connsiteX186-10747" fmla="*/ 4040249 w 4098122"/>
                <a:gd name="connsiteY186-10748" fmla="*/ 4155311 h 5311470"/>
                <a:gd name="connsiteX187-10749" fmla="*/ 4017099 w 4098122"/>
                <a:gd name="connsiteY187-10750" fmla="*/ 4444678 h 5311470"/>
                <a:gd name="connsiteX188-10751" fmla="*/ 4028674 w 4098122"/>
                <a:gd name="connsiteY188-10752" fmla="*/ 4734045 h 5311470"/>
                <a:gd name="connsiteX189-10753" fmla="*/ 4040249 w 4098122"/>
                <a:gd name="connsiteY189-10754" fmla="*/ 4768769 h 5311470"/>
                <a:gd name="connsiteX190-10755" fmla="*/ 4025844 w 4098122"/>
                <a:gd name="connsiteY190-10756" fmla="*/ 5150698 h 5311470"/>
                <a:gd name="connsiteX191-10757" fmla="*/ 4014270 w 4098122"/>
                <a:gd name="connsiteY191-10758" fmla="*/ 5275190 h 5311470"/>
                <a:gd name="connsiteX192-10759" fmla="*/ 3936076 w 4098122"/>
                <a:gd name="connsiteY192-10760" fmla="*/ 5254906 h 5311470"/>
                <a:gd name="connsiteX193-10761" fmla="*/ 3889778 w 4098122"/>
                <a:gd name="connsiteY193-10762" fmla="*/ 5243331 h 5311470"/>
                <a:gd name="connsiteX194-10763" fmla="*/ 3788546 w 4098122"/>
                <a:gd name="connsiteY194-10764" fmla="*/ 5240502 h 5311470"/>
                <a:gd name="connsiteX195-10765" fmla="*/ 3713143 w 4098122"/>
                <a:gd name="connsiteY195-10766" fmla="*/ 5246382 h 5311470"/>
                <a:gd name="connsiteX196-10767" fmla="*/ 3655455 w 4098122"/>
                <a:gd name="connsiteY196-10768" fmla="*/ 5234733 h 5311470"/>
                <a:gd name="connsiteX197-10769" fmla="*/ 3600411 w 4098122"/>
                <a:gd name="connsiteY197-10770" fmla="*/ 5231757 h 5311470"/>
                <a:gd name="connsiteX198-10771" fmla="*/ 3565686 w 4098122"/>
                <a:gd name="connsiteY198-10772" fmla="*/ 5243331 h 5311470"/>
                <a:gd name="connsiteX199-10773" fmla="*/ 2350345 w 4098122"/>
                <a:gd name="connsiteY199-10774" fmla="*/ 5266481 h 5311470"/>
                <a:gd name="connsiteX200-10775" fmla="*/ 2188299 w 4098122"/>
                <a:gd name="connsiteY200-10776" fmla="*/ 5289630 h 5311470"/>
                <a:gd name="connsiteX201-10777" fmla="*/ 2095702 w 4098122"/>
                <a:gd name="connsiteY201-10778" fmla="*/ 5301205 h 5311470"/>
                <a:gd name="connsiteX202-10779" fmla="*/ 2049329 w 4098122"/>
                <a:gd name="connsiteY202-10780" fmla="*/ 5306936 h 5311470"/>
                <a:gd name="connsiteX203-10781" fmla="*/ 1968380 w 4098122"/>
                <a:gd name="connsiteY203-10782" fmla="*/ 5301205 h 5311470"/>
                <a:gd name="connsiteX204-10783" fmla="*/ 1748461 w 4098122"/>
                <a:gd name="connsiteY204-10784" fmla="*/ 5289630 h 5311470"/>
                <a:gd name="connsiteX205-10785" fmla="*/ 1574841 w 4098122"/>
                <a:gd name="connsiteY205-10786" fmla="*/ 5266481 h 5311470"/>
                <a:gd name="connsiteX206-10787" fmla="*/ 1505393 w 4098122"/>
                <a:gd name="connsiteY206-10788" fmla="*/ 5243331 h 5311470"/>
                <a:gd name="connsiteX207-10789" fmla="*/ 1470669 w 4098122"/>
                <a:gd name="connsiteY207-10790" fmla="*/ 5231757 h 5311470"/>
                <a:gd name="connsiteX208-10791" fmla="*/ 1435945 w 4098122"/>
                <a:gd name="connsiteY208-10792" fmla="*/ 5220182 h 5311470"/>
                <a:gd name="connsiteX209-10793" fmla="*/ 1366497 w 4098122"/>
                <a:gd name="connsiteY209-10794" fmla="*/ 5208607 h 5311470"/>
                <a:gd name="connsiteX210-10795" fmla="*/ 1331773 w 4098122"/>
                <a:gd name="connsiteY210-10796" fmla="*/ 5197033 h 5311470"/>
                <a:gd name="connsiteX211-10797" fmla="*/ 1273899 w 4098122"/>
                <a:gd name="connsiteY211-10798" fmla="*/ 5185458 h 5311470"/>
                <a:gd name="connsiteX212-10799" fmla="*/ 1088704 w 4098122"/>
                <a:gd name="connsiteY212-10800" fmla="*/ 5197033 h 5311470"/>
                <a:gd name="connsiteX213-10801" fmla="*/ 1030831 w 4098122"/>
                <a:gd name="connsiteY213-10802" fmla="*/ 5208607 h 5311470"/>
                <a:gd name="connsiteX214-10803" fmla="*/ 799337 w 4098122"/>
                <a:gd name="connsiteY214-10804" fmla="*/ 5197033 h 5311470"/>
                <a:gd name="connsiteX215-10805" fmla="*/ 648866 w 4098122"/>
                <a:gd name="connsiteY215-10806" fmla="*/ 5231757 h 5311470"/>
                <a:gd name="connsiteX216-10807" fmla="*/ 452097 w 4098122"/>
                <a:gd name="connsiteY216-10808" fmla="*/ 5197033 h 5311470"/>
                <a:gd name="connsiteX217-10809" fmla="*/ 244625 w 4098122"/>
                <a:gd name="connsiteY217-10810" fmla="*/ 5207919 h 5311470"/>
                <a:gd name="connsiteX218-10811" fmla="*/ 174304 w 4098122"/>
                <a:gd name="connsiteY218-10812" fmla="*/ 5220182 h 5311470"/>
                <a:gd name="connsiteX219-10813" fmla="*/ 117808 w 4098122"/>
                <a:gd name="connsiteY219-10814" fmla="*/ 5228128 h 5311470"/>
                <a:gd name="connsiteX220-10815" fmla="*/ 12259 w 4098122"/>
                <a:gd name="connsiteY220-10816" fmla="*/ 5243331 h 5311470"/>
                <a:gd name="connsiteX221-10817" fmla="*/ 23144 w 4098122"/>
                <a:gd name="connsiteY221-10818" fmla="*/ 5109442 h 5311470"/>
                <a:gd name="connsiteX222-10819" fmla="*/ 46294 w 4098122"/>
                <a:gd name="connsiteY222-10820" fmla="*/ 5020289 h 5311470"/>
                <a:gd name="connsiteX223-10821" fmla="*/ 35408 w 4098122"/>
                <a:gd name="connsiteY223-10822" fmla="*/ 4826643 h 5311470"/>
                <a:gd name="connsiteX224-10823" fmla="*/ 58557 w 4098122"/>
                <a:gd name="connsiteY224-10824" fmla="*/ 4791919 h 5311470"/>
                <a:gd name="connsiteX225-10825" fmla="*/ 70132 w 4098122"/>
                <a:gd name="connsiteY225-10826" fmla="*/ 4745620 h 5311470"/>
                <a:gd name="connsiteX226-10827" fmla="*/ 35408 w 4098122"/>
                <a:gd name="connsiteY226-10828" fmla="*/ 4676172 h 5311470"/>
                <a:gd name="connsiteX227-10829" fmla="*/ 23833 w 4098122"/>
                <a:gd name="connsiteY227-10830" fmla="*/ 4641448 h 5311470"/>
                <a:gd name="connsiteX228-10831" fmla="*/ 35408 w 4098122"/>
                <a:gd name="connsiteY228-10832" fmla="*/ 4514126 h 5311470"/>
                <a:gd name="connsiteX229-10833" fmla="*/ 46983 w 4098122"/>
                <a:gd name="connsiteY229-10834" fmla="*/ 4467828 h 5311470"/>
                <a:gd name="connsiteX230-10835" fmla="*/ 70132 w 4098122"/>
                <a:gd name="connsiteY230-10836" fmla="*/ 4363655 h 5311470"/>
                <a:gd name="connsiteX231-10837" fmla="*/ 58557 w 4098122"/>
                <a:gd name="connsiteY231-10838" fmla="*/ 4305782 h 5311470"/>
                <a:gd name="connsiteX232-10839" fmla="*/ 46983 w 4098122"/>
                <a:gd name="connsiteY232-10840" fmla="*/ 4236334 h 5311470"/>
                <a:gd name="connsiteX233-10841" fmla="*/ 23833 w 4098122"/>
                <a:gd name="connsiteY233-10842" fmla="*/ 4166886 h 5311470"/>
                <a:gd name="connsiteX234-10843" fmla="*/ 35408 w 4098122"/>
                <a:gd name="connsiteY234-10844" fmla="*/ 3877519 h 5311470"/>
                <a:gd name="connsiteX235-10845" fmla="*/ 46983 w 4098122"/>
                <a:gd name="connsiteY235-10846" fmla="*/ 3819645 h 5311470"/>
                <a:gd name="connsiteX236-10847" fmla="*/ 116431 w 4098122"/>
                <a:gd name="connsiteY236-10848" fmla="*/ 3750197 h 5311470"/>
                <a:gd name="connsiteX237-10849" fmla="*/ 93281 w 4098122"/>
                <a:gd name="connsiteY237-10850" fmla="*/ 3611301 h 5311470"/>
                <a:gd name="connsiteX238-10851" fmla="*/ 70132 w 4098122"/>
                <a:gd name="connsiteY238-10852" fmla="*/ 3576577 h 5311470"/>
                <a:gd name="connsiteX239-10853" fmla="*/ 58557 w 4098122"/>
                <a:gd name="connsiteY239-10854" fmla="*/ 3437681 h 5311470"/>
                <a:gd name="connsiteX240-10855" fmla="*/ 35408 w 4098122"/>
                <a:gd name="connsiteY240-10856" fmla="*/ 3345083 h 5311470"/>
                <a:gd name="connsiteX241-10857" fmla="*/ 12259 w 4098122"/>
                <a:gd name="connsiteY241-10858" fmla="*/ 3264060 h 5311470"/>
                <a:gd name="connsiteX242-10859" fmla="*/ 23833 w 4098122"/>
                <a:gd name="connsiteY242-10860" fmla="*/ 3078866 h 5311470"/>
                <a:gd name="connsiteX243-10861" fmla="*/ 46983 w 4098122"/>
                <a:gd name="connsiteY243-10862" fmla="*/ 3009417 h 5311470"/>
                <a:gd name="connsiteX244-10863" fmla="*/ 58557 w 4098122"/>
                <a:gd name="connsiteY244-10864" fmla="*/ 2974693 h 5311470"/>
                <a:gd name="connsiteX245-10865" fmla="*/ 46983 w 4098122"/>
                <a:gd name="connsiteY245-10866" fmla="*/ 2812648 h 5311470"/>
                <a:gd name="connsiteX246-10867" fmla="*/ 35408 w 4098122"/>
                <a:gd name="connsiteY246-10868" fmla="*/ 2673752 h 5311470"/>
                <a:gd name="connsiteX247-10869" fmla="*/ 46983 w 4098122"/>
                <a:gd name="connsiteY247-10870" fmla="*/ 2523281 h 5311470"/>
                <a:gd name="connsiteX248-10871" fmla="*/ 70132 w 4098122"/>
                <a:gd name="connsiteY248-10872" fmla="*/ 2453833 h 5311470"/>
                <a:gd name="connsiteX249-10873" fmla="*/ 58557 w 4098122"/>
                <a:gd name="connsiteY249-10874" fmla="*/ 2257063 h 5311470"/>
                <a:gd name="connsiteX250-10875" fmla="*/ 46983 w 4098122"/>
                <a:gd name="connsiteY250-10876" fmla="*/ 2210764 h 5311470"/>
                <a:gd name="connsiteX251-10877" fmla="*/ 23833 w 4098122"/>
                <a:gd name="connsiteY251-10878" fmla="*/ 2176040 h 5311470"/>
                <a:gd name="connsiteX252-10879" fmla="*/ 23833 w 4098122"/>
                <a:gd name="connsiteY252-10880" fmla="*/ 1828800 h 5311470"/>
                <a:gd name="connsiteX253-10881" fmla="*/ 35408 w 4098122"/>
                <a:gd name="connsiteY253-10882" fmla="*/ 1713053 h 5311470"/>
                <a:gd name="connsiteX254-10883" fmla="*/ 58557 w 4098122"/>
                <a:gd name="connsiteY254-10884" fmla="*/ 1643605 h 5311470"/>
                <a:gd name="connsiteX255-10885" fmla="*/ 35408 w 4098122"/>
                <a:gd name="connsiteY255-10886" fmla="*/ 1481559 h 5311470"/>
                <a:gd name="connsiteX256-10887" fmla="*/ 23833 w 4098122"/>
                <a:gd name="connsiteY256-10888" fmla="*/ 1446835 h 5311470"/>
                <a:gd name="connsiteX257-10889" fmla="*/ 684 w 4098122"/>
                <a:gd name="connsiteY257-10890" fmla="*/ 1365812 h 5311470"/>
                <a:gd name="connsiteX258-10891" fmla="*/ 12259 w 4098122"/>
                <a:gd name="connsiteY258-10892" fmla="*/ 1192192 h 5311470"/>
                <a:gd name="connsiteX259-10893" fmla="*/ 23833 w 4098122"/>
                <a:gd name="connsiteY259-10894" fmla="*/ 1157468 h 5311470"/>
                <a:gd name="connsiteX260-10895" fmla="*/ 58557 w 4098122"/>
                <a:gd name="connsiteY260-10896" fmla="*/ 1064871 h 5311470"/>
                <a:gd name="connsiteX261-10897" fmla="*/ 46983 w 4098122"/>
                <a:gd name="connsiteY261-10898" fmla="*/ 844952 h 5311470"/>
                <a:gd name="connsiteX262-10899" fmla="*/ 35408 w 4098122"/>
                <a:gd name="connsiteY262-10900" fmla="*/ 787078 h 5311470"/>
                <a:gd name="connsiteX263-10901" fmla="*/ 23833 w 4098122"/>
                <a:gd name="connsiteY263-10902" fmla="*/ 648182 h 5311470"/>
                <a:gd name="connsiteX264-10903" fmla="*/ 12259 w 4098122"/>
                <a:gd name="connsiteY264-10904" fmla="*/ 555585 h 5311470"/>
                <a:gd name="connsiteX265-10905" fmla="*/ 23833 w 4098122"/>
                <a:gd name="connsiteY265-10906" fmla="*/ 115747 h 5311470"/>
                <a:gd name="connsiteX266-10907" fmla="*/ 70132 w 4098122"/>
                <a:gd name="connsiteY266-10908" fmla="*/ 69448 h 5311470"/>
                <a:gd name="connsiteX267-10909" fmla="*/ 428947 w 4098122"/>
                <a:gd name="connsiteY267-10910" fmla="*/ 69448 h 5311470"/>
                <a:gd name="connsiteX268-10911" fmla="*/ 556269 w 4098122"/>
                <a:gd name="connsiteY268-10912" fmla="*/ 81022 h 5311470"/>
                <a:gd name="connsiteX269-10913" fmla="*/ 891935 w 4098122"/>
                <a:gd name="connsiteY269-10914" fmla="*/ 57873 h 5311470"/>
                <a:gd name="connsiteX270-10915" fmla="*/ 926659 w 4098122"/>
                <a:gd name="connsiteY270-10916" fmla="*/ 46298 h 5311470"/>
                <a:gd name="connsiteX271-10917" fmla="*/ 961383 w 4098122"/>
                <a:gd name="connsiteY271-10918" fmla="*/ 23149 h 5311470"/>
                <a:gd name="connsiteX272-10919" fmla="*/ 1007681 w 4098122"/>
                <a:gd name="connsiteY272-10920" fmla="*/ 0 h 5311470"/>
                <a:gd name="connsiteX0-10921" fmla="*/ 1056735 w 4098122"/>
                <a:gd name="connsiteY0-10922" fmla="*/ 149710 h 5311470"/>
                <a:gd name="connsiteX1-10923" fmla="*/ 1010449 w 4098122"/>
                <a:gd name="connsiteY1-10924" fmla="*/ 140754 h 5311470"/>
                <a:gd name="connsiteX2-10925" fmla="*/ 912755 w 4098122"/>
                <a:gd name="connsiteY2-10926" fmla="*/ 151921 h 5311470"/>
                <a:gd name="connsiteX3-10927" fmla="*/ 665066 w 4098122"/>
                <a:gd name="connsiteY3-10928" fmla="*/ 174258 h 5311470"/>
                <a:gd name="connsiteX4-10929" fmla="*/ 546340 w 4098122"/>
                <a:gd name="connsiteY4-10930" fmla="*/ 163090 h 5311470"/>
                <a:gd name="connsiteX5-10931" fmla="*/ 193938 w 4098122"/>
                <a:gd name="connsiteY5-10932" fmla="*/ 169028 h 5311470"/>
                <a:gd name="connsiteX6-10933" fmla="*/ 168578 w 4098122"/>
                <a:gd name="connsiteY6-10934" fmla="*/ 207762 h 5311470"/>
                <a:gd name="connsiteX7-10935" fmla="*/ 187473 w 4098122"/>
                <a:gd name="connsiteY7-10936" fmla="*/ 608390 h 5311470"/>
                <a:gd name="connsiteX8-10937" fmla="*/ 208505 w 4098122"/>
                <a:gd name="connsiteY8-10938" fmla="*/ 760923 h 5311470"/>
                <a:gd name="connsiteX9-10939" fmla="*/ 179372 w 4098122"/>
                <a:gd name="connsiteY9-10940" fmla="*/ 855496 h 5311470"/>
                <a:gd name="connsiteX10-10941" fmla="*/ 190165 w 4098122"/>
                <a:gd name="connsiteY10-10942" fmla="*/ 911336 h 5311470"/>
                <a:gd name="connsiteX11-10943" fmla="*/ 222545 w 4098122"/>
                <a:gd name="connsiteY11-10944" fmla="*/ 1056518 h 5311470"/>
                <a:gd name="connsiteX12-10945" fmla="*/ 209587 w 4098122"/>
                <a:gd name="connsiteY12-10946" fmla="*/ 1198869 h 5311470"/>
                <a:gd name="connsiteX13-10947" fmla="*/ 193411 w 4098122"/>
                <a:gd name="connsiteY13-10948" fmla="*/ 1287934 h 5311470"/>
                <a:gd name="connsiteX14-10949" fmla="*/ 146992 w 4098122"/>
                <a:gd name="connsiteY14-10950" fmla="*/ 1413887 h 5311470"/>
                <a:gd name="connsiteX15-10951" fmla="*/ 168578 w 4098122"/>
                <a:gd name="connsiteY15-10952" fmla="*/ 1492062 h 5311470"/>
                <a:gd name="connsiteX16-10953" fmla="*/ 179372 w 4098122"/>
                <a:gd name="connsiteY16-10954" fmla="*/ 1525566 h 5311470"/>
                <a:gd name="connsiteX17-10955" fmla="*/ 200958 w 4098122"/>
                <a:gd name="connsiteY17-10956" fmla="*/ 1681916 h 5311470"/>
                <a:gd name="connsiteX18-10957" fmla="*/ 179372 w 4098122"/>
                <a:gd name="connsiteY18-10958" fmla="*/ 1748923 h 5311470"/>
                <a:gd name="connsiteX19-10959" fmla="*/ 168578 w 4098122"/>
                <a:gd name="connsiteY19-10960" fmla="*/ 1860602 h 5311470"/>
                <a:gd name="connsiteX20-10961" fmla="*/ 204205 w 4098122"/>
                <a:gd name="connsiteY20-10962" fmla="*/ 2148134 h 5311470"/>
                <a:gd name="connsiteX21-10963" fmla="*/ 190165 w 4098122"/>
                <a:gd name="connsiteY21-10964" fmla="*/ 2229139 h 5311470"/>
                <a:gd name="connsiteX22-10965" fmla="*/ 200958 w 4098122"/>
                <a:gd name="connsiteY22-10966" fmla="*/ 2273811 h 5311470"/>
                <a:gd name="connsiteX23-10967" fmla="*/ 211751 w 4098122"/>
                <a:gd name="connsiteY23-10968" fmla="*/ 2463665 h 5311470"/>
                <a:gd name="connsiteX24-10969" fmla="*/ 190165 w 4098122"/>
                <a:gd name="connsiteY24-10970" fmla="*/ 2530671 h 5311470"/>
                <a:gd name="connsiteX25-10971" fmla="*/ 197184 w 4098122"/>
                <a:gd name="connsiteY25-10972" fmla="*/ 2693667 h 5311470"/>
                <a:gd name="connsiteX26-10973" fmla="*/ 190165 w 4098122"/>
                <a:gd name="connsiteY26-10974" fmla="*/ 2809867 h 5311470"/>
                <a:gd name="connsiteX27-10975" fmla="*/ 200958 w 4098122"/>
                <a:gd name="connsiteY27-10976" fmla="*/ 2966216 h 5311470"/>
                <a:gd name="connsiteX28-10977" fmla="*/ 190165 w 4098122"/>
                <a:gd name="connsiteY28-10978" fmla="*/ 2999720 h 5311470"/>
                <a:gd name="connsiteX29-10979" fmla="*/ 168578 w 4098122"/>
                <a:gd name="connsiteY29-10980" fmla="*/ 3066728 h 5311470"/>
                <a:gd name="connsiteX30-10981" fmla="*/ 187473 w 4098122"/>
                <a:gd name="connsiteY30-10982" fmla="*/ 3221661 h 5311470"/>
                <a:gd name="connsiteX31-10983" fmla="*/ 179372 w 4098122"/>
                <a:gd name="connsiteY31-10984" fmla="*/ 3323587 h 5311470"/>
                <a:gd name="connsiteX32-10985" fmla="*/ 200958 w 4098122"/>
                <a:gd name="connsiteY32-10986" fmla="*/ 3412930 h 5311470"/>
                <a:gd name="connsiteX33-10987" fmla="*/ 211751 w 4098122"/>
                <a:gd name="connsiteY33-10988" fmla="*/ 3546944 h 5311470"/>
                <a:gd name="connsiteX34-10989" fmla="*/ 233337 w 4098122"/>
                <a:gd name="connsiteY34-10990" fmla="*/ 3580448 h 5311470"/>
                <a:gd name="connsiteX35-10991" fmla="*/ 254924 w 4098122"/>
                <a:gd name="connsiteY35-10992" fmla="*/ 3714461 h 5311470"/>
                <a:gd name="connsiteX36-10993" fmla="*/ 207978 w 4098122"/>
                <a:gd name="connsiteY36-10994" fmla="*/ 3817095 h 5311470"/>
                <a:gd name="connsiteX37-10995" fmla="*/ 214443 w 4098122"/>
                <a:gd name="connsiteY37-10996" fmla="*/ 3951817 h 5311470"/>
                <a:gd name="connsiteX38-10997" fmla="*/ 168578 w 4098122"/>
                <a:gd name="connsiteY38-10998" fmla="*/ 4116504 h 5311470"/>
                <a:gd name="connsiteX39-10999" fmla="*/ 190165 w 4098122"/>
                <a:gd name="connsiteY39-11000" fmla="*/ 4183511 h 5311470"/>
                <a:gd name="connsiteX40-11001" fmla="*/ 218216 w 4098122"/>
                <a:gd name="connsiteY40-11002" fmla="*/ 4256733 h 5311470"/>
                <a:gd name="connsiteX41-11003" fmla="*/ 211751 w 4098122"/>
                <a:gd name="connsiteY41-11004" fmla="*/ 4306356 h 5311470"/>
                <a:gd name="connsiteX42-11005" fmla="*/ 190165 w 4098122"/>
                <a:gd name="connsiteY42-11006" fmla="*/ 4406868 h 5311470"/>
                <a:gd name="connsiteX43-11007" fmla="*/ 179372 w 4098122"/>
                <a:gd name="connsiteY43-11008" fmla="*/ 4451539 h 5311470"/>
                <a:gd name="connsiteX44-11009" fmla="*/ 168578 w 4098122"/>
                <a:gd name="connsiteY44-11010" fmla="*/ 4574385 h 5311470"/>
                <a:gd name="connsiteX45-11011" fmla="*/ 179372 w 4098122"/>
                <a:gd name="connsiteY45-11012" fmla="*/ 4607889 h 5311470"/>
                <a:gd name="connsiteX46-11013" fmla="*/ 211751 w 4098122"/>
                <a:gd name="connsiteY46-11014" fmla="*/ 4674896 h 5311470"/>
                <a:gd name="connsiteX47-11015" fmla="*/ 200958 w 4098122"/>
                <a:gd name="connsiteY47-11016" fmla="*/ 4719567 h 5311470"/>
                <a:gd name="connsiteX48-11017" fmla="*/ 179372 w 4098122"/>
                <a:gd name="connsiteY48-11018" fmla="*/ 4753071 h 5311470"/>
                <a:gd name="connsiteX49-11019" fmla="*/ 179372 w 4098122"/>
                <a:gd name="connsiteY49-11020" fmla="*/ 5009930 h 5311470"/>
                <a:gd name="connsiteX50-11021" fmla="*/ 157786 w 4098122"/>
                <a:gd name="connsiteY50-11022" fmla="*/ 5043435 h 5311470"/>
                <a:gd name="connsiteX51-11023" fmla="*/ 180935 w 4098122"/>
                <a:gd name="connsiteY51-11024" fmla="*/ 5108814 h 5311470"/>
                <a:gd name="connsiteX52-11025" fmla="*/ 230213 w 4098122"/>
                <a:gd name="connsiteY52-11026" fmla="*/ 5074497 h 5311470"/>
                <a:gd name="connsiteX53-11027" fmla="*/ 308890 w 4098122"/>
                <a:gd name="connsiteY53-11028" fmla="*/ 5132777 h 5311470"/>
                <a:gd name="connsiteX54-11029" fmla="*/ 330477 w 4098122"/>
                <a:gd name="connsiteY54-11030" fmla="*/ 5110441 h 5311470"/>
                <a:gd name="connsiteX55-11031" fmla="*/ 524754 w 4098122"/>
                <a:gd name="connsiteY55-11032" fmla="*/ 5099273 h 5311470"/>
                <a:gd name="connsiteX56-11033" fmla="*/ 783791 w 4098122"/>
                <a:gd name="connsiteY56-11034" fmla="*/ 5099273 h 5311470"/>
                <a:gd name="connsiteX57-11035" fmla="*/ 891723 w 4098122"/>
                <a:gd name="connsiteY57-11036" fmla="*/ 5110441 h 5311470"/>
                <a:gd name="connsiteX58-11037" fmla="*/ 1107587 w 4098122"/>
                <a:gd name="connsiteY58-11038" fmla="*/ 5121609 h 5311470"/>
                <a:gd name="connsiteX59-11039" fmla="*/ 1161553 w 4098122"/>
                <a:gd name="connsiteY59-11040" fmla="*/ 5110441 h 5311470"/>
                <a:gd name="connsiteX60-11041" fmla="*/ 1334244 w 4098122"/>
                <a:gd name="connsiteY60-11042" fmla="*/ 5099273 h 5311470"/>
                <a:gd name="connsiteX61-11043" fmla="*/ 1388211 w 4098122"/>
                <a:gd name="connsiteY61-11044" fmla="*/ 5110441 h 5311470"/>
                <a:gd name="connsiteX62-11045" fmla="*/ 1420590 w 4098122"/>
                <a:gd name="connsiteY62-11046" fmla="*/ 5121609 h 5311470"/>
                <a:gd name="connsiteX63-11047" fmla="*/ 1485349 w 4098122"/>
                <a:gd name="connsiteY63-11048" fmla="*/ 5132777 h 5311470"/>
                <a:gd name="connsiteX64-11049" fmla="*/ 1517729 w 4098122"/>
                <a:gd name="connsiteY64-11050" fmla="*/ 5143945 h 5311470"/>
                <a:gd name="connsiteX65-11051" fmla="*/ 1550108 w 4098122"/>
                <a:gd name="connsiteY65-11052" fmla="*/ 5155112 h 5311470"/>
                <a:gd name="connsiteX66-11053" fmla="*/ 1614868 w 4098122"/>
                <a:gd name="connsiteY66-11054" fmla="*/ 5177448 h 5311470"/>
                <a:gd name="connsiteX67-11055" fmla="*/ 1802785 w 4098122"/>
                <a:gd name="connsiteY67-11056" fmla="*/ 5181199 h 5311470"/>
                <a:gd name="connsiteX68-11057" fmla="*/ 1926080 w 4098122"/>
                <a:gd name="connsiteY68-11058" fmla="*/ 5173781 h 5311470"/>
                <a:gd name="connsiteX69-11059" fmla="*/ 2060390 w 4098122"/>
                <a:gd name="connsiteY69-11060" fmla="*/ 5177531 h 5311470"/>
                <a:gd name="connsiteX70-11061" fmla="*/ 2137733 w 4098122"/>
                <a:gd name="connsiteY70-11062" fmla="*/ 5177498 h 5311470"/>
                <a:gd name="connsiteX71-11063" fmla="*/ 2216643 w 4098122"/>
                <a:gd name="connsiteY71-11064" fmla="*/ 5170047 h 5311470"/>
                <a:gd name="connsiteX72-11065" fmla="*/ 2338012 w 4098122"/>
                <a:gd name="connsiteY72-11066" fmla="*/ 5177448 h 5311470"/>
                <a:gd name="connsiteX73-11067" fmla="*/ 3426693 w 4098122"/>
                <a:gd name="connsiteY73-11068" fmla="*/ 5140244 h 5311470"/>
                <a:gd name="connsiteX74-11069" fmla="*/ 3485092 w 4098122"/>
                <a:gd name="connsiteY74-11070" fmla="*/ 5129077 h 5311470"/>
                <a:gd name="connsiteX75-11071" fmla="*/ 3536058 w 4098122"/>
                <a:gd name="connsiteY75-11072" fmla="*/ 5121609 h 5311470"/>
                <a:gd name="connsiteX76-11073" fmla="*/ 3606819 w 4098122"/>
                <a:gd name="connsiteY76-11074" fmla="*/ 5129026 h 5311470"/>
                <a:gd name="connsiteX77-11075" fmla="*/ 3665576 w 4098122"/>
                <a:gd name="connsiteY77-11076" fmla="*/ 5132777 h 5311470"/>
                <a:gd name="connsiteX78-11077" fmla="*/ 3773508 w 4098122"/>
                <a:gd name="connsiteY78-11078" fmla="*/ 5155112 h 5311470"/>
                <a:gd name="connsiteX79-11079" fmla="*/ 3816680 w 4098122"/>
                <a:gd name="connsiteY79-11080" fmla="*/ 5166280 h 5311470"/>
                <a:gd name="connsiteX80-11081" fmla="*/ 3870647 w 4098122"/>
                <a:gd name="connsiteY80-11082" fmla="*/ 5177448 h 5311470"/>
                <a:gd name="connsiteX81-11083" fmla="*/ 3874975 w 4098122"/>
                <a:gd name="connsiteY81-11084" fmla="*/ 5037497 h 5311470"/>
                <a:gd name="connsiteX82-11085" fmla="*/ 3913820 w 4098122"/>
                <a:gd name="connsiteY82-11086" fmla="*/ 4697231 h 5311470"/>
                <a:gd name="connsiteX83-11087" fmla="*/ 3903026 w 4098122"/>
                <a:gd name="connsiteY83-11088" fmla="*/ 4663727 h 5311470"/>
                <a:gd name="connsiteX84-11089" fmla="*/ 3892233 w 4098122"/>
                <a:gd name="connsiteY84-11090" fmla="*/ 4384532 h 5311470"/>
                <a:gd name="connsiteX85-11091" fmla="*/ 3881440 w 4098122"/>
                <a:gd name="connsiteY85-11092" fmla="*/ 4105336 h 5311470"/>
                <a:gd name="connsiteX86-11093" fmla="*/ 3924612 w 4098122"/>
                <a:gd name="connsiteY86-11094" fmla="*/ 4071832 h 5311470"/>
                <a:gd name="connsiteX87-11095" fmla="*/ 3899780 w 4098122"/>
                <a:gd name="connsiteY87-11096" fmla="*/ 3931880 h 5311470"/>
                <a:gd name="connsiteX88-11097" fmla="*/ 3872811 w 4098122"/>
                <a:gd name="connsiteY88-11098" fmla="*/ 3820202 h 5311470"/>
                <a:gd name="connsiteX89-11099" fmla="*/ 3892233 w 4098122"/>
                <a:gd name="connsiteY89-11100" fmla="*/ 3602783 h 5311470"/>
                <a:gd name="connsiteX90-11101" fmla="*/ 3878749 w 4098122"/>
                <a:gd name="connsiteY90-11102" fmla="*/ 3246828 h 5311470"/>
                <a:gd name="connsiteX91-11103" fmla="*/ 3913820 w 4098122"/>
                <a:gd name="connsiteY91-11104" fmla="*/ 3111398 h 5311470"/>
                <a:gd name="connsiteX92-11105" fmla="*/ 3924612 w 4098122"/>
                <a:gd name="connsiteY92-11106" fmla="*/ 3055560 h 5311470"/>
                <a:gd name="connsiteX93-11107" fmla="*/ 3903026 w 4098122"/>
                <a:gd name="connsiteY93-11108" fmla="*/ 2910378 h 5311470"/>
                <a:gd name="connsiteX94-11109" fmla="*/ 3897643 w 4098122"/>
                <a:gd name="connsiteY94-11110" fmla="*/ 2689852 h 5311470"/>
                <a:gd name="connsiteX95-11111" fmla="*/ 3859853 w 4098122"/>
                <a:gd name="connsiteY95-11112" fmla="*/ 2564175 h 5311470"/>
                <a:gd name="connsiteX96-11113" fmla="*/ 3838267 w 4098122"/>
                <a:gd name="connsiteY96-11114" fmla="*/ 2541839 h 5311470"/>
                <a:gd name="connsiteX97-11115" fmla="*/ 3827474 w 4098122"/>
                <a:gd name="connsiteY97-11116" fmla="*/ 2407825 h 5311470"/>
                <a:gd name="connsiteX98-11117" fmla="*/ 3838267 w 4098122"/>
                <a:gd name="connsiteY98-11118" fmla="*/ 2374321 h 5311470"/>
                <a:gd name="connsiteX99-11119" fmla="*/ 3849060 w 4098122"/>
                <a:gd name="connsiteY99-11120" fmla="*/ 2296146 h 5311470"/>
                <a:gd name="connsiteX100-11121" fmla="*/ 3870647 w 4098122"/>
                <a:gd name="connsiteY100-11122" fmla="*/ 2273811 h 5311470"/>
                <a:gd name="connsiteX101-11123" fmla="*/ 3903026 w 4098122"/>
                <a:gd name="connsiteY101-11124" fmla="*/ 2184469 h 5311470"/>
                <a:gd name="connsiteX102-11125" fmla="*/ 3913820 w 4098122"/>
                <a:gd name="connsiteY102-11126" fmla="*/ 2005783 h 5311470"/>
                <a:gd name="connsiteX103-11127" fmla="*/ 3935406 w 4098122"/>
                <a:gd name="connsiteY103-11128" fmla="*/ 1793595 h 5311470"/>
                <a:gd name="connsiteX104-11129" fmla="*/ 3924612 w 4098122"/>
                <a:gd name="connsiteY104-11130" fmla="*/ 1648413 h 5311470"/>
                <a:gd name="connsiteX105-11131" fmla="*/ 3946199 w 4098122"/>
                <a:gd name="connsiteY105-11132" fmla="*/ 1614909 h 5311470"/>
                <a:gd name="connsiteX106-11133" fmla="*/ 3940816 w 4098122"/>
                <a:gd name="connsiteY106-11134" fmla="*/ 1485848 h 5311470"/>
                <a:gd name="connsiteX107-11135" fmla="*/ 3947836 w 4098122"/>
                <a:gd name="connsiteY107-11136" fmla="*/ 1378692 h 5311470"/>
                <a:gd name="connsiteX108-11137" fmla="*/ 3931105 w 4098122"/>
                <a:gd name="connsiteY108-11138" fmla="*/ 1305039 h 5311470"/>
                <a:gd name="connsiteX109-11139" fmla="*/ 3913293 w 4098122"/>
                <a:gd name="connsiteY109-11140" fmla="*/ 1178655 h 5311470"/>
                <a:gd name="connsiteX110-11141" fmla="*/ 3903026 w 4098122"/>
                <a:gd name="connsiteY110-11142" fmla="*/ 676810 h 5311470"/>
                <a:gd name="connsiteX111-11143" fmla="*/ 3903158 w 4098122"/>
                <a:gd name="connsiteY111-11144" fmla="*/ 520928 h 5311470"/>
                <a:gd name="connsiteX112-11145" fmla="*/ 3899187 w 4098122"/>
                <a:gd name="connsiteY112-11146" fmla="*/ 373278 h 5311470"/>
                <a:gd name="connsiteX113-11147" fmla="*/ 3913820 w 4098122"/>
                <a:gd name="connsiteY113-11148" fmla="*/ 198069 h 5311470"/>
                <a:gd name="connsiteX114-11149" fmla="*/ 3827474 w 4098122"/>
                <a:gd name="connsiteY114-11150" fmla="*/ 196594 h 5311470"/>
                <a:gd name="connsiteX115-11151" fmla="*/ 3795094 w 4098122"/>
                <a:gd name="connsiteY115-11152" fmla="*/ 174258 h 5311470"/>
                <a:gd name="connsiteX116-11153" fmla="*/ 3740402 w 4098122"/>
                <a:gd name="connsiteY116-11154" fmla="*/ 170044 h 5311470"/>
                <a:gd name="connsiteX117-11155" fmla="*/ 3686865 w 4098122"/>
                <a:gd name="connsiteY117-11156" fmla="*/ 178383 h 5311470"/>
                <a:gd name="connsiteX118-11157" fmla="*/ 3643626 w 4098122"/>
                <a:gd name="connsiteY118-11158" fmla="*/ 168568 h 5311470"/>
                <a:gd name="connsiteX119-11159" fmla="*/ 3558732 w 4098122"/>
                <a:gd name="connsiteY119-11160" fmla="*/ 180474 h 5311470"/>
                <a:gd name="connsiteX120-11161" fmla="*/ 3381688 w 4098122"/>
                <a:gd name="connsiteY120-11162" fmla="*/ 188165 h 5311470"/>
                <a:gd name="connsiteX121-11163" fmla="*/ 3204582 w 4098122"/>
                <a:gd name="connsiteY121-11164" fmla="*/ 182687 h 5311470"/>
                <a:gd name="connsiteX122-11165" fmla="*/ 3169088 w 4098122"/>
                <a:gd name="connsiteY122-11166" fmla="*/ 174258 h 5311470"/>
                <a:gd name="connsiteX123-11167" fmla="*/ 3136709 w 4098122"/>
                <a:gd name="connsiteY123-11168" fmla="*/ 163090 h 5311470"/>
                <a:gd name="connsiteX124-11169" fmla="*/ 3111646 w 4098122"/>
                <a:gd name="connsiteY124-11170" fmla="*/ 161614 h 5311470"/>
                <a:gd name="connsiteX125-11171" fmla="*/ 3030414 w 4098122"/>
                <a:gd name="connsiteY125-11172" fmla="*/ 159276 h 5311470"/>
                <a:gd name="connsiteX126-11173" fmla="*/ 2856086 w 4098122"/>
                <a:gd name="connsiteY126-11174" fmla="*/ 151922 h 5311470"/>
                <a:gd name="connsiteX127-11175" fmla="*/ 2445944 w 4098122"/>
                <a:gd name="connsiteY127-11176" fmla="*/ 174258 h 5311470"/>
                <a:gd name="connsiteX128-11177" fmla="*/ 2118307 w 4098122"/>
                <a:gd name="connsiteY128-11178" fmla="*/ 150448 h 5311470"/>
                <a:gd name="connsiteX129-11179" fmla="*/ 1882561 w 4098122"/>
                <a:gd name="connsiteY129-11180" fmla="*/ 154045 h 5311470"/>
                <a:gd name="connsiteX130-11181" fmla="*/ 1712006 w 4098122"/>
                <a:gd name="connsiteY130-11182" fmla="*/ 140754 h 5311470"/>
                <a:gd name="connsiteX131-11183" fmla="*/ 1237105 w 4098122"/>
                <a:gd name="connsiteY131-11184" fmla="*/ 163090 h 5311470"/>
                <a:gd name="connsiteX132-11185" fmla="*/ 1160470 w 4098122"/>
                <a:gd name="connsiteY132-11186" fmla="*/ 163031 h 5311470"/>
                <a:gd name="connsiteX133-11187" fmla="*/ 1106861 w 4098122"/>
                <a:gd name="connsiteY133-11188" fmla="*/ 161556 h 5311470"/>
                <a:gd name="connsiteX134-11189" fmla="*/ 1056735 w 4098122"/>
                <a:gd name="connsiteY134-11190" fmla="*/ 149710 h 5311470"/>
                <a:gd name="connsiteX135-11191" fmla="*/ 1007681 w 4098122"/>
                <a:gd name="connsiteY135-11192" fmla="*/ 0 h 5311470"/>
                <a:gd name="connsiteX136-11193" fmla="*/ 1100279 w 4098122"/>
                <a:gd name="connsiteY136-11194" fmla="*/ 23149 h 5311470"/>
                <a:gd name="connsiteX137-11195" fmla="*/ 1169727 w 4098122"/>
                <a:gd name="connsiteY137-11196" fmla="*/ 69448 h 5311470"/>
                <a:gd name="connsiteX138-11197" fmla="*/ 1679013 w 4098122"/>
                <a:gd name="connsiteY138-11198" fmla="*/ 46298 h 5311470"/>
                <a:gd name="connsiteX139-11199" fmla="*/ 1760036 w 4098122"/>
                <a:gd name="connsiteY139-11200" fmla="*/ 23149 h 5311470"/>
                <a:gd name="connsiteX140-11201" fmla="*/ 2107276 w 4098122"/>
                <a:gd name="connsiteY140-11202" fmla="*/ 34724 h 5311470"/>
                <a:gd name="connsiteX141-11203" fmla="*/ 2466092 w 4098122"/>
                <a:gd name="connsiteY141-11204" fmla="*/ 81022 h 5311470"/>
                <a:gd name="connsiteX142-11205" fmla="*/ 2905930 w 4098122"/>
                <a:gd name="connsiteY142-11206" fmla="*/ 57873 h 5311470"/>
                <a:gd name="connsiteX143-11207" fmla="*/ 3010102 w 4098122"/>
                <a:gd name="connsiteY143-11208" fmla="*/ 34724 h 5311470"/>
                <a:gd name="connsiteX144-11209" fmla="*/ 3183722 w 4098122"/>
                <a:gd name="connsiteY144-11210" fmla="*/ 46298 h 5311470"/>
                <a:gd name="connsiteX145-11211" fmla="*/ 3206871 w 4098122"/>
                <a:gd name="connsiteY145-11212" fmla="*/ 69448 h 5311470"/>
                <a:gd name="connsiteX146-11213" fmla="*/ 3241595 w 4098122"/>
                <a:gd name="connsiteY146-11214" fmla="*/ 81022 h 5311470"/>
                <a:gd name="connsiteX147-11215" fmla="*/ 3264745 w 4098122"/>
                <a:gd name="connsiteY147-11216" fmla="*/ 104172 h 5311470"/>
                <a:gd name="connsiteX148-11217" fmla="*/ 3368917 w 4098122"/>
                <a:gd name="connsiteY148-11218" fmla="*/ 81022 h 5311470"/>
                <a:gd name="connsiteX149-11219" fmla="*/ 3693008 w 4098122"/>
                <a:gd name="connsiteY149-11220" fmla="*/ 69448 h 5311470"/>
                <a:gd name="connsiteX150-11221" fmla="*/ 3739307 w 4098122"/>
                <a:gd name="connsiteY150-11222" fmla="*/ 46298 h 5311470"/>
                <a:gd name="connsiteX151-11223" fmla="*/ 3774031 w 4098122"/>
                <a:gd name="connsiteY151-11224" fmla="*/ 23149 h 5311470"/>
                <a:gd name="connsiteX152-11225" fmla="*/ 3831904 w 4098122"/>
                <a:gd name="connsiteY152-11226" fmla="*/ 69448 h 5311470"/>
                <a:gd name="connsiteX153-11227" fmla="*/ 3912927 w 4098122"/>
                <a:gd name="connsiteY153-11228" fmla="*/ 81022 h 5311470"/>
                <a:gd name="connsiteX154-11229" fmla="*/ 3947651 w 4098122"/>
                <a:gd name="connsiteY154-11230" fmla="*/ 104172 h 5311470"/>
                <a:gd name="connsiteX155-11231" fmla="*/ 4040249 w 4098122"/>
                <a:gd name="connsiteY155-11232" fmla="*/ 127321 h 5311470"/>
                <a:gd name="connsiteX156-11233" fmla="*/ 4017099 w 4098122"/>
                <a:gd name="connsiteY156-11234" fmla="*/ 312516 h 5311470"/>
                <a:gd name="connsiteX157-11235" fmla="*/ 4005524 w 4098122"/>
                <a:gd name="connsiteY157-11236" fmla="*/ 347240 h 5311470"/>
                <a:gd name="connsiteX158-11237" fmla="*/ 4028674 w 4098122"/>
                <a:gd name="connsiteY158-11238" fmla="*/ 601883 h 5311470"/>
                <a:gd name="connsiteX159-11239" fmla="*/ 4040249 w 4098122"/>
                <a:gd name="connsiteY159-11240" fmla="*/ 1169043 h 5311470"/>
                <a:gd name="connsiteX160-11241" fmla="*/ 4063398 w 4098122"/>
                <a:gd name="connsiteY160-11242" fmla="*/ 1238491 h 5311470"/>
                <a:gd name="connsiteX161-11243" fmla="*/ 4074973 w 4098122"/>
                <a:gd name="connsiteY161-11244" fmla="*/ 1273215 h 5311470"/>
                <a:gd name="connsiteX162-11245" fmla="*/ 4098122 w 4098122"/>
                <a:gd name="connsiteY162-11246" fmla="*/ 1354238 h 5311470"/>
                <a:gd name="connsiteX163-11247" fmla="*/ 4074973 w 4098122"/>
                <a:gd name="connsiteY163-11248" fmla="*/ 1574157 h 5311470"/>
                <a:gd name="connsiteX164-11249" fmla="*/ 4051823 w 4098122"/>
                <a:gd name="connsiteY164-11250" fmla="*/ 1608881 h 5311470"/>
                <a:gd name="connsiteX165-11251" fmla="*/ 4063398 w 4098122"/>
                <a:gd name="connsiteY165-11252" fmla="*/ 1759352 h 5311470"/>
                <a:gd name="connsiteX166-11253" fmla="*/ 4040249 w 4098122"/>
                <a:gd name="connsiteY166-11254" fmla="*/ 1979271 h 5311470"/>
                <a:gd name="connsiteX167-11255" fmla="*/ 4028674 w 4098122"/>
                <a:gd name="connsiteY167-11256" fmla="*/ 2164466 h 5311470"/>
                <a:gd name="connsiteX168-11257" fmla="*/ 3993950 w 4098122"/>
                <a:gd name="connsiteY168-11258" fmla="*/ 2257063 h 5311470"/>
                <a:gd name="connsiteX169-11259" fmla="*/ 3970800 w 4098122"/>
                <a:gd name="connsiteY169-11260" fmla="*/ 2280212 h 5311470"/>
                <a:gd name="connsiteX170-11261" fmla="*/ 3959226 w 4098122"/>
                <a:gd name="connsiteY170-11262" fmla="*/ 2361235 h 5311470"/>
                <a:gd name="connsiteX171-11263" fmla="*/ 3947651 w 4098122"/>
                <a:gd name="connsiteY171-11264" fmla="*/ 2395959 h 5311470"/>
                <a:gd name="connsiteX172-11265" fmla="*/ 3959226 w 4098122"/>
                <a:gd name="connsiteY172-11266" fmla="*/ 2534855 h 5311470"/>
                <a:gd name="connsiteX173-11267" fmla="*/ 3982375 w 4098122"/>
                <a:gd name="connsiteY173-11268" fmla="*/ 2558005 h 5311470"/>
                <a:gd name="connsiteX174-11269" fmla="*/ 3993950 w 4098122"/>
                <a:gd name="connsiteY174-11270" fmla="*/ 2592729 h 5311470"/>
                <a:gd name="connsiteX175-11271" fmla="*/ 4028674 w 4098122"/>
                <a:gd name="connsiteY175-11272" fmla="*/ 2916820 h 5311470"/>
                <a:gd name="connsiteX176-11273" fmla="*/ 4051823 w 4098122"/>
                <a:gd name="connsiteY176-11274" fmla="*/ 3067291 h 5311470"/>
                <a:gd name="connsiteX177-11275" fmla="*/ 4040249 w 4098122"/>
                <a:gd name="connsiteY177-11276" fmla="*/ 3125164 h 5311470"/>
                <a:gd name="connsiteX178-11277" fmla="*/ 4029899 w 4098122"/>
                <a:gd name="connsiteY178-11278" fmla="*/ 3164921 h 5311470"/>
                <a:gd name="connsiteX179-11279" fmla="*/ 4031149 w 4098122"/>
                <a:gd name="connsiteY179-11280" fmla="*/ 3158443 h 5311470"/>
                <a:gd name="connsiteX180-11281" fmla="*/ 4029899 w 4098122"/>
                <a:gd name="connsiteY180-11282" fmla="*/ 3164921 h 5311470"/>
                <a:gd name="connsiteX181-11283" fmla="*/ 4017099 w 4098122"/>
                <a:gd name="connsiteY181-11284" fmla="*/ 3229336 h 5311470"/>
                <a:gd name="connsiteX182-11285" fmla="*/ 4017099 w 4098122"/>
                <a:gd name="connsiteY182-11286" fmla="*/ 3634450 h 5311470"/>
                <a:gd name="connsiteX183-11287" fmla="*/ 4051823 w 4098122"/>
                <a:gd name="connsiteY183-11288" fmla="*/ 3842795 h 5311470"/>
                <a:gd name="connsiteX184-11289" fmla="*/ 4063398 w 4098122"/>
                <a:gd name="connsiteY184-11290" fmla="*/ 3981691 h 5311470"/>
                <a:gd name="connsiteX185-11291" fmla="*/ 4051823 w 4098122"/>
                <a:gd name="connsiteY185-11292" fmla="*/ 4120587 h 5311470"/>
                <a:gd name="connsiteX186-11293" fmla="*/ 4040249 w 4098122"/>
                <a:gd name="connsiteY186-11294" fmla="*/ 4155311 h 5311470"/>
                <a:gd name="connsiteX187-11295" fmla="*/ 4017099 w 4098122"/>
                <a:gd name="connsiteY187-11296" fmla="*/ 4444678 h 5311470"/>
                <a:gd name="connsiteX188-11297" fmla="*/ 4028674 w 4098122"/>
                <a:gd name="connsiteY188-11298" fmla="*/ 4734045 h 5311470"/>
                <a:gd name="connsiteX189-11299" fmla="*/ 4040249 w 4098122"/>
                <a:gd name="connsiteY189-11300" fmla="*/ 4768769 h 5311470"/>
                <a:gd name="connsiteX190-11301" fmla="*/ 4025844 w 4098122"/>
                <a:gd name="connsiteY190-11302" fmla="*/ 5150698 h 5311470"/>
                <a:gd name="connsiteX191-11303" fmla="*/ 4014270 w 4098122"/>
                <a:gd name="connsiteY191-11304" fmla="*/ 5275190 h 5311470"/>
                <a:gd name="connsiteX192-11305" fmla="*/ 3936076 w 4098122"/>
                <a:gd name="connsiteY192-11306" fmla="*/ 5254906 h 5311470"/>
                <a:gd name="connsiteX193-11307" fmla="*/ 3889778 w 4098122"/>
                <a:gd name="connsiteY193-11308" fmla="*/ 5243331 h 5311470"/>
                <a:gd name="connsiteX194-11309" fmla="*/ 3788546 w 4098122"/>
                <a:gd name="connsiteY194-11310" fmla="*/ 5240502 h 5311470"/>
                <a:gd name="connsiteX195-11311" fmla="*/ 3713143 w 4098122"/>
                <a:gd name="connsiteY195-11312" fmla="*/ 5246382 h 5311470"/>
                <a:gd name="connsiteX196-11313" fmla="*/ 3655455 w 4098122"/>
                <a:gd name="connsiteY196-11314" fmla="*/ 5234733 h 5311470"/>
                <a:gd name="connsiteX197-11315" fmla="*/ 3600411 w 4098122"/>
                <a:gd name="connsiteY197-11316" fmla="*/ 5231757 h 5311470"/>
                <a:gd name="connsiteX198-11317" fmla="*/ 3565686 w 4098122"/>
                <a:gd name="connsiteY198-11318" fmla="*/ 5243331 h 5311470"/>
                <a:gd name="connsiteX199-11319" fmla="*/ 2350345 w 4098122"/>
                <a:gd name="connsiteY199-11320" fmla="*/ 5266481 h 5311470"/>
                <a:gd name="connsiteX200-11321" fmla="*/ 2188299 w 4098122"/>
                <a:gd name="connsiteY200-11322" fmla="*/ 5289630 h 5311470"/>
                <a:gd name="connsiteX201-11323" fmla="*/ 2095702 w 4098122"/>
                <a:gd name="connsiteY201-11324" fmla="*/ 5301205 h 5311470"/>
                <a:gd name="connsiteX202-11325" fmla="*/ 2049329 w 4098122"/>
                <a:gd name="connsiteY202-11326" fmla="*/ 5306936 h 5311470"/>
                <a:gd name="connsiteX203-11327" fmla="*/ 1968380 w 4098122"/>
                <a:gd name="connsiteY203-11328" fmla="*/ 5301205 h 5311470"/>
                <a:gd name="connsiteX204-11329" fmla="*/ 1748461 w 4098122"/>
                <a:gd name="connsiteY204-11330" fmla="*/ 5289630 h 5311470"/>
                <a:gd name="connsiteX205-11331" fmla="*/ 1574841 w 4098122"/>
                <a:gd name="connsiteY205-11332" fmla="*/ 5266481 h 5311470"/>
                <a:gd name="connsiteX206-11333" fmla="*/ 1505393 w 4098122"/>
                <a:gd name="connsiteY206-11334" fmla="*/ 5243331 h 5311470"/>
                <a:gd name="connsiteX207-11335" fmla="*/ 1470669 w 4098122"/>
                <a:gd name="connsiteY207-11336" fmla="*/ 5231757 h 5311470"/>
                <a:gd name="connsiteX208-11337" fmla="*/ 1435945 w 4098122"/>
                <a:gd name="connsiteY208-11338" fmla="*/ 5220182 h 5311470"/>
                <a:gd name="connsiteX209-11339" fmla="*/ 1366497 w 4098122"/>
                <a:gd name="connsiteY209-11340" fmla="*/ 5208607 h 5311470"/>
                <a:gd name="connsiteX210-11341" fmla="*/ 1331773 w 4098122"/>
                <a:gd name="connsiteY210-11342" fmla="*/ 5197033 h 5311470"/>
                <a:gd name="connsiteX211-11343" fmla="*/ 1273899 w 4098122"/>
                <a:gd name="connsiteY211-11344" fmla="*/ 5185458 h 5311470"/>
                <a:gd name="connsiteX212-11345" fmla="*/ 1088704 w 4098122"/>
                <a:gd name="connsiteY212-11346" fmla="*/ 5197033 h 5311470"/>
                <a:gd name="connsiteX213-11347" fmla="*/ 1030831 w 4098122"/>
                <a:gd name="connsiteY213-11348" fmla="*/ 5208607 h 5311470"/>
                <a:gd name="connsiteX214-11349" fmla="*/ 799337 w 4098122"/>
                <a:gd name="connsiteY214-11350" fmla="*/ 5197033 h 5311470"/>
                <a:gd name="connsiteX215-11351" fmla="*/ 648866 w 4098122"/>
                <a:gd name="connsiteY215-11352" fmla="*/ 5231757 h 5311470"/>
                <a:gd name="connsiteX216-11353" fmla="*/ 452097 w 4098122"/>
                <a:gd name="connsiteY216-11354" fmla="*/ 5197033 h 5311470"/>
                <a:gd name="connsiteX217-11355" fmla="*/ 244625 w 4098122"/>
                <a:gd name="connsiteY217-11356" fmla="*/ 5207919 h 5311470"/>
                <a:gd name="connsiteX218-11357" fmla="*/ 174304 w 4098122"/>
                <a:gd name="connsiteY218-11358" fmla="*/ 5220182 h 5311470"/>
                <a:gd name="connsiteX219-11359" fmla="*/ 117808 w 4098122"/>
                <a:gd name="connsiteY219-11360" fmla="*/ 5228128 h 5311470"/>
                <a:gd name="connsiteX220-11361" fmla="*/ 12259 w 4098122"/>
                <a:gd name="connsiteY220-11362" fmla="*/ 5243331 h 5311470"/>
                <a:gd name="connsiteX221-11363" fmla="*/ 23144 w 4098122"/>
                <a:gd name="connsiteY221-11364" fmla="*/ 5109442 h 5311470"/>
                <a:gd name="connsiteX222-11365" fmla="*/ 46294 w 4098122"/>
                <a:gd name="connsiteY222-11366" fmla="*/ 5020289 h 5311470"/>
                <a:gd name="connsiteX223-11367" fmla="*/ 35408 w 4098122"/>
                <a:gd name="connsiteY223-11368" fmla="*/ 4826643 h 5311470"/>
                <a:gd name="connsiteX224-11369" fmla="*/ 58557 w 4098122"/>
                <a:gd name="connsiteY224-11370" fmla="*/ 4791919 h 5311470"/>
                <a:gd name="connsiteX225-11371" fmla="*/ 70132 w 4098122"/>
                <a:gd name="connsiteY225-11372" fmla="*/ 4745620 h 5311470"/>
                <a:gd name="connsiteX226-11373" fmla="*/ 35408 w 4098122"/>
                <a:gd name="connsiteY226-11374" fmla="*/ 4676172 h 5311470"/>
                <a:gd name="connsiteX227-11375" fmla="*/ 23833 w 4098122"/>
                <a:gd name="connsiteY227-11376" fmla="*/ 4641448 h 5311470"/>
                <a:gd name="connsiteX228-11377" fmla="*/ 35408 w 4098122"/>
                <a:gd name="connsiteY228-11378" fmla="*/ 4514126 h 5311470"/>
                <a:gd name="connsiteX229-11379" fmla="*/ 46983 w 4098122"/>
                <a:gd name="connsiteY229-11380" fmla="*/ 4467828 h 5311470"/>
                <a:gd name="connsiteX230-11381" fmla="*/ 70132 w 4098122"/>
                <a:gd name="connsiteY230-11382" fmla="*/ 4363655 h 5311470"/>
                <a:gd name="connsiteX231-11383" fmla="*/ 58557 w 4098122"/>
                <a:gd name="connsiteY231-11384" fmla="*/ 4305782 h 5311470"/>
                <a:gd name="connsiteX232-11385" fmla="*/ 46983 w 4098122"/>
                <a:gd name="connsiteY232-11386" fmla="*/ 4236334 h 5311470"/>
                <a:gd name="connsiteX233-11387" fmla="*/ 23833 w 4098122"/>
                <a:gd name="connsiteY233-11388" fmla="*/ 4166886 h 5311470"/>
                <a:gd name="connsiteX234-11389" fmla="*/ 35408 w 4098122"/>
                <a:gd name="connsiteY234-11390" fmla="*/ 3877519 h 5311470"/>
                <a:gd name="connsiteX235-11391" fmla="*/ 46983 w 4098122"/>
                <a:gd name="connsiteY235-11392" fmla="*/ 3819645 h 5311470"/>
                <a:gd name="connsiteX236-11393" fmla="*/ 116431 w 4098122"/>
                <a:gd name="connsiteY236-11394" fmla="*/ 3750197 h 5311470"/>
                <a:gd name="connsiteX237-11395" fmla="*/ 93281 w 4098122"/>
                <a:gd name="connsiteY237-11396" fmla="*/ 3611301 h 5311470"/>
                <a:gd name="connsiteX238-11397" fmla="*/ 70132 w 4098122"/>
                <a:gd name="connsiteY238-11398" fmla="*/ 3576577 h 5311470"/>
                <a:gd name="connsiteX239-11399" fmla="*/ 58557 w 4098122"/>
                <a:gd name="connsiteY239-11400" fmla="*/ 3437681 h 5311470"/>
                <a:gd name="connsiteX240-11401" fmla="*/ 35408 w 4098122"/>
                <a:gd name="connsiteY240-11402" fmla="*/ 3345083 h 5311470"/>
                <a:gd name="connsiteX241-11403" fmla="*/ 12259 w 4098122"/>
                <a:gd name="connsiteY241-11404" fmla="*/ 3264060 h 5311470"/>
                <a:gd name="connsiteX242-11405" fmla="*/ 23833 w 4098122"/>
                <a:gd name="connsiteY242-11406" fmla="*/ 3078866 h 5311470"/>
                <a:gd name="connsiteX243-11407" fmla="*/ 46983 w 4098122"/>
                <a:gd name="connsiteY243-11408" fmla="*/ 3009417 h 5311470"/>
                <a:gd name="connsiteX244-11409" fmla="*/ 58557 w 4098122"/>
                <a:gd name="connsiteY244-11410" fmla="*/ 2974693 h 5311470"/>
                <a:gd name="connsiteX245-11411" fmla="*/ 46983 w 4098122"/>
                <a:gd name="connsiteY245-11412" fmla="*/ 2812648 h 5311470"/>
                <a:gd name="connsiteX246-11413" fmla="*/ 35408 w 4098122"/>
                <a:gd name="connsiteY246-11414" fmla="*/ 2673752 h 5311470"/>
                <a:gd name="connsiteX247-11415" fmla="*/ 46983 w 4098122"/>
                <a:gd name="connsiteY247-11416" fmla="*/ 2523281 h 5311470"/>
                <a:gd name="connsiteX248-11417" fmla="*/ 70132 w 4098122"/>
                <a:gd name="connsiteY248-11418" fmla="*/ 2453833 h 5311470"/>
                <a:gd name="connsiteX249-11419" fmla="*/ 58557 w 4098122"/>
                <a:gd name="connsiteY249-11420" fmla="*/ 2257063 h 5311470"/>
                <a:gd name="connsiteX250-11421" fmla="*/ 46983 w 4098122"/>
                <a:gd name="connsiteY250-11422" fmla="*/ 2210764 h 5311470"/>
                <a:gd name="connsiteX251-11423" fmla="*/ 23833 w 4098122"/>
                <a:gd name="connsiteY251-11424" fmla="*/ 2176040 h 5311470"/>
                <a:gd name="connsiteX252-11425" fmla="*/ 23833 w 4098122"/>
                <a:gd name="connsiteY252-11426" fmla="*/ 1828800 h 5311470"/>
                <a:gd name="connsiteX253-11427" fmla="*/ 35408 w 4098122"/>
                <a:gd name="connsiteY253-11428" fmla="*/ 1713053 h 5311470"/>
                <a:gd name="connsiteX254-11429" fmla="*/ 58557 w 4098122"/>
                <a:gd name="connsiteY254-11430" fmla="*/ 1643605 h 5311470"/>
                <a:gd name="connsiteX255-11431" fmla="*/ 35408 w 4098122"/>
                <a:gd name="connsiteY255-11432" fmla="*/ 1481559 h 5311470"/>
                <a:gd name="connsiteX256-11433" fmla="*/ 23833 w 4098122"/>
                <a:gd name="connsiteY256-11434" fmla="*/ 1446835 h 5311470"/>
                <a:gd name="connsiteX257-11435" fmla="*/ 684 w 4098122"/>
                <a:gd name="connsiteY257-11436" fmla="*/ 1365812 h 5311470"/>
                <a:gd name="connsiteX258-11437" fmla="*/ 12259 w 4098122"/>
                <a:gd name="connsiteY258-11438" fmla="*/ 1192192 h 5311470"/>
                <a:gd name="connsiteX259-11439" fmla="*/ 23833 w 4098122"/>
                <a:gd name="connsiteY259-11440" fmla="*/ 1157468 h 5311470"/>
                <a:gd name="connsiteX260-11441" fmla="*/ 58557 w 4098122"/>
                <a:gd name="connsiteY260-11442" fmla="*/ 1064871 h 5311470"/>
                <a:gd name="connsiteX261-11443" fmla="*/ 46983 w 4098122"/>
                <a:gd name="connsiteY261-11444" fmla="*/ 844952 h 5311470"/>
                <a:gd name="connsiteX262-11445" fmla="*/ 35408 w 4098122"/>
                <a:gd name="connsiteY262-11446" fmla="*/ 787078 h 5311470"/>
                <a:gd name="connsiteX263-11447" fmla="*/ 23833 w 4098122"/>
                <a:gd name="connsiteY263-11448" fmla="*/ 648182 h 5311470"/>
                <a:gd name="connsiteX264-11449" fmla="*/ 12259 w 4098122"/>
                <a:gd name="connsiteY264-11450" fmla="*/ 555585 h 5311470"/>
                <a:gd name="connsiteX265-11451" fmla="*/ 23833 w 4098122"/>
                <a:gd name="connsiteY265-11452" fmla="*/ 115747 h 5311470"/>
                <a:gd name="connsiteX266-11453" fmla="*/ 70132 w 4098122"/>
                <a:gd name="connsiteY266-11454" fmla="*/ 69448 h 5311470"/>
                <a:gd name="connsiteX267-11455" fmla="*/ 428947 w 4098122"/>
                <a:gd name="connsiteY267-11456" fmla="*/ 69448 h 5311470"/>
                <a:gd name="connsiteX268-11457" fmla="*/ 556269 w 4098122"/>
                <a:gd name="connsiteY268-11458" fmla="*/ 81022 h 5311470"/>
                <a:gd name="connsiteX269-11459" fmla="*/ 891935 w 4098122"/>
                <a:gd name="connsiteY269-11460" fmla="*/ 57873 h 5311470"/>
                <a:gd name="connsiteX270-11461" fmla="*/ 926659 w 4098122"/>
                <a:gd name="connsiteY270-11462" fmla="*/ 46298 h 5311470"/>
                <a:gd name="connsiteX271-11463" fmla="*/ 961383 w 4098122"/>
                <a:gd name="connsiteY271-11464" fmla="*/ 23149 h 5311470"/>
                <a:gd name="connsiteX272-11465" fmla="*/ 1007681 w 4098122"/>
                <a:gd name="connsiteY272-11466" fmla="*/ 0 h 5311470"/>
                <a:gd name="connsiteX0-11467" fmla="*/ 1056735 w 4098122"/>
                <a:gd name="connsiteY0-11468" fmla="*/ 149710 h 5311470"/>
                <a:gd name="connsiteX1-11469" fmla="*/ 1010449 w 4098122"/>
                <a:gd name="connsiteY1-11470" fmla="*/ 140754 h 5311470"/>
                <a:gd name="connsiteX2-11471" fmla="*/ 912755 w 4098122"/>
                <a:gd name="connsiteY2-11472" fmla="*/ 151921 h 5311470"/>
                <a:gd name="connsiteX3-11473" fmla="*/ 665066 w 4098122"/>
                <a:gd name="connsiteY3-11474" fmla="*/ 174258 h 5311470"/>
                <a:gd name="connsiteX4-11475" fmla="*/ 546340 w 4098122"/>
                <a:gd name="connsiteY4-11476" fmla="*/ 163090 h 5311470"/>
                <a:gd name="connsiteX5-11477" fmla="*/ 193938 w 4098122"/>
                <a:gd name="connsiteY5-11478" fmla="*/ 169028 h 5311470"/>
                <a:gd name="connsiteX6-11479" fmla="*/ 168578 w 4098122"/>
                <a:gd name="connsiteY6-11480" fmla="*/ 207762 h 5311470"/>
                <a:gd name="connsiteX7-11481" fmla="*/ 187473 w 4098122"/>
                <a:gd name="connsiteY7-11482" fmla="*/ 608390 h 5311470"/>
                <a:gd name="connsiteX8-11483" fmla="*/ 208505 w 4098122"/>
                <a:gd name="connsiteY8-11484" fmla="*/ 760923 h 5311470"/>
                <a:gd name="connsiteX9-11485" fmla="*/ 179372 w 4098122"/>
                <a:gd name="connsiteY9-11486" fmla="*/ 855496 h 5311470"/>
                <a:gd name="connsiteX10-11487" fmla="*/ 190165 w 4098122"/>
                <a:gd name="connsiteY10-11488" fmla="*/ 911336 h 5311470"/>
                <a:gd name="connsiteX11-11489" fmla="*/ 222545 w 4098122"/>
                <a:gd name="connsiteY11-11490" fmla="*/ 1056518 h 5311470"/>
                <a:gd name="connsiteX12-11491" fmla="*/ 209587 w 4098122"/>
                <a:gd name="connsiteY12-11492" fmla="*/ 1198869 h 5311470"/>
                <a:gd name="connsiteX13-11493" fmla="*/ 193411 w 4098122"/>
                <a:gd name="connsiteY13-11494" fmla="*/ 1287934 h 5311470"/>
                <a:gd name="connsiteX14-11495" fmla="*/ 146992 w 4098122"/>
                <a:gd name="connsiteY14-11496" fmla="*/ 1413887 h 5311470"/>
                <a:gd name="connsiteX15-11497" fmla="*/ 168578 w 4098122"/>
                <a:gd name="connsiteY15-11498" fmla="*/ 1492062 h 5311470"/>
                <a:gd name="connsiteX16-11499" fmla="*/ 179372 w 4098122"/>
                <a:gd name="connsiteY16-11500" fmla="*/ 1525566 h 5311470"/>
                <a:gd name="connsiteX17-11501" fmla="*/ 200958 w 4098122"/>
                <a:gd name="connsiteY17-11502" fmla="*/ 1681916 h 5311470"/>
                <a:gd name="connsiteX18-11503" fmla="*/ 179372 w 4098122"/>
                <a:gd name="connsiteY18-11504" fmla="*/ 1748923 h 5311470"/>
                <a:gd name="connsiteX19-11505" fmla="*/ 168578 w 4098122"/>
                <a:gd name="connsiteY19-11506" fmla="*/ 1860602 h 5311470"/>
                <a:gd name="connsiteX20-11507" fmla="*/ 204205 w 4098122"/>
                <a:gd name="connsiteY20-11508" fmla="*/ 2148134 h 5311470"/>
                <a:gd name="connsiteX21-11509" fmla="*/ 190165 w 4098122"/>
                <a:gd name="connsiteY21-11510" fmla="*/ 2229139 h 5311470"/>
                <a:gd name="connsiteX22-11511" fmla="*/ 200958 w 4098122"/>
                <a:gd name="connsiteY22-11512" fmla="*/ 2273811 h 5311470"/>
                <a:gd name="connsiteX23-11513" fmla="*/ 211751 w 4098122"/>
                <a:gd name="connsiteY23-11514" fmla="*/ 2463665 h 5311470"/>
                <a:gd name="connsiteX24-11515" fmla="*/ 190165 w 4098122"/>
                <a:gd name="connsiteY24-11516" fmla="*/ 2530671 h 5311470"/>
                <a:gd name="connsiteX25-11517" fmla="*/ 197184 w 4098122"/>
                <a:gd name="connsiteY25-11518" fmla="*/ 2693667 h 5311470"/>
                <a:gd name="connsiteX26-11519" fmla="*/ 190165 w 4098122"/>
                <a:gd name="connsiteY26-11520" fmla="*/ 2809867 h 5311470"/>
                <a:gd name="connsiteX27-11521" fmla="*/ 200958 w 4098122"/>
                <a:gd name="connsiteY27-11522" fmla="*/ 2966216 h 5311470"/>
                <a:gd name="connsiteX28-11523" fmla="*/ 190165 w 4098122"/>
                <a:gd name="connsiteY28-11524" fmla="*/ 2999720 h 5311470"/>
                <a:gd name="connsiteX29-11525" fmla="*/ 168578 w 4098122"/>
                <a:gd name="connsiteY29-11526" fmla="*/ 3066728 h 5311470"/>
                <a:gd name="connsiteX30-11527" fmla="*/ 187473 w 4098122"/>
                <a:gd name="connsiteY30-11528" fmla="*/ 3221661 h 5311470"/>
                <a:gd name="connsiteX31-11529" fmla="*/ 179372 w 4098122"/>
                <a:gd name="connsiteY31-11530" fmla="*/ 3323587 h 5311470"/>
                <a:gd name="connsiteX32-11531" fmla="*/ 200958 w 4098122"/>
                <a:gd name="connsiteY32-11532" fmla="*/ 3412930 h 5311470"/>
                <a:gd name="connsiteX33-11533" fmla="*/ 211751 w 4098122"/>
                <a:gd name="connsiteY33-11534" fmla="*/ 3546944 h 5311470"/>
                <a:gd name="connsiteX34-11535" fmla="*/ 233337 w 4098122"/>
                <a:gd name="connsiteY34-11536" fmla="*/ 3580448 h 5311470"/>
                <a:gd name="connsiteX35-11537" fmla="*/ 254924 w 4098122"/>
                <a:gd name="connsiteY35-11538" fmla="*/ 3714461 h 5311470"/>
                <a:gd name="connsiteX36-11539" fmla="*/ 207978 w 4098122"/>
                <a:gd name="connsiteY36-11540" fmla="*/ 3817095 h 5311470"/>
                <a:gd name="connsiteX37-11541" fmla="*/ 214443 w 4098122"/>
                <a:gd name="connsiteY37-11542" fmla="*/ 3951817 h 5311470"/>
                <a:gd name="connsiteX38-11543" fmla="*/ 168578 w 4098122"/>
                <a:gd name="connsiteY38-11544" fmla="*/ 4116504 h 5311470"/>
                <a:gd name="connsiteX39-11545" fmla="*/ 190165 w 4098122"/>
                <a:gd name="connsiteY39-11546" fmla="*/ 4183511 h 5311470"/>
                <a:gd name="connsiteX40-11547" fmla="*/ 218216 w 4098122"/>
                <a:gd name="connsiteY40-11548" fmla="*/ 4256733 h 5311470"/>
                <a:gd name="connsiteX41-11549" fmla="*/ 211751 w 4098122"/>
                <a:gd name="connsiteY41-11550" fmla="*/ 4306356 h 5311470"/>
                <a:gd name="connsiteX42-11551" fmla="*/ 190165 w 4098122"/>
                <a:gd name="connsiteY42-11552" fmla="*/ 4406868 h 5311470"/>
                <a:gd name="connsiteX43-11553" fmla="*/ 179372 w 4098122"/>
                <a:gd name="connsiteY43-11554" fmla="*/ 4451539 h 5311470"/>
                <a:gd name="connsiteX44-11555" fmla="*/ 168578 w 4098122"/>
                <a:gd name="connsiteY44-11556" fmla="*/ 4574385 h 5311470"/>
                <a:gd name="connsiteX45-11557" fmla="*/ 179372 w 4098122"/>
                <a:gd name="connsiteY45-11558" fmla="*/ 4607889 h 5311470"/>
                <a:gd name="connsiteX46-11559" fmla="*/ 211751 w 4098122"/>
                <a:gd name="connsiteY46-11560" fmla="*/ 4674896 h 5311470"/>
                <a:gd name="connsiteX47-11561" fmla="*/ 200958 w 4098122"/>
                <a:gd name="connsiteY47-11562" fmla="*/ 4719567 h 5311470"/>
                <a:gd name="connsiteX48-11563" fmla="*/ 179372 w 4098122"/>
                <a:gd name="connsiteY48-11564" fmla="*/ 4753071 h 5311470"/>
                <a:gd name="connsiteX49-11565" fmla="*/ 179372 w 4098122"/>
                <a:gd name="connsiteY49-11566" fmla="*/ 5009930 h 5311470"/>
                <a:gd name="connsiteX50-11567" fmla="*/ 157786 w 4098122"/>
                <a:gd name="connsiteY50-11568" fmla="*/ 5043435 h 5311470"/>
                <a:gd name="connsiteX51-11569" fmla="*/ 180935 w 4098122"/>
                <a:gd name="connsiteY51-11570" fmla="*/ 5108814 h 5311470"/>
                <a:gd name="connsiteX52-11571" fmla="*/ 230213 w 4098122"/>
                <a:gd name="connsiteY52-11572" fmla="*/ 5074497 h 5311470"/>
                <a:gd name="connsiteX53-11573" fmla="*/ 308890 w 4098122"/>
                <a:gd name="connsiteY53-11574" fmla="*/ 5132777 h 5311470"/>
                <a:gd name="connsiteX54-11575" fmla="*/ 330477 w 4098122"/>
                <a:gd name="connsiteY54-11576" fmla="*/ 5110441 h 5311470"/>
                <a:gd name="connsiteX55-11577" fmla="*/ 524754 w 4098122"/>
                <a:gd name="connsiteY55-11578" fmla="*/ 5099273 h 5311470"/>
                <a:gd name="connsiteX56-11579" fmla="*/ 783791 w 4098122"/>
                <a:gd name="connsiteY56-11580" fmla="*/ 5099273 h 5311470"/>
                <a:gd name="connsiteX57-11581" fmla="*/ 891723 w 4098122"/>
                <a:gd name="connsiteY57-11582" fmla="*/ 5110441 h 5311470"/>
                <a:gd name="connsiteX58-11583" fmla="*/ 1107587 w 4098122"/>
                <a:gd name="connsiteY58-11584" fmla="*/ 5121609 h 5311470"/>
                <a:gd name="connsiteX59-11585" fmla="*/ 1161553 w 4098122"/>
                <a:gd name="connsiteY59-11586" fmla="*/ 5110441 h 5311470"/>
                <a:gd name="connsiteX60-11587" fmla="*/ 1334244 w 4098122"/>
                <a:gd name="connsiteY60-11588" fmla="*/ 5099273 h 5311470"/>
                <a:gd name="connsiteX61-11589" fmla="*/ 1388211 w 4098122"/>
                <a:gd name="connsiteY61-11590" fmla="*/ 5110441 h 5311470"/>
                <a:gd name="connsiteX62-11591" fmla="*/ 1420590 w 4098122"/>
                <a:gd name="connsiteY62-11592" fmla="*/ 5121609 h 5311470"/>
                <a:gd name="connsiteX63-11593" fmla="*/ 1485349 w 4098122"/>
                <a:gd name="connsiteY63-11594" fmla="*/ 5132777 h 5311470"/>
                <a:gd name="connsiteX64-11595" fmla="*/ 1517729 w 4098122"/>
                <a:gd name="connsiteY64-11596" fmla="*/ 5143945 h 5311470"/>
                <a:gd name="connsiteX65-11597" fmla="*/ 1550108 w 4098122"/>
                <a:gd name="connsiteY65-11598" fmla="*/ 5155112 h 5311470"/>
                <a:gd name="connsiteX66-11599" fmla="*/ 1614868 w 4098122"/>
                <a:gd name="connsiteY66-11600" fmla="*/ 5177448 h 5311470"/>
                <a:gd name="connsiteX67-11601" fmla="*/ 1802785 w 4098122"/>
                <a:gd name="connsiteY67-11602" fmla="*/ 5181199 h 5311470"/>
                <a:gd name="connsiteX68-11603" fmla="*/ 1926080 w 4098122"/>
                <a:gd name="connsiteY68-11604" fmla="*/ 5173781 h 5311470"/>
                <a:gd name="connsiteX69-11605" fmla="*/ 2060390 w 4098122"/>
                <a:gd name="connsiteY69-11606" fmla="*/ 5177531 h 5311470"/>
                <a:gd name="connsiteX70-11607" fmla="*/ 2137733 w 4098122"/>
                <a:gd name="connsiteY70-11608" fmla="*/ 5177498 h 5311470"/>
                <a:gd name="connsiteX71-11609" fmla="*/ 2216643 w 4098122"/>
                <a:gd name="connsiteY71-11610" fmla="*/ 5170047 h 5311470"/>
                <a:gd name="connsiteX72-11611" fmla="*/ 2338012 w 4098122"/>
                <a:gd name="connsiteY72-11612" fmla="*/ 5177448 h 5311470"/>
                <a:gd name="connsiteX73-11613" fmla="*/ 3426693 w 4098122"/>
                <a:gd name="connsiteY73-11614" fmla="*/ 5140244 h 5311470"/>
                <a:gd name="connsiteX74-11615" fmla="*/ 3485092 w 4098122"/>
                <a:gd name="connsiteY74-11616" fmla="*/ 5129077 h 5311470"/>
                <a:gd name="connsiteX75-11617" fmla="*/ 3536058 w 4098122"/>
                <a:gd name="connsiteY75-11618" fmla="*/ 5121609 h 5311470"/>
                <a:gd name="connsiteX76-11619" fmla="*/ 3606819 w 4098122"/>
                <a:gd name="connsiteY76-11620" fmla="*/ 5129026 h 5311470"/>
                <a:gd name="connsiteX77-11621" fmla="*/ 3665576 w 4098122"/>
                <a:gd name="connsiteY77-11622" fmla="*/ 5132777 h 5311470"/>
                <a:gd name="connsiteX78-11623" fmla="*/ 3773508 w 4098122"/>
                <a:gd name="connsiteY78-11624" fmla="*/ 5155112 h 5311470"/>
                <a:gd name="connsiteX79-11625" fmla="*/ 3816680 w 4098122"/>
                <a:gd name="connsiteY79-11626" fmla="*/ 5166280 h 5311470"/>
                <a:gd name="connsiteX80-11627" fmla="*/ 3870647 w 4098122"/>
                <a:gd name="connsiteY80-11628" fmla="*/ 5177448 h 5311470"/>
                <a:gd name="connsiteX81-11629" fmla="*/ 3874975 w 4098122"/>
                <a:gd name="connsiteY81-11630" fmla="*/ 5037497 h 5311470"/>
                <a:gd name="connsiteX82-11631" fmla="*/ 3913820 w 4098122"/>
                <a:gd name="connsiteY82-11632" fmla="*/ 4697231 h 5311470"/>
                <a:gd name="connsiteX83-11633" fmla="*/ 3903026 w 4098122"/>
                <a:gd name="connsiteY83-11634" fmla="*/ 4663727 h 5311470"/>
                <a:gd name="connsiteX84-11635" fmla="*/ 3892233 w 4098122"/>
                <a:gd name="connsiteY84-11636" fmla="*/ 4384532 h 5311470"/>
                <a:gd name="connsiteX85-11637" fmla="*/ 3881440 w 4098122"/>
                <a:gd name="connsiteY85-11638" fmla="*/ 4105336 h 5311470"/>
                <a:gd name="connsiteX86-11639" fmla="*/ 3924612 w 4098122"/>
                <a:gd name="connsiteY86-11640" fmla="*/ 4071832 h 5311470"/>
                <a:gd name="connsiteX87-11641" fmla="*/ 3899780 w 4098122"/>
                <a:gd name="connsiteY87-11642" fmla="*/ 3931880 h 5311470"/>
                <a:gd name="connsiteX88-11643" fmla="*/ 3872811 w 4098122"/>
                <a:gd name="connsiteY88-11644" fmla="*/ 3820202 h 5311470"/>
                <a:gd name="connsiteX89-11645" fmla="*/ 3892233 w 4098122"/>
                <a:gd name="connsiteY89-11646" fmla="*/ 3602783 h 5311470"/>
                <a:gd name="connsiteX90-11647" fmla="*/ 3878749 w 4098122"/>
                <a:gd name="connsiteY90-11648" fmla="*/ 3246828 h 5311470"/>
                <a:gd name="connsiteX91-11649" fmla="*/ 3913820 w 4098122"/>
                <a:gd name="connsiteY91-11650" fmla="*/ 3111398 h 5311470"/>
                <a:gd name="connsiteX92-11651" fmla="*/ 3924612 w 4098122"/>
                <a:gd name="connsiteY92-11652" fmla="*/ 3055560 h 5311470"/>
                <a:gd name="connsiteX93-11653" fmla="*/ 3903026 w 4098122"/>
                <a:gd name="connsiteY93-11654" fmla="*/ 2910378 h 5311470"/>
                <a:gd name="connsiteX94-11655" fmla="*/ 3897643 w 4098122"/>
                <a:gd name="connsiteY94-11656" fmla="*/ 2689852 h 5311470"/>
                <a:gd name="connsiteX95-11657" fmla="*/ 3859853 w 4098122"/>
                <a:gd name="connsiteY95-11658" fmla="*/ 2564175 h 5311470"/>
                <a:gd name="connsiteX96-11659" fmla="*/ 3838267 w 4098122"/>
                <a:gd name="connsiteY96-11660" fmla="*/ 2541839 h 5311470"/>
                <a:gd name="connsiteX97-11661" fmla="*/ 3827474 w 4098122"/>
                <a:gd name="connsiteY97-11662" fmla="*/ 2407825 h 5311470"/>
                <a:gd name="connsiteX98-11663" fmla="*/ 3838267 w 4098122"/>
                <a:gd name="connsiteY98-11664" fmla="*/ 2374321 h 5311470"/>
                <a:gd name="connsiteX99-11665" fmla="*/ 3849060 w 4098122"/>
                <a:gd name="connsiteY99-11666" fmla="*/ 2296146 h 5311470"/>
                <a:gd name="connsiteX100-11667" fmla="*/ 3870647 w 4098122"/>
                <a:gd name="connsiteY100-11668" fmla="*/ 2273811 h 5311470"/>
                <a:gd name="connsiteX101-11669" fmla="*/ 3903026 w 4098122"/>
                <a:gd name="connsiteY101-11670" fmla="*/ 2184469 h 5311470"/>
                <a:gd name="connsiteX102-11671" fmla="*/ 3913820 w 4098122"/>
                <a:gd name="connsiteY102-11672" fmla="*/ 2005783 h 5311470"/>
                <a:gd name="connsiteX103-11673" fmla="*/ 3935406 w 4098122"/>
                <a:gd name="connsiteY103-11674" fmla="*/ 1793595 h 5311470"/>
                <a:gd name="connsiteX104-11675" fmla="*/ 3924612 w 4098122"/>
                <a:gd name="connsiteY104-11676" fmla="*/ 1648413 h 5311470"/>
                <a:gd name="connsiteX105-11677" fmla="*/ 3939246 w 4098122"/>
                <a:gd name="connsiteY105-11678" fmla="*/ 1594049 h 5311470"/>
                <a:gd name="connsiteX106-11679" fmla="*/ 3940816 w 4098122"/>
                <a:gd name="connsiteY106-11680" fmla="*/ 1485848 h 5311470"/>
                <a:gd name="connsiteX107-11681" fmla="*/ 3947836 w 4098122"/>
                <a:gd name="connsiteY107-11682" fmla="*/ 1378692 h 5311470"/>
                <a:gd name="connsiteX108-11683" fmla="*/ 3931105 w 4098122"/>
                <a:gd name="connsiteY108-11684" fmla="*/ 1305039 h 5311470"/>
                <a:gd name="connsiteX109-11685" fmla="*/ 3913293 w 4098122"/>
                <a:gd name="connsiteY109-11686" fmla="*/ 1178655 h 5311470"/>
                <a:gd name="connsiteX110-11687" fmla="*/ 3903026 w 4098122"/>
                <a:gd name="connsiteY110-11688" fmla="*/ 676810 h 5311470"/>
                <a:gd name="connsiteX111-11689" fmla="*/ 3903158 w 4098122"/>
                <a:gd name="connsiteY111-11690" fmla="*/ 520928 h 5311470"/>
                <a:gd name="connsiteX112-11691" fmla="*/ 3899187 w 4098122"/>
                <a:gd name="connsiteY112-11692" fmla="*/ 373278 h 5311470"/>
                <a:gd name="connsiteX113-11693" fmla="*/ 3913820 w 4098122"/>
                <a:gd name="connsiteY113-11694" fmla="*/ 198069 h 5311470"/>
                <a:gd name="connsiteX114-11695" fmla="*/ 3827474 w 4098122"/>
                <a:gd name="connsiteY114-11696" fmla="*/ 196594 h 5311470"/>
                <a:gd name="connsiteX115-11697" fmla="*/ 3795094 w 4098122"/>
                <a:gd name="connsiteY115-11698" fmla="*/ 174258 h 5311470"/>
                <a:gd name="connsiteX116-11699" fmla="*/ 3740402 w 4098122"/>
                <a:gd name="connsiteY116-11700" fmla="*/ 170044 h 5311470"/>
                <a:gd name="connsiteX117-11701" fmla="*/ 3686865 w 4098122"/>
                <a:gd name="connsiteY117-11702" fmla="*/ 178383 h 5311470"/>
                <a:gd name="connsiteX118-11703" fmla="*/ 3643626 w 4098122"/>
                <a:gd name="connsiteY118-11704" fmla="*/ 168568 h 5311470"/>
                <a:gd name="connsiteX119-11705" fmla="*/ 3558732 w 4098122"/>
                <a:gd name="connsiteY119-11706" fmla="*/ 180474 h 5311470"/>
                <a:gd name="connsiteX120-11707" fmla="*/ 3381688 w 4098122"/>
                <a:gd name="connsiteY120-11708" fmla="*/ 188165 h 5311470"/>
                <a:gd name="connsiteX121-11709" fmla="*/ 3204582 w 4098122"/>
                <a:gd name="connsiteY121-11710" fmla="*/ 182687 h 5311470"/>
                <a:gd name="connsiteX122-11711" fmla="*/ 3169088 w 4098122"/>
                <a:gd name="connsiteY122-11712" fmla="*/ 174258 h 5311470"/>
                <a:gd name="connsiteX123-11713" fmla="*/ 3136709 w 4098122"/>
                <a:gd name="connsiteY123-11714" fmla="*/ 163090 h 5311470"/>
                <a:gd name="connsiteX124-11715" fmla="*/ 3111646 w 4098122"/>
                <a:gd name="connsiteY124-11716" fmla="*/ 161614 h 5311470"/>
                <a:gd name="connsiteX125-11717" fmla="*/ 3030414 w 4098122"/>
                <a:gd name="connsiteY125-11718" fmla="*/ 159276 h 5311470"/>
                <a:gd name="connsiteX126-11719" fmla="*/ 2856086 w 4098122"/>
                <a:gd name="connsiteY126-11720" fmla="*/ 151922 h 5311470"/>
                <a:gd name="connsiteX127-11721" fmla="*/ 2445944 w 4098122"/>
                <a:gd name="connsiteY127-11722" fmla="*/ 174258 h 5311470"/>
                <a:gd name="connsiteX128-11723" fmla="*/ 2118307 w 4098122"/>
                <a:gd name="connsiteY128-11724" fmla="*/ 150448 h 5311470"/>
                <a:gd name="connsiteX129-11725" fmla="*/ 1882561 w 4098122"/>
                <a:gd name="connsiteY129-11726" fmla="*/ 154045 h 5311470"/>
                <a:gd name="connsiteX130-11727" fmla="*/ 1712006 w 4098122"/>
                <a:gd name="connsiteY130-11728" fmla="*/ 140754 h 5311470"/>
                <a:gd name="connsiteX131-11729" fmla="*/ 1237105 w 4098122"/>
                <a:gd name="connsiteY131-11730" fmla="*/ 163090 h 5311470"/>
                <a:gd name="connsiteX132-11731" fmla="*/ 1160470 w 4098122"/>
                <a:gd name="connsiteY132-11732" fmla="*/ 163031 h 5311470"/>
                <a:gd name="connsiteX133-11733" fmla="*/ 1106861 w 4098122"/>
                <a:gd name="connsiteY133-11734" fmla="*/ 161556 h 5311470"/>
                <a:gd name="connsiteX134-11735" fmla="*/ 1056735 w 4098122"/>
                <a:gd name="connsiteY134-11736" fmla="*/ 149710 h 5311470"/>
                <a:gd name="connsiteX135-11737" fmla="*/ 1007681 w 4098122"/>
                <a:gd name="connsiteY135-11738" fmla="*/ 0 h 5311470"/>
                <a:gd name="connsiteX136-11739" fmla="*/ 1100279 w 4098122"/>
                <a:gd name="connsiteY136-11740" fmla="*/ 23149 h 5311470"/>
                <a:gd name="connsiteX137-11741" fmla="*/ 1169727 w 4098122"/>
                <a:gd name="connsiteY137-11742" fmla="*/ 69448 h 5311470"/>
                <a:gd name="connsiteX138-11743" fmla="*/ 1679013 w 4098122"/>
                <a:gd name="connsiteY138-11744" fmla="*/ 46298 h 5311470"/>
                <a:gd name="connsiteX139-11745" fmla="*/ 1760036 w 4098122"/>
                <a:gd name="connsiteY139-11746" fmla="*/ 23149 h 5311470"/>
                <a:gd name="connsiteX140-11747" fmla="*/ 2107276 w 4098122"/>
                <a:gd name="connsiteY140-11748" fmla="*/ 34724 h 5311470"/>
                <a:gd name="connsiteX141-11749" fmla="*/ 2466092 w 4098122"/>
                <a:gd name="connsiteY141-11750" fmla="*/ 81022 h 5311470"/>
                <a:gd name="connsiteX142-11751" fmla="*/ 2905930 w 4098122"/>
                <a:gd name="connsiteY142-11752" fmla="*/ 57873 h 5311470"/>
                <a:gd name="connsiteX143-11753" fmla="*/ 3010102 w 4098122"/>
                <a:gd name="connsiteY143-11754" fmla="*/ 34724 h 5311470"/>
                <a:gd name="connsiteX144-11755" fmla="*/ 3183722 w 4098122"/>
                <a:gd name="connsiteY144-11756" fmla="*/ 46298 h 5311470"/>
                <a:gd name="connsiteX145-11757" fmla="*/ 3206871 w 4098122"/>
                <a:gd name="connsiteY145-11758" fmla="*/ 69448 h 5311470"/>
                <a:gd name="connsiteX146-11759" fmla="*/ 3241595 w 4098122"/>
                <a:gd name="connsiteY146-11760" fmla="*/ 81022 h 5311470"/>
                <a:gd name="connsiteX147-11761" fmla="*/ 3264745 w 4098122"/>
                <a:gd name="connsiteY147-11762" fmla="*/ 104172 h 5311470"/>
                <a:gd name="connsiteX148-11763" fmla="*/ 3368917 w 4098122"/>
                <a:gd name="connsiteY148-11764" fmla="*/ 81022 h 5311470"/>
                <a:gd name="connsiteX149-11765" fmla="*/ 3693008 w 4098122"/>
                <a:gd name="connsiteY149-11766" fmla="*/ 69448 h 5311470"/>
                <a:gd name="connsiteX150-11767" fmla="*/ 3739307 w 4098122"/>
                <a:gd name="connsiteY150-11768" fmla="*/ 46298 h 5311470"/>
                <a:gd name="connsiteX151-11769" fmla="*/ 3774031 w 4098122"/>
                <a:gd name="connsiteY151-11770" fmla="*/ 23149 h 5311470"/>
                <a:gd name="connsiteX152-11771" fmla="*/ 3831904 w 4098122"/>
                <a:gd name="connsiteY152-11772" fmla="*/ 69448 h 5311470"/>
                <a:gd name="connsiteX153-11773" fmla="*/ 3912927 w 4098122"/>
                <a:gd name="connsiteY153-11774" fmla="*/ 81022 h 5311470"/>
                <a:gd name="connsiteX154-11775" fmla="*/ 3947651 w 4098122"/>
                <a:gd name="connsiteY154-11776" fmla="*/ 104172 h 5311470"/>
                <a:gd name="connsiteX155-11777" fmla="*/ 4040249 w 4098122"/>
                <a:gd name="connsiteY155-11778" fmla="*/ 127321 h 5311470"/>
                <a:gd name="connsiteX156-11779" fmla="*/ 4017099 w 4098122"/>
                <a:gd name="connsiteY156-11780" fmla="*/ 312516 h 5311470"/>
                <a:gd name="connsiteX157-11781" fmla="*/ 4005524 w 4098122"/>
                <a:gd name="connsiteY157-11782" fmla="*/ 347240 h 5311470"/>
                <a:gd name="connsiteX158-11783" fmla="*/ 4028674 w 4098122"/>
                <a:gd name="connsiteY158-11784" fmla="*/ 601883 h 5311470"/>
                <a:gd name="connsiteX159-11785" fmla="*/ 4040249 w 4098122"/>
                <a:gd name="connsiteY159-11786" fmla="*/ 1169043 h 5311470"/>
                <a:gd name="connsiteX160-11787" fmla="*/ 4063398 w 4098122"/>
                <a:gd name="connsiteY160-11788" fmla="*/ 1238491 h 5311470"/>
                <a:gd name="connsiteX161-11789" fmla="*/ 4074973 w 4098122"/>
                <a:gd name="connsiteY161-11790" fmla="*/ 1273215 h 5311470"/>
                <a:gd name="connsiteX162-11791" fmla="*/ 4098122 w 4098122"/>
                <a:gd name="connsiteY162-11792" fmla="*/ 1354238 h 5311470"/>
                <a:gd name="connsiteX163-11793" fmla="*/ 4074973 w 4098122"/>
                <a:gd name="connsiteY163-11794" fmla="*/ 1574157 h 5311470"/>
                <a:gd name="connsiteX164-11795" fmla="*/ 4051823 w 4098122"/>
                <a:gd name="connsiteY164-11796" fmla="*/ 1608881 h 5311470"/>
                <a:gd name="connsiteX165-11797" fmla="*/ 4063398 w 4098122"/>
                <a:gd name="connsiteY165-11798" fmla="*/ 1759352 h 5311470"/>
                <a:gd name="connsiteX166-11799" fmla="*/ 4040249 w 4098122"/>
                <a:gd name="connsiteY166-11800" fmla="*/ 1979271 h 5311470"/>
                <a:gd name="connsiteX167-11801" fmla="*/ 4028674 w 4098122"/>
                <a:gd name="connsiteY167-11802" fmla="*/ 2164466 h 5311470"/>
                <a:gd name="connsiteX168-11803" fmla="*/ 3993950 w 4098122"/>
                <a:gd name="connsiteY168-11804" fmla="*/ 2257063 h 5311470"/>
                <a:gd name="connsiteX169-11805" fmla="*/ 3970800 w 4098122"/>
                <a:gd name="connsiteY169-11806" fmla="*/ 2280212 h 5311470"/>
                <a:gd name="connsiteX170-11807" fmla="*/ 3959226 w 4098122"/>
                <a:gd name="connsiteY170-11808" fmla="*/ 2361235 h 5311470"/>
                <a:gd name="connsiteX171-11809" fmla="*/ 3947651 w 4098122"/>
                <a:gd name="connsiteY171-11810" fmla="*/ 2395959 h 5311470"/>
                <a:gd name="connsiteX172-11811" fmla="*/ 3959226 w 4098122"/>
                <a:gd name="connsiteY172-11812" fmla="*/ 2534855 h 5311470"/>
                <a:gd name="connsiteX173-11813" fmla="*/ 3982375 w 4098122"/>
                <a:gd name="connsiteY173-11814" fmla="*/ 2558005 h 5311470"/>
                <a:gd name="connsiteX174-11815" fmla="*/ 3993950 w 4098122"/>
                <a:gd name="connsiteY174-11816" fmla="*/ 2592729 h 5311470"/>
                <a:gd name="connsiteX175-11817" fmla="*/ 4028674 w 4098122"/>
                <a:gd name="connsiteY175-11818" fmla="*/ 2916820 h 5311470"/>
                <a:gd name="connsiteX176-11819" fmla="*/ 4051823 w 4098122"/>
                <a:gd name="connsiteY176-11820" fmla="*/ 3067291 h 5311470"/>
                <a:gd name="connsiteX177-11821" fmla="*/ 4040249 w 4098122"/>
                <a:gd name="connsiteY177-11822" fmla="*/ 3125164 h 5311470"/>
                <a:gd name="connsiteX178-11823" fmla="*/ 4029899 w 4098122"/>
                <a:gd name="connsiteY178-11824" fmla="*/ 3164921 h 5311470"/>
                <a:gd name="connsiteX179-11825" fmla="*/ 4031149 w 4098122"/>
                <a:gd name="connsiteY179-11826" fmla="*/ 3158443 h 5311470"/>
                <a:gd name="connsiteX180-11827" fmla="*/ 4029899 w 4098122"/>
                <a:gd name="connsiteY180-11828" fmla="*/ 3164921 h 5311470"/>
                <a:gd name="connsiteX181-11829" fmla="*/ 4017099 w 4098122"/>
                <a:gd name="connsiteY181-11830" fmla="*/ 3229336 h 5311470"/>
                <a:gd name="connsiteX182-11831" fmla="*/ 4017099 w 4098122"/>
                <a:gd name="connsiteY182-11832" fmla="*/ 3634450 h 5311470"/>
                <a:gd name="connsiteX183-11833" fmla="*/ 4051823 w 4098122"/>
                <a:gd name="connsiteY183-11834" fmla="*/ 3842795 h 5311470"/>
                <a:gd name="connsiteX184-11835" fmla="*/ 4063398 w 4098122"/>
                <a:gd name="connsiteY184-11836" fmla="*/ 3981691 h 5311470"/>
                <a:gd name="connsiteX185-11837" fmla="*/ 4051823 w 4098122"/>
                <a:gd name="connsiteY185-11838" fmla="*/ 4120587 h 5311470"/>
                <a:gd name="connsiteX186-11839" fmla="*/ 4040249 w 4098122"/>
                <a:gd name="connsiteY186-11840" fmla="*/ 4155311 h 5311470"/>
                <a:gd name="connsiteX187-11841" fmla="*/ 4017099 w 4098122"/>
                <a:gd name="connsiteY187-11842" fmla="*/ 4444678 h 5311470"/>
                <a:gd name="connsiteX188-11843" fmla="*/ 4028674 w 4098122"/>
                <a:gd name="connsiteY188-11844" fmla="*/ 4734045 h 5311470"/>
                <a:gd name="connsiteX189-11845" fmla="*/ 4040249 w 4098122"/>
                <a:gd name="connsiteY189-11846" fmla="*/ 4768769 h 5311470"/>
                <a:gd name="connsiteX190-11847" fmla="*/ 4025844 w 4098122"/>
                <a:gd name="connsiteY190-11848" fmla="*/ 5150698 h 5311470"/>
                <a:gd name="connsiteX191-11849" fmla="*/ 4014270 w 4098122"/>
                <a:gd name="connsiteY191-11850" fmla="*/ 5275190 h 5311470"/>
                <a:gd name="connsiteX192-11851" fmla="*/ 3936076 w 4098122"/>
                <a:gd name="connsiteY192-11852" fmla="*/ 5254906 h 5311470"/>
                <a:gd name="connsiteX193-11853" fmla="*/ 3889778 w 4098122"/>
                <a:gd name="connsiteY193-11854" fmla="*/ 5243331 h 5311470"/>
                <a:gd name="connsiteX194-11855" fmla="*/ 3788546 w 4098122"/>
                <a:gd name="connsiteY194-11856" fmla="*/ 5240502 h 5311470"/>
                <a:gd name="connsiteX195-11857" fmla="*/ 3713143 w 4098122"/>
                <a:gd name="connsiteY195-11858" fmla="*/ 5246382 h 5311470"/>
                <a:gd name="connsiteX196-11859" fmla="*/ 3655455 w 4098122"/>
                <a:gd name="connsiteY196-11860" fmla="*/ 5234733 h 5311470"/>
                <a:gd name="connsiteX197-11861" fmla="*/ 3600411 w 4098122"/>
                <a:gd name="connsiteY197-11862" fmla="*/ 5231757 h 5311470"/>
                <a:gd name="connsiteX198-11863" fmla="*/ 3565686 w 4098122"/>
                <a:gd name="connsiteY198-11864" fmla="*/ 5243331 h 5311470"/>
                <a:gd name="connsiteX199-11865" fmla="*/ 2350345 w 4098122"/>
                <a:gd name="connsiteY199-11866" fmla="*/ 5266481 h 5311470"/>
                <a:gd name="connsiteX200-11867" fmla="*/ 2188299 w 4098122"/>
                <a:gd name="connsiteY200-11868" fmla="*/ 5289630 h 5311470"/>
                <a:gd name="connsiteX201-11869" fmla="*/ 2095702 w 4098122"/>
                <a:gd name="connsiteY201-11870" fmla="*/ 5301205 h 5311470"/>
                <a:gd name="connsiteX202-11871" fmla="*/ 2049329 w 4098122"/>
                <a:gd name="connsiteY202-11872" fmla="*/ 5306936 h 5311470"/>
                <a:gd name="connsiteX203-11873" fmla="*/ 1968380 w 4098122"/>
                <a:gd name="connsiteY203-11874" fmla="*/ 5301205 h 5311470"/>
                <a:gd name="connsiteX204-11875" fmla="*/ 1748461 w 4098122"/>
                <a:gd name="connsiteY204-11876" fmla="*/ 5289630 h 5311470"/>
                <a:gd name="connsiteX205-11877" fmla="*/ 1574841 w 4098122"/>
                <a:gd name="connsiteY205-11878" fmla="*/ 5266481 h 5311470"/>
                <a:gd name="connsiteX206-11879" fmla="*/ 1505393 w 4098122"/>
                <a:gd name="connsiteY206-11880" fmla="*/ 5243331 h 5311470"/>
                <a:gd name="connsiteX207-11881" fmla="*/ 1470669 w 4098122"/>
                <a:gd name="connsiteY207-11882" fmla="*/ 5231757 h 5311470"/>
                <a:gd name="connsiteX208-11883" fmla="*/ 1435945 w 4098122"/>
                <a:gd name="connsiteY208-11884" fmla="*/ 5220182 h 5311470"/>
                <a:gd name="connsiteX209-11885" fmla="*/ 1366497 w 4098122"/>
                <a:gd name="connsiteY209-11886" fmla="*/ 5208607 h 5311470"/>
                <a:gd name="connsiteX210-11887" fmla="*/ 1331773 w 4098122"/>
                <a:gd name="connsiteY210-11888" fmla="*/ 5197033 h 5311470"/>
                <a:gd name="connsiteX211-11889" fmla="*/ 1273899 w 4098122"/>
                <a:gd name="connsiteY211-11890" fmla="*/ 5185458 h 5311470"/>
                <a:gd name="connsiteX212-11891" fmla="*/ 1088704 w 4098122"/>
                <a:gd name="connsiteY212-11892" fmla="*/ 5197033 h 5311470"/>
                <a:gd name="connsiteX213-11893" fmla="*/ 1030831 w 4098122"/>
                <a:gd name="connsiteY213-11894" fmla="*/ 5208607 h 5311470"/>
                <a:gd name="connsiteX214-11895" fmla="*/ 799337 w 4098122"/>
                <a:gd name="connsiteY214-11896" fmla="*/ 5197033 h 5311470"/>
                <a:gd name="connsiteX215-11897" fmla="*/ 648866 w 4098122"/>
                <a:gd name="connsiteY215-11898" fmla="*/ 5231757 h 5311470"/>
                <a:gd name="connsiteX216-11899" fmla="*/ 452097 w 4098122"/>
                <a:gd name="connsiteY216-11900" fmla="*/ 5197033 h 5311470"/>
                <a:gd name="connsiteX217-11901" fmla="*/ 244625 w 4098122"/>
                <a:gd name="connsiteY217-11902" fmla="*/ 5207919 h 5311470"/>
                <a:gd name="connsiteX218-11903" fmla="*/ 174304 w 4098122"/>
                <a:gd name="connsiteY218-11904" fmla="*/ 5220182 h 5311470"/>
                <a:gd name="connsiteX219-11905" fmla="*/ 117808 w 4098122"/>
                <a:gd name="connsiteY219-11906" fmla="*/ 5228128 h 5311470"/>
                <a:gd name="connsiteX220-11907" fmla="*/ 12259 w 4098122"/>
                <a:gd name="connsiteY220-11908" fmla="*/ 5243331 h 5311470"/>
                <a:gd name="connsiteX221-11909" fmla="*/ 23144 w 4098122"/>
                <a:gd name="connsiteY221-11910" fmla="*/ 5109442 h 5311470"/>
                <a:gd name="connsiteX222-11911" fmla="*/ 46294 w 4098122"/>
                <a:gd name="connsiteY222-11912" fmla="*/ 5020289 h 5311470"/>
                <a:gd name="connsiteX223-11913" fmla="*/ 35408 w 4098122"/>
                <a:gd name="connsiteY223-11914" fmla="*/ 4826643 h 5311470"/>
                <a:gd name="connsiteX224-11915" fmla="*/ 58557 w 4098122"/>
                <a:gd name="connsiteY224-11916" fmla="*/ 4791919 h 5311470"/>
                <a:gd name="connsiteX225-11917" fmla="*/ 70132 w 4098122"/>
                <a:gd name="connsiteY225-11918" fmla="*/ 4745620 h 5311470"/>
                <a:gd name="connsiteX226-11919" fmla="*/ 35408 w 4098122"/>
                <a:gd name="connsiteY226-11920" fmla="*/ 4676172 h 5311470"/>
                <a:gd name="connsiteX227-11921" fmla="*/ 23833 w 4098122"/>
                <a:gd name="connsiteY227-11922" fmla="*/ 4641448 h 5311470"/>
                <a:gd name="connsiteX228-11923" fmla="*/ 35408 w 4098122"/>
                <a:gd name="connsiteY228-11924" fmla="*/ 4514126 h 5311470"/>
                <a:gd name="connsiteX229-11925" fmla="*/ 46983 w 4098122"/>
                <a:gd name="connsiteY229-11926" fmla="*/ 4467828 h 5311470"/>
                <a:gd name="connsiteX230-11927" fmla="*/ 70132 w 4098122"/>
                <a:gd name="connsiteY230-11928" fmla="*/ 4363655 h 5311470"/>
                <a:gd name="connsiteX231-11929" fmla="*/ 58557 w 4098122"/>
                <a:gd name="connsiteY231-11930" fmla="*/ 4305782 h 5311470"/>
                <a:gd name="connsiteX232-11931" fmla="*/ 46983 w 4098122"/>
                <a:gd name="connsiteY232-11932" fmla="*/ 4236334 h 5311470"/>
                <a:gd name="connsiteX233-11933" fmla="*/ 23833 w 4098122"/>
                <a:gd name="connsiteY233-11934" fmla="*/ 4166886 h 5311470"/>
                <a:gd name="connsiteX234-11935" fmla="*/ 35408 w 4098122"/>
                <a:gd name="connsiteY234-11936" fmla="*/ 3877519 h 5311470"/>
                <a:gd name="connsiteX235-11937" fmla="*/ 46983 w 4098122"/>
                <a:gd name="connsiteY235-11938" fmla="*/ 3819645 h 5311470"/>
                <a:gd name="connsiteX236-11939" fmla="*/ 116431 w 4098122"/>
                <a:gd name="connsiteY236-11940" fmla="*/ 3750197 h 5311470"/>
                <a:gd name="connsiteX237-11941" fmla="*/ 93281 w 4098122"/>
                <a:gd name="connsiteY237-11942" fmla="*/ 3611301 h 5311470"/>
                <a:gd name="connsiteX238-11943" fmla="*/ 70132 w 4098122"/>
                <a:gd name="connsiteY238-11944" fmla="*/ 3576577 h 5311470"/>
                <a:gd name="connsiteX239-11945" fmla="*/ 58557 w 4098122"/>
                <a:gd name="connsiteY239-11946" fmla="*/ 3437681 h 5311470"/>
                <a:gd name="connsiteX240-11947" fmla="*/ 35408 w 4098122"/>
                <a:gd name="connsiteY240-11948" fmla="*/ 3345083 h 5311470"/>
                <a:gd name="connsiteX241-11949" fmla="*/ 12259 w 4098122"/>
                <a:gd name="connsiteY241-11950" fmla="*/ 3264060 h 5311470"/>
                <a:gd name="connsiteX242-11951" fmla="*/ 23833 w 4098122"/>
                <a:gd name="connsiteY242-11952" fmla="*/ 3078866 h 5311470"/>
                <a:gd name="connsiteX243-11953" fmla="*/ 46983 w 4098122"/>
                <a:gd name="connsiteY243-11954" fmla="*/ 3009417 h 5311470"/>
                <a:gd name="connsiteX244-11955" fmla="*/ 58557 w 4098122"/>
                <a:gd name="connsiteY244-11956" fmla="*/ 2974693 h 5311470"/>
                <a:gd name="connsiteX245-11957" fmla="*/ 46983 w 4098122"/>
                <a:gd name="connsiteY245-11958" fmla="*/ 2812648 h 5311470"/>
                <a:gd name="connsiteX246-11959" fmla="*/ 35408 w 4098122"/>
                <a:gd name="connsiteY246-11960" fmla="*/ 2673752 h 5311470"/>
                <a:gd name="connsiteX247-11961" fmla="*/ 46983 w 4098122"/>
                <a:gd name="connsiteY247-11962" fmla="*/ 2523281 h 5311470"/>
                <a:gd name="connsiteX248-11963" fmla="*/ 70132 w 4098122"/>
                <a:gd name="connsiteY248-11964" fmla="*/ 2453833 h 5311470"/>
                <a:gd name="connsiteX249-11965" fmla="*/ 58557 w 4098122"/>
                <a:gd name="connsiteY249-11966" fmla="*/ 2257063 h 5311470"/>
                <a:gd name="connsiteX250-11967" fmla="*/ 46983 w 4098122"/>
                <a:gd name="connsiteY250-11968" fmla="*/ 2210764 h 5311470"/>
                <a:gd name="connsiteX251-11969" fmla="*/ 23833 w 4098122"/>
                <a:gd name="connsiteY251-11970" fmla="*/ 2176040 h 5311470"/>
                <a:gd name="connsiteX252-11971" fmla="*/ 23833 w 4098122"/>
                <a:gd name="connsiteY252-11972" fmla="*/ 1828800 h 5311470"/>
                <a:gd name="connsiteX253-11973" fmla="*/ 35408 w 4098122"/>
                <a:gd name="connsiteY253-11974" fmla="*/ 1713053 h 5311470"/>
                <a:gd name="connsiteX254-11975" fmla="*/ 58557 w 4098122"/>
                <a:gd name="connsiteY254-11976" fmla="*/ 1643605 h 5311470"/>
                <a:gd name="connsiteX255-11977" fmla="*/ 35408 w 4098122"/>
                <a:gd name="connsiteY255-11978" fmla="*/ 1481559 h 5311470"/>
                <a:gd name="connsiteX256-11979" fmla="*/ 23833 w 4098122"/>
                <a:gd name="connsiteY256-11980" fmla="*/ 1446835 h 5311470"/>
                <a:gd name="connsiteX257-11981" fmla="*/ 684 w 4098122"/>
                <a:gd name="connsiteY257-11982" fmla="*/ 1365812 h 5311470"/>
                <a:gd name="connsiteX258-11983" fmla="*/ 12259 w 4098122"/>
                <a:gd name="connsiteY258-11984" fmla="*/ 1192192 h 5311470"/>
                <a:gd name="connsiteX259-11985" fmla="*/ 23833 w 4098122"/>
                <a:gd name="connsiteY259-11986" fmla="*/ 1157468 h 5311470"/>
                <a:gd name="connsiteX260-11987" fmla="*/ 58557 w 4098122"/>
                <a:gd name="connsiteY260-11988" fmla="*/ 1064871 h 5311470"/>
                <a:gd name="connsiteX261-11989" fmla="*/ 46983 w 4098122"/>
                <a:gd name="connsiteY261-11990" fmla="*/ 844952 h 5311470"/>
                <a:gd name="connsiteX262-11991" fmla="*/ 35408 w 4098122"/>
                <a:gd name="connsiteY262-11992" fmla="*/ 787078 h 5311470"/>
                <a:gd name="connsiteX263-11993" fmla="*/ 23833 w 4098122"/>
                <a:gd name="connsiteY263-11994" fmla="*/ 648182 h 5311470"/>
                <a:gd name="connsiteX264-11995" fmla="*/ 12259 w 4098122"/>
                <a:gd name="connsiteY264-11996" fmla="*/ 555585 h 5311470"/>
                <a:gd name="connsiteX265-11997" fmla="*/ 23833 w 4098122"/>
                <a:gd name="connsiteY265-11998" fmla="*/ 115747 h 5311470"/>
                <a:gd name="connsiteX266-11999" fmla="*/ 70132 w 4098122"/>
                <a:gd name="connsiteY266-12000" fmla="*/ 69448 h 5311470"/>
                <a:gd name="connsiteX267-12001" fmla="*/ 428947 w 4098122"/>
                <a:gd name="connsiteY267-12002" fmla="*/ 69448 h 5311470"/>
                <a:gd name="connsiteX268-12003" fmla="*/ 556269 w 4098122"/>
                <a:gd name="connsiteY268-12004" fmla="*/ 81022 h 5311470"/>
                <a:gd name="connsiteX269-12005" fmla="*/ 891935 w 4098122"/>
                <a:gd name="connsiteY269-12006" fmla="*/ 57873 h 5311470"/>
                <a:gd name="connsiteX270-12007" fmla="*/ 926659 w 4098122"/>
                <a:gd name="connsiteY270-12008" fmla="*/ 46298 h 5311470"/>
                <a:gd name="connsiteX271-12009" fmla="*/ 961383 w 4098122"/>
                <a:gd name="connsiteY271-12010" fmla="*/ 23149 h 5311470"/>
                <a:gd name="connsiteX272-12011" fmla="*/ 1007681 w 4098122"/>
                <a:gd name="connsiteY272-12012" fmla="*/ 0 h 531147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Lst>
              <a:rect l="l" t="t" r="r" b="b"/>
              <a:pathLst>
                <a:path w="4098122" h="5311470">
                  <a:moveTo>
                    <a:pt x="1056735" y="149710"/>
                  </a:moveTo>
                  <a:cubicBezTo>
                    <a:pt x="1040666" y="146243"/>
                    <a:pt x="1034446" y="140386"/>
                    <a:pt x="1010449" y="140754"/>
                  </a:cubicBezTo>
                  <a:cubicBezTo>
                    <a:pt x="986452" y="141122"/>
                    <a:pt x="923694" y="148687"/>
                    <a:pt x="912755" y="151921"/>
                  </a:cubicBezTo>
                  <a:cubicBezTo>
                    <a:pt x="801223" y="184894"/>
                    <a:pt x="834615" y="167240"/>
                    <a:pt x="665066" y="174258"/>
                  </a:cubicBezTo>
                  <a:cubicBezTo>
                    <a:pt x="625490" y="170535"/>
                    <a:pt x="624862" y="163962"/>
                    <a:pt x="546340" y="163090"/>
                  </a:cubicBezTo>
                  <a:cubicBezTo>
                    <a:pt x="467819" y="162219"/>
                    <a:pt x="338338" y="206378"/>
                    <a:pt x="193938" y="169028"/>
                  </a:cubicBezTo>
                  <a:cubicBezTo>
                    <a:pt x="163253" y="179611"/>
                    <a:pt x="169656" y="134535"/>
                    <a:pt x="168578" y="207762"/>
                  </a:cubicBezTo>
                  <a:cubicBezTo>
                    <a:pt x="167501" y="280989"/>
                    <a:pt x="191071" y="466930"/>
                    <a:pt x="187473" y="608390"/>
                  </a:cubicBezTo>
                  <a:cubicBezTo>
                    <a:pt x="191071" y="638171"/>
                    <a:pt x="209856" y="719739"/>
                    <a:pt x="208505" y="760923"/>
                  </a:cubicBezTo>
                  <a:cubicBezTo>
                    <a:pt x="207155" y="802108"/>
                    <a:pt x="182428" y="830427"/>
                    <a:pt x="179372" y="855496"/>
                  </a:cubicBezTo>
                  <a:cubicBezTo>
                    <a:pt x="176315" y="880565"/>
                    <a:pt x="182970" y="877832"/>
                    <a:pt x="190165" y="911336"/>
                  </a:cubicBezTo>
                  <a:cubicBezTo>
                    <a:pt x="197360" y="944839"/>
                    <a:pt x="218947" y="985788"/>
                    <a:pt x="222545" y="1056518"/>
                  </a:cubicBezTo>
                  <a:cubicBezTo>
                    <a:pt x="189014" y="1125908"/>
                    <a:pt x="214442" y="1160300"/>
                    <a:pt x="209587" y="1198869"/>
                  </a:cubicBezTo>
                  <a:cubicBezTo>
                    <a:pt x="204732" y="1237438"/>
                    <a:pt x="203844" y="1252097"/>
                    <a:pt x="193411" y="1287934"/>
                  </a:cubicBezTo>
                  <a:cubicBezTo>
                    <a:pt x="182979" y="1323770"/>
                    <a:pt x="150590" y="1358049"/>
                    <a:pt x="146992" y="1413887"/>
                  </a:cubicBezTo>
                  <a:cubicBezTo>
                    <a:pt x="172871" y="1494217"/>
                    <a:pt x="141474" y="1393901"/>
                    <a:pt x="168578" y="1492062"/>
                  </a:cubicBezTo>
                  <a:cubicBezTo>
                    <a:pt x="171704" y="1503381"/>
                    <a:pt x="177763" y="1513912"/>
                    <a:pt x="179372" y="1525566"/>
                  </a:cubicBezTo>
                  <a:lnTo>
                    <a:pt x="200958" y="1681916"/>
                  </a:lnTo>
                  <a:cubicBezTo>
                    <a:pt x="200958" y="1681916"/>
                    <a:pt x="183565" y="1725782"/>
                    <a:pt x="179372" y="1748923"/>
                  </a:cubicBezTo>
                  <a:cubicBezTo>
                    <a:pt x="172708" y="1785694"/>
                    <a:pt x="164440" y="1794066"/>
                    <a:pt x="168578" y="1860602"/>
                  </a:cubicBezTo>
                  <a:cubicBezTo>
                    <a:pt x="172717" y="1927137"/>
                    <a:pt x="163194" y="2020823"/>
                    <a:pt x="204205" y="2148134"/>
                  </a:cubicBezTo>
                  <a:cubicBezTo>
                    <a:pt x="211401" y="2159302"/>
                    <a:pt x="190706" y="2208194"/>
                    <a:pt x="190165" y="2229139"/>
                  </a:cubicBezTo>
                  <a:cubicBezTo>
                    <a:pt x="189624" y="2250085"/>
                    <a:pt x="199552" y="2258532"/>
                    <a:pt x="200958" y="2273811"/>
                  </a:cubicBezTo>
                  <a:cubicBezTo>
                    <a:pt x="206766" y="2336919"/>
                    <a:pt x="208154" y="2400380"/>
                    <a:pt x="211751" y="2463665"/>
                  </a:cubicBezTo>
                  <a:cubicBezTo>
                    <a:pt x="211751" y="2463665"/>
                    <a:pt x="192593" y="2492338"/>
                    <a:pt x="190165" y="2530671"/>
                  </a:cubicBezTo>
                  <a:cubicBezTo>
                    <a:pt x="187737" y="2569005"/>
                    <a:pt x="197184" y="2645130"/>
                    <a:pt x="197184" y="2693667"/>
                  </a:cubicBezTo>
                  <a:cubicBezTo>
                    <a:pt x="197184" y="2738492"/>
                    <a:pt x="189537" y="2764442"/>
                    <a:pt x="190165" y="2809867"/>
                  </a:cubicBezTo>
                  <a:cubicBezTo>
                    <a:pt x="190794" y="2855292"/>
                    <a:pt x="197360" y="2914100"/>
                    <a:pt x="200958" y="2966216"/>
                  </a:cubicBezTo>
                  <a:lnTo>
                    <a:pt x="190165" y="2999720"/>
                  </a:lnTo>
                  <a:cubicBezTo>
                    <a:pt x="182970" y="3022056"/>
                    <a:pt x="169027" y="3029737"/>
                    <a:pt x="168578" y="3066728"/>
                  </a:cubicBezTo>
                  <a:cubicBezTo>
                    <a:pt x="168130" y="3103718"/>
                    <a:pt x="191071" y="3162100"/>
                    <a:pt x="187473" y="3221661"/>
                  </a:cubicBezTo>
                  <a:cubicBezTo>
                    <a:pt x="213358" y="3302019"/>
                    <a:pt x="177124" y="3291710"/>
                    <a:pt x="179372" y="3323587"/>
                  </a:cubicBezTo>
                  <a:cubicBezTo>
                    <a:pt x="181619" y="3355465"/>
                    <a:pt x="194374" y="3355027"/>
                    <a:pt x="200958" y="3412930"/>
                  </a:cubicBezTo>
                  <a:cubicBezTo>
                    <a:pt x="206019" y="3457450"/>
                    <a:pt x="208154" y="3502273"/>
                    <a:pt x="211751" y="3546944"/>
                  </a:cubicBezTo>
                  <a:cubicBezTo>
                    <a:pt x="218946" y="3558112"/>
                    <a:pt x="227536" y="3568443"/>
                    <a:pt x="233337" y="3580448"/>
                  </a:cubicBezTo>
                  <a:cubicBezTo>
                    <a:pt x="251420" y="3617868"/>
                    <a:pt x="259150" y="3675020"/>
                    <a:pt x="254924" y="3714461"/>
                  </a:cubicBezTo>
                  <a:cubicBezTo>
                    <a:pt x="250698" y="3753903"/>
                    <a:pt x="214725" y="3777536"/>
                    <a:pt x="207978" y="3817095"/>
                  </a:cubicBezTo>
                  <a:cubicBezTo>
                    <a:pt x="201232" y="3856653"/>
                    <a:pt x="221010" y="3901915"/>
                    <a:pt x="214443" y="3951817"/>
                  </a:cubicBezTo>
                  <a:cubicBezTo>
                    <a:pt x="207877" y="4001719"/>
                    <a:pt x="172624" y="4077889"/>
                    <a:pt x="168578" y="4116504"/>
                  </a:cubicBezTo>
                  <a:cubicBezTo>
                    <a:pt x="164532" y="4155119"/>
                    <a:pt x="181892" y="4160139"/>
                    <a:pt x="190165" y="4183511"/>
                  </a:cubicBezTo>
                  <a:cubicBezTo>
                    <a:pt x="198438" y="4206882"/>
                    <a:pt x="214302" y="4234455"/>
                    <a:pt x="218216" y="4256733"/>
                  </a:cubicBezTo>
                  <a:cubicBezTo>
                    <a:pt x="221498" y="4275409"/>
                    <a:pt x="208154" y="4287744"/>
                    <a:pt x="211751" y="4306356"/>
                  </a:cubicBezTo>
                  <a:cubicBezTo>
                    <a:pt x="204556" y="4339860"/>
                    <a:pt x="197624" y="4373426"/>
                    <a:pt x="190165" y="4406868"/>
                  </a:cubicBezTo>
                  <a:cubicBezTo>
                    <a:pt x="186830" y="4421823"/>
                    <a:pt x="181332" y="4436325"/>
                    <a:pt x="179372" y="4451539"/>
                  </a:cubicBezTo>
                  <a:cubicBezTo>
                    <a:pt x="174120" y="4492296"/>
                    <a:pt x="172176" y="4533436"/>
                    <a:pt x="168578" y="4574385"/>
                  </a:cubicBezTo>
                  <a:cubicBezTo>
                    <a:pt x="172176" y="4585553"/>
                    <a:pt x="174284" y="4597359"/>
                    <a:pt x="179372" y="4607889"/>
                  </a:cubicBezTo>
                  <a:cubicBezTo>
                    <a:pt x="190285" y="4630473"/>
                    <a:pt x="211751" y="4646826"/>
                    <a:pt x="211751" y="4674896"/>
                  </a:cubicBezTo>
                  <a:cubicBezTo>
                    <a:pt x="211751" y="4690244"/>
                    <a:pt x="204555" y="4704677"/>
                    <a:pt x="200958" y="4719567"/>
                  </a:cubicBezTo>
                  <a:cubicBezTo>
                    <a:pt x="193763" y="4730735"/>
                    <a:pt x="181915" y="4739909"/>
                    <a:pt x="179372" y="4753071"/>
                  </a:cubicBezTo>
                  <a:cubicBezTo>
                    <a:pt x="159113" y="4857884"/>
                    <a:pt x="170312" y="4906813"/>
                    <a:pt x="179372" y="5009930"/>
                  </a:cubicBezTo>
                  <a:cubicBezTo>
                    <a:pt x="172177" y="5021098"/>
                    <a:pt x="157525" y="5026954"/>
                    <a:pt x="157786" y="5043435"/>
                  </a:cubicBezTo>
                  <a:cubicBezTo>
                    <a:pt x="158046" y="5059915"/>
                    <a:pt x="168864" y="5103636"/>
                    <a:pt x="180935" y="5108814"/>
                  </a:cubicBezTo>
                  <a:cubicBezTo>
                    <a:pt x="183666" y="5104286"/>
                    <a:pt x="178977" y="5089643"/>
                    <a:pt x="230213" y="5074497"/>
                  </a:cubicBezTo>
                  <a:cubicBezTo>
                    <a:pt x="241152" y="5071263"/>
                    <a:pt x="299134" y="5138833"/>
                    <a:pt x="308890" y="5132777"/>
                  </a:cubicBezTo>
                  <a:cubicBezTo>
                    <a:pt x="317616" y="5127359"/>
                    <a:pt x="320414" y="5112004"/>
                    <a:pt x="330477" y="5110441"/>
                  </a:cubicBezTo>
                  <a:cubicBezTo>
                    <a:pt x="394619" y="5100486"/>
                    <a:pt x="459995" y="5102996"/>
                    <a:pt x="524754" y="5099273"/>
                  </a:cubicBezTo>
                  <a:cubicBezTo>
                    <a:pt x="719033" y="5124402"/>
                    <a:pt x="481330" y="5099273"/>
                    <a:pt x="783791" y="5099273"/>
                  </a:cubicBezTo>
                  <a:cubicBezTo>
                    <a:pt x="819948" y="5099273"/>
                    <a:pt x="855746" y="5106719"/>
                    <a:pt x="891723" y="5110441"/>
                  </a:cubicBezTo>
                  <a:cubicBezTo>
                    <a:pt x="963678" y="5114164"/>
                    <a:pt x="1035543" y="5121609"/>
                    <a:pt x="1107587" y="5121609"/>
                  </a:cubicBezTo>
                  <a:cubicBezTo>
                    <a:pt x="1125932" y="5121609"/>
                    <a:pt x="1143291" y="5112241"/>
                    <a:pt x="1161553" y="5110441"/>
                  </a:cubicBezTo>
                  <a:cubicBezTo>
                    <a:pt x="1218970" y="5104784"/>
                    <a:pt x="1276680" y="5102996"/>
                    <a:pt x="1334244" y="5099273"/>
                  </a:cubicBezTo>
                  <a:cubicBezTo>
                    <a:pt x="1352233" y="5102996"/>
                    <a:pt x="1370413" y="5105838"/>
                    <a:pt x="1388211" y="5110441"/>
                  </a:cubicBezTo>
                  <a:cubicBezTo>
                    <a:pt x="1399248" y="5113296"/>
                    <a:pt x="1409484" y="5119055"/>
                    <a:pt x="1420590" y="5121609"/>
                  </a:cubicBezTo>
                  <a:cubicBezTo>
                    <a:pt x="1441953" y="5126521"/>
                    <a:pt x="1463763" y="5129054"/>
                    <a:pt x="1485349" y="5132777"/>
                  </a:cubicBezTo>
                  <a:cubicBezTo>
                    <a:pt x="1496572" y="5134712"/>
                    <a:pt x="1506935" y="5140222"/>
                    <a:pt x="1517729" y="5143945"/>
                  </a:cubicBezTo>
                  <a:lnTo>
                    <a:pt x="1550108" y="5155112"/>
                  </a:lnTo>
                  <a:cubicBezTo>
                    <a:pt x="1571695" y="5162557"/>
                    <a:pt x="1572755" y="5173100"/>
                    <a:pt x="1614868" y="5177448"/>
                  </a:cubicBezTo>
                  <a:cubicBezTo>
                    <a:pt x="1656981" y="5181796"/>
                    <a:pt x="1710812" y="5149475"/>
                    <a:pt x="1802785" y="5181199"/>
                  </a:cubicBezTo>
                  <a:cubicBezTo>
                    <a:pt x="1871142" y="5184921"/>
                    <a:pt x="1883146" y="5174392"/>
                    <a:pt x="1926080" y="5173781"/>
                  </a:cubicBezTo>
                  <a:cubicBezTo>
                    <a:pt x="1969014" y="5173170"/>
                    <a:pt x="2025115" y="5176912"/>
                    <a:pt x="2060390" y="5177531"/>
                  </a:cubicBezTo>
                  <a:cubicBezTo>
                    <a:pt x="2095665" y="5178150"/>
                    <a:pt x="2130537" y="5184943"/>
                    <a:pt x="2137733" y="5177498"/>
                  </a:cubicBezTo>
                  <a:cubicBezTo>
                    <a:pt x="2166515" y="5173775"/>
                    <a:pt x="2183263" y="5170055"/>
                    <a:pt x="2216643" y="5170047"/>
                  </a:cubicBezTo>
                  <a:cubicBezTo>
                    <a:pt x="2250023" y="5170039"/>
                    <a:pt x="2136337" y="5182415"/>
                    <a:pt x="2338012" y="5177448"/>
                  </a:cubicBezTo>
                  <a:cubicBezTo>
                    <a:pt x="2539687" y="5172481"/>
                    <a:pt x="2845655" y="5122562"/>
                    <a:pt x="3426693" y="5140244"/>
                  </a:cubicBezTo>
                  <a:cubicBezTo>
                    <a:pt x="3437486" y="5136522"/>
                    <a:pt x="3466865" y="5132183"/>
                    <a:pt x="3485092" y="5129077"/>
                  </a:cubicBezTo>
                  <a:cubicBezTo>
                    <a:pt x="3503320" y="5125971"/>
                    <a:pt x="3515770" y="5121617"/>
                    <a:pt x="3536058" y="5121609"/>
                  </a:cubicBezTo>
                  <a:cubicBezTo>
                    <a:pt x="3556346" y="5121601"/>
                    <a:pt x="3570788" y="5125920"/>
                    <a:pt x="3606819" y="5129026"/>
                  </a:cubicBezTo>
                  <a:cubicBezTo>
                    <a:pt x="3616960" y="5129901"/>
                    <a:pt x="3658380" y="5125332"/>
                    <a:pt x="3665576" y="5132777"/>
                  </a:cubicBezTo>
                  <a:cubicBezTo>
                    <a:pt x="3765860" y="5158719"/>
                    <a:pt x="3641184" y="5127729"/>
                    <a:pt x="3773508" y="5155112"/>
                  </a:cubicBezTo>
                  <a:cubicBezTo>
                    <a:pt x="3788054" y="5158122"/>
                    <a:pt x="3802200" y="5162950"/>
                    <a:pt x="3816680" y="5166280"/>
                  </a:cubicBezTo>
                  <a:cubicBezTo>
                    <a:pt x="3834589" y="5170398"/>
                    <a:pt x="3860931" y="5198912"/>
                    <a:pt x="3870647" y="5177448"/>
                  </a:cubicBezTo>
                  <a:cubicBezTo>
                    <a:pt x="3880362" y="5155984"/>
                    <a:pt x="3871378" y="5071000"/>
                    <a:pt x="3874975" y="5037497"/>
                  </a:cubicBezTo>
                  <a:cubicBezTo>
                    <a:pt x="3910083" y="4892193"/>
                    <a:pt x="3909144" y="4759525"/>
                    <a:pt x="3913820" y="4697231"/>
                  </a:cubicBezTo>
                  <a:cubicBezTo>
                    <a:pt x="3917326" y="4650510"/>
                    <a:pt x="3909958" y="4661630"/>
                    <a:pt x="3903026" y="4663727"/>
                  </a:cubicBezTo>
                  <a:cubicBezTo>
                    <a:pt x="3896613" y="4570825"/>
                    <a:pt x="3895830" y="4477597"/>
                    <a:pt x="3892233" y="4384532"/>
                  </a:cubicBezTo>
                  <a:cubicBezTo>
                    <a:pt x="3929707" y="4268213"/>
                    <a:pt x="3858821" y="4397891"/>
                    <a:pt x="3881440" y="4105336"/>
                  </a:cubicBezTo>
                  <a:cubicBezTo>
                    <a:pt x="3882348" y="4093601"/>
                    <a:pt x="3921556" y="4100741"/>
                    <a:pt x="3924612" y="4071832"/>
                  </a:cubicBezTo>
                  <a:cubicBezTo>
                    <a:pt x="3927669" y="4042923"/>
                    <a:pt x="3896183" y="3976551"/>
                    <a:pt x="3899780" y="3931880"/>
                  </a:cubicBezTo>
                  <a:cubicBezTo>
                    <a:pt x="3890790" y="3894654"/>
                    <a:pt x="3874069" y="3875052"/>
                    <a:pt x="3872811" y="3820202"/>
                  </a:cubicBezTo>
                  <a:cubicBezTo>
                    <a:pt x="3871553" y="3765352"/>
                    <a:pt x="3891243" y="3698346"/>
                    <a:pt x="3892233" y="3602783"/>
                  </a:cubicBezTo>
                  <a:cubicBezTo>
                    <a:pt x="3893222" y="3507220"/>
                    <a:pt x="3863725" y="3417822"/>
                    <a:pt x="3878749" y="3246828"/>
                  </a:cubicBezTo>
                  <a:cubicBezTo>
                    <a:pt x="3911317" y="3078342"/>
                    <a:pt x="3906176" y="3143276"/>
                    <a:pt x="3913820" y="3111398"/>
                  </a:cubicBezTo>
                  <a:cubicBezTo>
                    <a:pt x="3921463" y="3079521"/>
                    <a:pt x="3921015" y="3074172"/>
                    <a:pt x="3924612" y="3055560"/>
                  </a:cubicBezTo>
                  <a:cubicBezTo>
                    <a:pt x="3917417" y="3007166"/>
                    <a:pt x="3907521" y="2971329"/>
                    <a:pt x="3903026" y="2910378"/>
                  </a:cubicBezTo>
                  <a:cubicBezTo>
                    <a:pt x="3898532" y="2849426"/>
                    <a:pt x="3936668" y="2918673"/>
                    <a:pt x="3897643" y="2689852"/>
                  </a:cubicBezTo>
                  <a:cubicBezTo>
                    <a:pt x="3895666" y="2678260"/>
                    <a:pt x="3863451" y="2575343"/>
                    <a:pt x="3859853" y="2564175"/>
                  </a:cubicBezTo>
                  <a:cubicBezTo>
                    <a:pt x="3852658" y="2556729"/>
                    <a:pt x="3840400" y="2552135"/>
                    <a:pt x="3838267" y="2541839"/>
                  </a:cubicBezTo>
                  <a:cubicBezTo>
                    <a:pt x="3829189" y="2498007"/>
                    <a:pt x="3827474" y="2452651"/>
                    <a:pt x="3827474" y="2407825"/>
                  </a:cubicBezTo>
                  <a:cubicBezTo>
                    <a:pt x="3827474" y="2396053"/>
                    <a:pt x="3836036" y="2385865"/>
                    <a:pt x="3838267" y="2374321"/>
                  </a:cubicBezTo>
                  <a:cubicBezTo>
                    <a:pt x="3843256" y="2348510"/>
                    <a:pt x="3845462" y="2322205"/>
                    <a:pt x="3849060" y="2296146"/>
                  </a:cubicBezTo>
                  <a:cubicBezTo>
                    <a:pt x="3856256" y="2288702"/>
                    <a:pt x="3865002" y="2282572"/>
                    <a:pt x="3870647" y="2273811"/>
                  </a:cubicBezTo>
                  <a:cubicBezTo>
                    <a:pt x="3885954" y="2250053"/>
                    <a:pt x="3900234" y="2213353"/>
                    <a:pt x="3903026" y="2184469"/>
                  </a:cubicBezTo>
                  <a:cubicBezTo>
                    <a:pt x="3908766" y="2125087"/>
                    <a:pt x="3910222" y="2065346"/>
                    <a:pt x="3913820" y="2005783"/>
                  </a:cubicBezTo>
                  <a:cubicBezTo>
                    <a:pt x="3930119" y="1921454"/>
                    <a:pt x="3935406" y="1906270"/>
                    <a:pt x="3935406" y="1793595"/>
                  </a:cubicBezTo>
                  <a:cubicBezTo>
                    <a:pt x="3935406" y="1745058"/>
                    <a:pt x="3928210" y="1696807"/>
                    <a:pt x="3924612" y="1648413"/>
                  </a:cubicBezTo>
                  <a:cubicBezTo>
                    <a:pt x="3931808" y="1637244"/>
                    <a:pt x="3936546" y="1621143"/>
                    <a:pt x="3939246" y="1594049"/>
                  </a:cubicBezTo>
                  <a:cubicBezTo>
                    <a:pt x="3941947" y="1566955"/>
                    <a:pt x="3940508" y="1490622"/>
                    <a:pt x="3940816" y="1485848"/>
                  </a:cubicBezTo>
                  <a:cubicBezTo>
                    <a:pt x="3925331" y="1437783"/>
                    <a:pt x="3949455" y="1408827"/>
                    <a:pt x="3947836" y="1378692"/>
                  </a:cubicBezTo>
                  <a:cubicBezTo>
                    <a:pt x="3946217" y="1348556"/>
                    <a:pt x="3936862" y="1338378"/>
                    <a:pt x="3931105" y="1305039"/>
                  </a:cubicBezTo>
                  <a:cubicBezTo>
                    <a:pt x="3925348" y="1271699"/>
                    <a:pt x="3917973" y="1283360"/>
                    <a:pt x="3913293" y="1178655"/>
                  </a:cubicBezTo>
                  <a:cubicBezTo>
                    <a:pt x="3908613" y="1073950"/>
                    <a:pt x="3902398" y="797442"/>
                    <a:pt x="3903026" y="676810"/>
                  </a:cubicBezTo>
                  <a:cubicBezTo>
                    <a:pt x="3903655" y="556179"/>
                    <a:pt x="3910354" y="602825"/>
                    <a:pt x="3903158" y="520928"/>
                  </a:cubicBezTo>
                  <a:cubicBezTo>
                    <a:pt x="3906755" y="509760"/>
                    <a:pt x="3897410" y="427088"/>
                    <a:pt x="3899187" y="373278"/>
                  </a:cubicBezTo>
                  <a:cubicBezTo>
                    <a:pt x="3900964" y="319468"/>
                    <a:pt x="3910079" y="232910"/>
                    <a:pt x="3913820" y="198069"/>
                  </a:cubicBezTo>
                  <a:cubicBezTo>
                    <a:pt x="3893290" y="193821"/>
                    <a:pt x="3847262" y="200562"/>
                    <a:pt x="3827474" y="196594"/>
                  </a:cubicBezTo>
                  <a:cubicBezTo>
                    <a:pt x="3807686" y="192626"/>
                    <a:pt x="3805888" y="181703"/>
                    <a:pt x="3795094" y="174258"/>
                  </a:cubicBezTo>
                  <a:cubicBezTo>
                    <a:pt x="3769910" y="170535"/>
                    <a:pt x="3758440" y="169357"/>
                    <a:pt x="3740402" y="170044"/>
                  </a:cubicBezTo>
                  <a:cubicBezTo>
                    <a:pt x="3722364" y="170731"/>
                    <a:pt x="3702994" y="178629"/>
                    <a:pt x="3686865" y="178383"/>
                  </a:cubicBezTo>
                  <a:cubicBezTo>
                    <a:pt x="3670736" y="178137"/>
                    <a:pt x="3664981" y="168220"/>
                    <a:pt x="3643626" y="168568"/>
                  </a:cubicBezTo>
                  <a:cubicBezTo>
                    <a:pt x="3622271" y="168916"/>
                    <a:pt x="3573123" y="173029"/>
                    <a:pt x="3558732" y="180474"/>
                  </a:cubicBezTo>
                  <a:cubicBezTo>
                    <a:pt x="3499717" y="183038"/>
                    <a:pt x="3440713" y="187796"/>
                    <a:pt x="3381688" y="188165"/>
                  </a:cubicBezTo>
                  <a:cubicBezTo>
                    <a:pt x="3322663" y="188534"/>
                    <a:pt x="3240015" y="185005"/>
                    <a:pt x="3204582" y="182687"/>
                  </a:cubicBezTo>
                  <a:cubicBezTo>
                    <a:pt x="3169149" y="180369"/>
                    <a:pt x="3176284" y="181703"/>
                    <a:pt x="3169088" y="174258"/>
                  </a:cubicBezTo>
                  <a:cubicBezTo>
                    <a:pt x="3158295" y="170535"/>
                    <a:pt x="3146283" y="165197"/>
                    <a:pt x="3136709" y="163090"/>
                  </a:cubicBezTo>
                  <a:cubicBezTo>
                    <a:pt x="3127135" y="160983"/>
                    <a:pt x="3129361" y="162250"/>
                    <a:pt x="3111646" y="161614"/>
                  </a:cubicBezTo>
                  <a:cubicBezTo>
                    <a:pt x="3093930" y="160978"/>
                    <a:pt x="3084379" y="162999"/>
                    <a:pt x="3030414" y="159276"/>
                  </a:cubicBezTo>
                  <a:cubicBezTo>
                    <a:pt x="2998034" y="166721"/>
                    <a:pt x="2953498" y="149425"/>
                    <a:pt x="2856086" y="151922"/>
                  </a:cubicBezTo>
                  <a:cubicBezTo>
                    <a:pt x="2758674" y="154419"/>
                    <a:pt x="2520961" y="171581"/>
                    <a:pt x="2445944" y="174258"/>
                  </a:cubicBezTo>
                  <a:cubicBezTo>
                    <a:pt x="2392458" y="166352"/>
                    <a:pt x="2212205" y="153816"/>
                    <a:pt x="2118307" y="150448"/>
                  </a:cubicBezTo>
                  <a:cubicBezTo>
                    <a:pt x="2024410" y="147080"/>
                    <a:pt x="1958825" y="145892"/>
                    <a:pt x="1882561" y="154045"/>
                  </a:cubicBezTo>
                  <a:cubicBezTo>
                    <a:pt x="1854814" y="163615"/>
                    <a:pt x="1819582" y="139247"/>
                    <a:pt x="1712006" y="140754"/>
                  </a:cubicBezTo>
                  <a:cubicBezTo>
                    <a:pt x="1604430" y="142261"/>
                    <a:pt x="1329028" y="159377"/>
                    <a:pt x="1237105" y="163090"/>
                  </a:cubicBezTo>
                  <a:cubicBezTo>
                    <a:pt x="1145182" y="166803"/>
                    <a:pt x="1182177" y="163287"/>
                    <a:pt x="1160470" y="163031"/>
                  </a:cubicBezTo>
                  <a:cubicBezTo>
                    <a:pt x="1138763" y="162775"/>
                    <a:pt x="1121816" y="164651"/>
                    <a:pt x="1106861" y="161556"/>
                  </a:cubicBezTo>
                  <a:cubicBezTo>
                    <a:pt x="1092470" y="169001"/>
                    <a:pt x="1072804" y="153177"/>
                    <a:pt x="1056735" y="149710"/>
                  </a:cubicBezTo>
                  <a:close/>
                  <a:moveTo>
                    <a:pt x="1007681" y="0"/>
                  </a:moveTo>
                  <a:cubicBezTo>
                    <a:pt x="1023719" y="3207"/>
                    <a:pt x="1080256" y="12025"/>
                    <a:pt x="1100279" y="23149"/>
                  </a:cubicBezTo>
                  <a:cubicBezTo>
                    <a:pt x="1124600" y="36661"/>
                    <a:pt x="1169727" y="69448"/>
                    <a:pt x="1169727" y="69448"/>
                  </a:cubicBezTo>
                  <a:cubicBezTo>
                    <a:pt x="1332298" y="65054"/>
                    <a:pt x="1512587" y="76557"/>
                    <a:pt x="1679013" y="46298"/>
                  </a:cubicBezTo>
                  <a:cubicBezTo>
                    <a:pt x="1710995" y="40483"/>
                    <a:pt x="1730280" y="33068"/>
                    <a:pt x="1760036" y="23149"/>
                  </a:cubicBezTo>
                  <a:lnTo>
                    <a:pt x="2107276" y="34724"/>
                  </a:lnTo>
                  <a:cubicBezTo>
                    <a:pt x="2198297" y="39275"/>
                    <a:pt x="2408733" y="72828"/>
                    <a:pt x="2466092" y="81022"/>
                  </a:cubicBezTo>
                  <a:cubicBezTo>
                    <a:pt x="2546540" y="78248"/>
                    <a:pt x="2781030" y="78690"/>
                    <a:pt x="2905930" y="57873"/>
                  </a:cubicBezTo>
                  <a:cubicBezTo>
                    <a:pt x="2941017" y="52025"/>
                    <a:pt x="2975378" y="42440"/>
                    <a:pt x="3010102" y="34724"/>
                  </a:cubicBezTo>
                  <a:cubicBezTo>
                    <a:pt x="3067975" y="38582"/>
                    <a:pt x="3126603" y="36218"/>
                    <a:pt x="3183722" y="46298"/>
                  </a:cubicBezTo>
                  <a:cubicBezTo>
                    <a:pt x="3194469" y="48194"/>
                    <a:pt x="3197513" y="63833"/>
                    <a:pt x="3206871" y="69448"/>
                  </a:cubicBezTo>
                  <a:cubicBezTo>
                    <a:pt x="3217333" y="75725"/>
                    <a:pt x="3230020" y="77164"/>
                    <a:pt x="3241595" y="81022"/>
                  </a:cubicBezTo>
                  <a:cubicBezTo>
                    <a:pt x="3249312" y="88739"/>
                    <a:pt x="3253916" y="102818"/>
                    <a:pt x="3264745" y="104172"/>
                  </a:cubicBezTo>
                  <a:cubicBezTo>
                    <a:pt x="3376316" y="118119"/>
                    <a:pt x="3296287" y="85708"/>
                    <a:pt x="3368917" y="81022"/>
                  </a:cubicBezTo>
                  <a:cubicBezTo>
                    <a:pt x="3476792" y="74062"/>
                    <a:pt x="3584978" y="73306"/>
                    <a:pt x="3693008" y="69448"/>
                  </a:cubicBezTo>
                  <a:cubicBezTo>
                    <a:pt x="3708441" y="61731"/>
                    <a:pt x="3724326" y="54859"/>
                    <a:pt x="3739307" y="46298"/>
                  </a:cubicBezTo>
                  <a:cubicBezTo>
                    <a:pt x="3751385" y="39396"/>
                    <a:pt x="3760120" y="23149"/>
                    <a:pt x="3774031" y="23149"/>
                  </a:cubicBezTo>
                  <a:cubicBezTo>
                    <a:pt x="3814329" y="23149"/>
                    <a:pt x="3801669" y="59370"/>
                    <a:pt x="3831904" y="69448"/>
                  </a:cubicBezTo>
                  <a:cubicBezTo>
                    <a:pt x="3857786" y="78075"/>
                    <a:pt x="3885919" y="77164"/>
                    <a:pt x="3912927" y="81022"/>
                  </a:cubicBezTo>
                  <a:cubicBezTo>
                    <a:pt x="3924502" y="88739"/>
                    <a:pt x="3935209" y="97951"/>
                    <a:pt x="3947651" y="104172"/>
                  </a:cubicBezTo>
                  <a:cubicBezTo>
                    <a:pt x="3971381" y="116037"/>
                    <a:pt x="4018233" y="122918"/>
                    <a:pt x="4040249" y="127321"/>
                  </a:cubicBezTo>
                  <a:cubicBezTo>
                    <a:pt x="4036237" y="163431"/>
                    <a:pt x="4025357" y="271227"/>
                    <a:pt x="4017099" y="312516"/>
                  </a:cubicBezTo>
                  <a:cubicBezTo>
                    <a:pt x="4014706" y="324480"/>
                    <a:pt x="4009382" y="335665"/>
                    <a:pt x="4005524" y="347240"/>
                  </a:cubicBezTo>
                  <a:cubicBezTo>
                    <a:pt x="4013241" y="432121"/>
                    <a:pt x="4026935" y="516670"/>
                    <a:pt x="4028674" y="601883"/>
                  </a:cubicBezTo>
                  <a:cubicBezTo>
                    <a:pt x="4032532" y="790936"/>
                    <a:pt x="4029950" y="980231"/>
                    <a:pt x="4040249" y="1169043"/>
                  </a:cubicBezTo>
                  <a:cubicBezTo>
                    <a:pt x="4041578" y="1193408"/>
                    <a:pt x="4055682" y="1215342"/>
                    <a:pt x="4063398" y="1238491"/>
                  </a:cubicBezTo>
                  <a:cubicBezTo>
                    <a:pt x="4067256" y="1250066"/>
                    <a:pt x="4072014" y="1261378"/>
                    <a:pt x="4074973" y="1273215"/>
                  </a:cubicBezTo>
                  <a:cubicBezTo>
                    <a:pt x="4089506" y="1331351"/>
                    <a:pt x="4081516" y="1304422"/>
                    <a:pt x="4098122" y="1354238"/>
                  </a:cubicBezTo>
                  <a:cubicBezTo>
                    <a:pt x="4097792" y="1359186"/>
                    <a:pt x="4097239" y="1522202"/>
                    <a:pt x="4074973" y="1574157"/>
                  </a:cubicBezTo>
                  <a:cubicBezTo>
                    <a:pt x="4069493" y="1586943"/>
                    <a:pt x="4059540" y="1597306"/>
                    <a:pt x="4051823" y="1608881"/>
                  </a:cubicBezTo>
                  <a:cubicBezTo>
                    <a:pt x="4055681" y="1659038"/>
                    <a:pt x="4063398" y="1709047"/>
                    <a:pt x="4063398" y="1759352"/>
                  </a:cubicBezTo>
                  <a:cubicBezTo>
                    <a:pt x="4063398" y="1876132"/>
                    <a:pt x="4057728" y="1891869"/>
                    <a:pt x="4040249" y="1979271"/>
                  </a:cubicBezTo>
                  <a:cubicBezTo>
                    <a:pt x="4036391" y="2041003"/>
                    <a:pt x="4034829" y="2102921"/>
                    <a:pt x="4028674" y="2164466"/>
                  </a:cubicBezTo>
                  <a:cubicBezTo>
                    <a:pt x="4025680" y="2194402"/>
                    <a:pt x="4010366" y="2232439"/>
                    <a:pt x="3993950" y="2257063"/>
                  </a:cubicBezTo>
                  <a:cubicBezTo>
                    <a:pt x="3987897" y="2266143"/>
                    <a:pt x="3978517" y="2272496"/>
                    <a:pt x="3970800" y="2280212"/>
                  </a:cubicBezTo>
                  <a:cubicBezTo>
                    <a:pt x="3966942" y="2307220"/>
                    <a:pt x="3964576" y="2334483"/>
                    <a:pt x="3959226" y="2361235"/>
                  </a:cubicBezTo>
                  <a:cubicBezTo>
                    <a:pt x="3956833" y="2373199"/>
                    <a:pt x="3947651" y="2383758"/>
                    <a:pt x="3947651" y="2395959"/>
                  </a:cubicBezTo>
                  <a:cubicBezTo>
                    <a:pt x="3947651" y="2442418"/>
                    <a:pt x="3949491" y="2489427"/>
                    <a:pt x="3959226" y="2534855"/>
                  </a:cubicBezTo>
                  <a:cubicBezTo>
                    <a:pt x="3961513" y="2545526"/>
                    <a:pt x="3974659" y="2550288"/>
                    <a:pt x="3982375" y="2558005"/>
                  </a:cubicBezTo>
                  <a:cubicBezTo>
                    <a:pt x="3986233" y="2569580"/>
                    <a:pt x="3991830" y="2580714"/>
                    <a:pt x="3993950" y="2592729"/>
                  </a:cubicBezTo>
                  <a:cubicBezTo>
                    <a:pt x="4035801" y="2829886"/>
                    <a:pt x="4002251" y="2679008"/>
                    <a:pt x="4028674" y="2916820"/>
                  </a:cubicBezTo>
                  <a:cubicBezTo>
                    <a:pt x="4034278" y="2967257"/>
                    <a:pt x="4044107" y="3017134"/>
                    <a:pt x="4051823" y="3067291"/>
                  </a:cubicBezTo>
                  <a:cubicBezTo>
                    <a:pt x="4047965" y="3086582"/>
                    <a:pt x="4044517" y="3105959"/>
                    <a:pt x="4040249" y="3125164"/>
                  </a:cubicBezTo>
                  <a:cubicBezTo>
                    <a:pt x="4023099" y="3202339"/>
                    <a:pt x="4027173" y="3179207"/>
                    <a:pt x="4029899" y="3164921"/>
                  </a:cubicBezTo>
                  <a:cubicBezTo>
                    <a:pt x="4031437" y="3157123"/>
                    <a:pt x="4031593" y="3156211"/>
                    <a:pt x="4031149" y="3158443"/>
                  </a:cubicBezTo>
                  <a:lnTo>
                    <a:pt x="4029899" y="3164921"/>
                  </a:lnTo>
                  <a:cubicBezTo>
                    <a:pt x="4028068" y="3174293"/>
                    <a:pt x="4024247" y="3193601"/>
                    <a:pt x="4017099" y="3229336"/>
                  </a:cubicBezTo>
                  <a:cubicBezTo>
                    <a:pt x="4000987" y="3406560"/>
                    <a:pt x="3995368" y="3406276"/>
                    <a:pt x="4017099" y="3634450"/>
                  </a:cubicBezTo>
                  <a:cubicBezTo>
                    <a:pt x="4023774" y="3704539"/>
                    <a:pt x="4045976" y="3772632"/>
                    <a:pt x="4051823" y="3842795"/>
                  </a:cubicBezTo>
                  <a:lnTo>
                    <a:pt x="4063398" y="3981691"/>
                  </a:lnTo>
                  <a:cubicBezTo>
                    <a:pt x="4059540" y="4027990"/>
                    <a:pt x="4057963" y="4074535"/>
                    <a:pt x="4051823" y="4120587"/>
                  </a:cubicBezTo>
                  <a:cubicBezTo>
                    <a:pt x="4050211" y="4132681"/>
                    <a:pt x="4041222" y="4143149"/>
                    <a:pt x="4040249" y="4155311"/>
                  </a:cubicBezTo>
                  <a:cubicBezTo>
                    <a:pt x="4015992" y="4458524"/>
                    <a:pt x="4057286" y="4324122"/>
                    <a:pt x="4017099" y="4444678"/>
                  </a:cubicBezTo>
                  <a:cubicBezTo>
                    <a:pt x="4020957" y="4541134"/>
                    <a:pt x="4021796" y="4637758"/>
                    <a:pt x="4028674" y="4734045"/>
                  </a:cubicBezTo>
                  <a:cubicBezTo>
                    <a:pt x="4033728" y="4731643"/>
                    <a:pt x="4040622" y="4713925"/>
                    <a:pt x="4040249" y="4768769"/>
                  </a:cubicBezTo>
                  <a:cubicBezTo>
                    <a:pt x="4039777" y="4838211"/>
                    <a:pt x="4043174" y="5087187"/>
                    <a:pt x="4025844" y="5150698"/>
                  </a:cubicBezTo>
                  <a:cubicBezTo>
                    <a:pt x="4021986" y="5185422"/>
                    <a:pt x="4035233" y="5247240"/>
                    <a:pt x="4014270" y="5275190"/>
                  </a:cubicBezTo>
                  <a:cubicBezTo>
                    <a:pt x="3982146" y="5258998"/>
                    <a:pt x="3956825" y="5260216"/>
                    <a:pt x="3936076" y="5254906"/>
                  </a:cubicBezTo>
                  <a:cubicBezTo>
                    <a:pt x="3915327" y="5249596"/>
                    <a:pt x="3914366" y="5245732"/>
                    <a:pt x="3889778" y="5243331"/>
                  </a:cubicBezTo>
                  <a:cubicBezTo>
                    <a:pt x="3865190" y="5240930"/>
                    <a:pt x="3896091" y="5267389"/>
                    <a:pt x="3788546" y="5240502"/>
                  </a:cubicBezTo>
                  <a:cubicBezTo>
                    <a:pt x="3780829" y="5232786"/>
                    <a:pt x="3735325" y="5247343"/>
                    <a:pt x="3713143" y="5246382"/>
                  </a:cubicBezTo>
                  <a:cubicBezTo>
                    <a:pt x="3690961" y="5245421"/>
                    <a:pt x="3674244" y="5237171"/>
                    <a:pt x="3655455" y="5234733"/>
                  </a:cubicBezTo>
                  <a:cubicBezTo>
                    <a:pt x="3636666" y="5232295"/>
                    <a:pt x="3615373" y="5230324"/>
                    <a:pt x="3600411" y="5231757"/>
                  </a:cubicBezTo>
                  <a:cubicBezTo>
                    <a:pt x="3585449" y="5233190"/>
                    <a:pt x="3577261" y="5239473"/>
                    <a:pt x="3565686" y="5243331"/>
                  </a:cubicBezTo>
                  <a:cubicBezTo>
                    <a:pt x="2942578" y="5225005"/>
                    <a:pt x="3210316" y="5223483"/>
                    <a:pt x="2350345" y="5266481"/>
                  </a:cubicBezTo>
                  <a:cubicBezTo>
                    <a:pt x="2226705" y="5272663"/>
                    <a:pt x="2280385" y="5275463"/>
                    <a:pt x="2188299" y="5289630"/>
                  </a:cubicBezTo>
                  <a:cubicBezTo>
                    <a:pt x="2157555" y="5294360"/>
                    <a:pt x="2126568" y="5297347"/>
                    <a:pt x="2095702" y="5301205"/>
                  </a:cubicBezTo>
                  <a:cubicBezTo>
                    <a:pt x="2087985" y="5308921"/>
                    <a:pt x="2060158" y="5305583"/>
                    <a:pt x="2049329" y="5306936"/>
                  </a:cubicBezTo>
                  <a:cubicBezTo>
                    <a:pt x="1954844" y="5318746"/>
                    <a:pt x="2018525" y="5304089"/>
                    <a:pt x="1968380" y="5301205"/>
                  </a:cubicBezTo>
                  <a:lnTo>
                    <a:pt x="1748461" y="5289630"/>
                  </a:lnTo>
                  <a:cubicBezTo>
                    <a:pt x="1649828" y="5256751"/>
                    <a:pt x="1801423" y="5304245"/>
                    <a:pt x="1574841" y="5266481"/>
                  </a:cubicBezTo>
                  <a:cubicBezTo>
                    <a:pt x="1550771" y="5262469"/>
                    <a:pt x="1528542" y="5251047"/>
                    <a:pt x="1505393" y="5243331"/>
                  </a:cubicBezTo>
                  <a:lnTo>
                    <a:pt x="1470669" y="5231757"/>
                  </a:lnTo>
                  <a:cubicBezTo>
                    <a:pt x="1459094" y="5227899"/>
                    <a:pt x="1447980" y="5222188"/>
                    <a:pt x="1435945" y="5220182"/>
                  </a:cubicBezTo>
                  <a:cubicBezTo>
                    <a:pt x="1412796" y="5216324"/>
                    <a:pt x="1389407" y="5213698"/>
                    <a:pt x="1366497" y="5208607"/>
                  </a:cubicBezTo>
                  <a:cubicBezTo>
                    <a:pt x="1354587" y="5205960"/>
                    <a:pt x="1343609" y="5199992"/>
                    <a:pt x="1331773" y="5197033"/>
                  </a:cubicBezTo>
                  <a:cubicBezTo>
                    <a:pt x="1312687" y="5192262"/>
                    <a:pt x="1293190" y="5189316"/>
                    <a:pt x="1273899" y="5185458"/>
                  </a:cubicBezTo>
                  <a:cubicBezTo>
                    <a:pt x="1212167" y="5189316"/>
                    <a:pt x="1150278" y="5191169"/>
                    <a:pt x="1088704" y="5197033"/>
                  </a:cubicBezTo>
                  <a:cubicBezTo>
                    <a:pt x="1069120" y="5198898"/>
                    <a:pt x="1050504" y="5208607"/>
                    <a:pt x="1030831" y="5208607"/>
                  </a:cubicBezTo>
                  <a:cubicBezTo>
                    <a:pt x="953570" y="5208607"/>
                    <a:pt x="876502" y="5200891"/>
                    <a:pt x="799337" y="5197033"/>
                  </a:cubicBezTo>
                  <a:cubicBezTo>
                    <a:pt x="760755" y="5193175"/>
                    <a:pt x="706739" y="5231757"/>
                    <a:pt x="648866" y="5231757"/>
                  </a:cubicBezTo>
                  <a:cubicBezTo>
                    <a:pt x="590993" y="5231757"/>
                    <a:pt x="660443" y="5223077"/>
                    <a:pt x="452097" y="5197033"/>
                  </a:cubicBezTo>
                  <a:lnTo>
                    <a:pt x="244625" y="5207919"/>
                  </a:lnTo>
                  <a:cubicBezTo>
                    <a:pt x="198326" y="5211777"/>
                    <a:pt x="183662" y="5214567"/>
                    <a:pt x="174304" y="5220182"/>
                  </a:cubicBezTo>
                  <a:cubicBezTo>
                    <a:pt x="163842" y="5226459"/>
                    <a:pt x="129539" y="5224776"/>
                    <a:pt x="117808" y="5228128"/>
                  </a:cubicBezTo>
                  <a:cubicBezTo>
                    <a:pt x="44548" y="5249059"/>
                    <a:pt x="80651" y="5246178"/>
                    <a:pt x="12259" y="5243331"/>
                  </a:cubicBezTo>
                  <a:cubicBezTo>
                    <a:pt x="16439" y="5189684"/>
                    <a:pt x="17472" y="5146616"/>
                    <a:pt x="23144" y="5109442"/>
                  </a:cubicBezTo>
                  <a:cubicBezTo>
                    <a:pt x="28816" y="5072268"/>
                    <a:pt x="38578" y="5031864"/>
                    <a:pt x="46294" y="5020289"/>
                  </a:cubicBezTo>
                  <a:cubicBezTo>
                    <a:pt x="36578" y="4913415"/>
                    <a:pt x="33364" y="4864705"/>
                    <a:pt x="35408" y="4826643"/>
                  </a:cubicBezTo>
                  <a:cubicBezTo>
                    <a:pt x="37452" y="4788581"/>
                    <a:pt x="50841" y="4803494"/>
                    <a:pt x="58557" y="4791919"/>
                  </a:cubicBezTo>
                  <a:cubicBezTo>
                    <a:pt x="62415" y="4776486"/>
                    <a:pt x="70132" y="4761528"/>
                    <a:pt x="70132" y="4745620"/>
                  </a:cubicBezTo>
                  <a:cubicBezTo>
                    <a:pt x="70132" y="4716528"/>
                    <a:pt x="47112" y="4699579"/>
                    <a:pt x="35408" y="4676172"/>
                  </a:cubicBezTo>
                  <a:cubicBezTo>
                    <a:pt x="29952" y="4665259"/>
                    <a:pt x="27691" y="4653023"/>
                    <a:pt x="23833" y="4641448"/>
                  </a:cubicBezTo>
                  <a:cubicBezTo>
                    <a:pt x="27691" y="4599007"/>
                    <a:pt x="29776" y="4556368"/>
                    <a:pt x="35408" y="4514126"/>
                  </a:cubicBezTo>
                  <a:cubicBezTo>
                    <a:pt x="37510" y="4498358"/>
                    <a:pt x="43406" y="4483328"/>
                    <a:pt x="46983" y="4467828"/>
                  </a:cubicBezTo>
                  <a:cubicBezTo>
                    <a:pt x="54982" y="4433168"/>
                    <a:pt x="62416" y="4398379"/>
                    <a:pt x="70132" y="4363655"/>
                  </a:cubicBezTo>
                  <a:cubicBezTo>
                    <a:pt x="66274" y="4344364"/>
                    <a:pt x="62076" y="4325138"/>
                    <a:pt x="58557" y="4305782"/>
                  </a:cubicBezTo>
                  <a:cubicBezTo>
                    <a:pt x="54359" y="4282692"/>
                    <a:pt x="52675" y="4259102"/>
                    <a:pt x="46983" y="4236334"/>
                  </a:cubicBezTo>
                  <a:cubicBezTo>
                    <a:pt x="41065" y="4212661"/>
                    <a:pt x="23833" y="4166886"/>
                    <a:pt x="23833" y="4166886"/>
                  </a:cubicBezTo>
                  <a:cubicBezTo>
                    <a:pt x="27691" y="4070430"/>
                    <a:pt x="28987" y="3973838"/>
                    <a:pt x="35408" y="3877519"/>
                  </a:cubicBezTo>
                  <a:cubicBezTo>
                    <a:pt x="36717" y="3857889"/>
                    <a:pt x="36421" y="3836243"/>
                    <a:pt x="46983" y="3819645"/>
                  </a:cubicBezTo>
                  <a:cubicBezTo>
                    <a:pt x="64559" y="3792025"/>
                    <a:pt x="116431" y="3750197"/>
                    <a:pt x="116431" y="3750197"/>
                  </a:cubicBezTo>
                  <a:cubicBezTo>
                    <a:pt x="112763" y="3717186"/>
                    <a:pt x="112673" y="3650085"/>
                    <a:pt x="93281" y="3611301"/>
                  </a:cubicBezTo>
                  <a:cubicBezTo>
                    <a:pt x="87060" y="3598859"/>
                    <a:pt x="77848" y="3588152"/>
                    <a:pt x="70132" y="3576577"/>
                  </a:cubicBezTo>
                  <a:cubicBezTo>
                    <a:pt x="66274" y="3530278"/>
                    <a:pt x="63985" y="3483822"/>
                    <a:pt x="58557" y="3437681"/>
                  </a:cubicBezTo>
                  <a:cubicBezTo>
                    <a:pt x="51497" y="3377668"/>
                    <a:pt x="48921" y="3392378"/>
                    <a:pt x="35408" y="3345083"/>
                  </a:cubicBezTo>
                  <a:cubicBezTo>
                    <a:pt x="6329" y="3243311"/>
                    <a:pt x="40018" y="3347345"/>
                    <a:pt x="12259" y="3264060"/>
                  </a:cubicBezTo>
                  <a:cubicBezTo>
                    <a:pt x="16117" y="3202329"/>
                    <a:pt x="15476" y="3140151"/>
                    <a:pt x="23833" y="3078866"/>
                  </a:cubicBezTo>
                  <a:cubicBezTo>
                    <a:pt x="27130" y="3054688"/>
                    <a:pt x="39267" y="3032567"/>
                    <a:pt x="46983" y="3009417"/>
                  </a:cubicBezTo>
                  <a:lnTo>
                    <a:pt x="58557" y="2974693"/>
                  </a:lnTo>
                  <a:cubicBezTo>
                    <a:pt x="54699" y="2920678"/>
                    <a:pt x="51136" y="2866641"/>
                    <a:pt x="46983" y="2812648"/>
                  </a:cubicBezTo>
                  <a:cubicBezTo>
                    <a:pt x="43420" y="2766326"/>
                    <a:pt x="35408" y="2720211"/>
                    <a:pt x="35408" y="2673752"/>
                  </a:cubicBezTo>
                  <a:cubicBezTo>
                    <a:pt x="35408" y="2623447"/>
                    <a:pt x="39137" y="2572971"/>
                    <a:pt x="46983" y="2523281"/>
                  </a:cubicBezTo>
                  <a:cubicBezTo>
                    <a:pt x="50789" y="2499178"/>
                    <a:pt x="70132" y="2453833"/>
                    <a:pt x="70132" y="2453833"/>
                  </a:cubicBezTo>
                  <a:cubicBezTo>
                    <a:pt x="66274" y="2388243"/>
                    <a:pt x="64786" y="2322470"/>
                    <a:pt x="58557" y="2257063"/>
                  </a:cubicBezTo>
                  <a:cubicBezTo>
                    <a:pt x="57049" y="2241227"/>
                    <a:pt x="53249" y="2225386"/>
                    <a:pt x="46983" y="2210764"/>
                  </a:cubicBezTo>
                  <a:cubicBezTo>
                    <a:pt x="41503" y="2197978"/>
                    <a:pt x="31550" y="2187615"/>
                    <a:pt x="23833" y="2176040"/>
                  </a:cubicBezTo>
                  <a:cubicBezTo>
                    <a:pt x="-20147" y="2044091"/>
                    <a:pt x="7053" y="2139243"/>
                    <a:pt x="23833" y="1828800"/>
                  </a:cubicBezTo>
                  <a:cubicBezTo>
                    <a:pt x="25926" y="1790082"/>
                    <a:pt x="28262" y="1751164"/>
                    <a:pt x="35408" y="1713053"/>
                  </a:cubicBezTo>
                  <a:cubicBezTo>
                    <a:pt x="39905" y="1689069"/>
                    <a:pt x="58557" y="1643605"/>
                    <a:pt x="58557" y="1643605"/>
                  </a:cubicBezTo>
                  <a:lnTo>
                    <a:pt x="35408" y="1481559"/>
                  </a:lnTo>
                  <a:cubicBezTo>
                    <a:pt x="33683" y="1469481"/>
                    <a:pt x="27185" y="1458566"/>
                    <a:pt x="23833" y="1446835"/>
                  </a:cubicBezTo>
                  <a:cubicBezTo>
                    <a:pt x="-5234" y="1345098"/>
                    <a:pt x="28437" y="1449068"/>
                    <a:pt x="684" y="1365812"/>
                  </a:cubicBezTo>
                  <a:cubicBezTo>
                    <a:pt x="4542" y="1307939"/>
                    <a:pt x="5854" y="1249839"/>
                    <a:pt x="12259" y="1192192"/>
                  </a:cubicBezTo>
                  <a:cubicBezTo>
                    <a:pt x="13606" y="1180066"/>
                    <a:pt x="20481" y="1169199"/>
                    <a:pt x="23833" y="1157468"/>
                  </a:cubicBezTo>
                  <a:cubicBezTo>
                    <a:pt x="44844" y="1083927"/>
                    <a:pt x="22598" y="1136789"/>
                    <a:pt x="58557" y="1064871"/>
                  </a:cubicBezTo>
                  <a:cubicBezTo>
                    <a:pt x="54699" y="991565"/>
                    <a:pt x="53079" y="918106"/>
                    <a:pt x="46983" y="844952"/>
                  </a:cubicBezTo>
                  <a:cubicBezTo>
                    <a:pt x="45349" y="825347"/>
                    <a:pt x="37707" y="806617"/>
                    <a:pt x="35408" y="787078"/>
                  </a:cubicBezTo>
                  <a:cubicBezTo>
                    <a:pt x="29980" y="740937"/>
                    <a:pt x="28456" y="694411"/>
                    <a:pt x="23833" y="648182"/>
                  </a:cubicBezTo>
                  <a:cubicBezTo>
                    <a:pt x="20738" y="617231"/>
                    <a:pt x="16117" y="586451"/>
                    <a:pt x="12259" y="555585"/>
                  </a:cubicBezTo>
                  <a:cubicBezTo>
                    <a:pt x="16117" y="408972"/>
                    <a:pt x="16687" y="262236"/>
                    <a:pt x="23833" y="115747"/>
                  </a:cubicBezTo>
                  <a:cubicBezTo>
                    <a:pt x="25874" y="73911"/>
                    <a:pt x="37225" y="80416"/>
                    <a:pt x="70132" y="69448"/>
                  </a:cubicBezTo>
                  <a:cubicBezTo>
                    <a:pt x="224987" y="108159"/>
                    <a:pt x="51880" y="69448"/>
                    <a:pt x="428947" y="69448"/>
                  </a:cubicBezTo>
                  <a:cubicBezTo>
                    <a:pt x="471563" y="69448"/>
                    <a:pt x="513828" y="77164"/>
                    <a:pt x="556269" y="81022"/>
                  </a:cubicBezTo>
                  <a:cubicBezTo>
                    <a:pt x="738094" y="73749"/>
                    <a:pt x="772327" y="92047"/>
                    <a:pt x="891935" y="57873"/>
                  </a:cubicBezTo>
                  <a:cubicBezTo>
                    <a:pt x="903666" y="54521"/>
                    <a:pt x="915746" y="51754"/>
                    <a:pt x="926659" y="46298"/>
                  </a:cubicBezTo>
                  <a:cubicBezTo>
                    <a:pt x="939101" y="40077"/>
                    <a:pt x="949305" y="30051"/>
                    <a:pt x="961383" y="23149"/>
                  </a:cubicBezTo>
                  <a:cubicBezTo>
                    <a:pt x="976364" y="14589"/>
                    <a:pt x="992248" y="7716"/>
                    <a:pt x="1007681" y="0"/>
                  </a:cubicBezTo>
                  <a:close/>
                </a:path>
              </a:pathLst>
            </a:custGeom>
            <a:solidFill>
              <a:sysClr val="window" lastClr="FFFCFF"/>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charset="-122"/>
                <a:cs typeface="+mn-cs"/>
              </a:endParaRPr>
            </a:p>
          </p:txBody>
        </p:sp>
      </p:grpSp>
      <p:grpSp>
        <p:nvGrpSpPr>
          <p:cNvPr id="36868" name="组合 25"/>
          <p:cNvGrpSpPr/>
          <p:nvPr/>
        </p:nvGrpSpPr>
        <p:grpSpPr>
          <a:xfrm rot="932414">
            <a:off x="5053013" y="1163638"/>
            <a:ext cx="2581275" cy="2840037"/>
            <a:chOff x="4695836" y="763265"/>
            <a:chExt cx="3456491" cy="3731462"/>
          </a:xfrm>
        </p:grpSpPr>
        <p:pic>
          <p:nvPicPr>
            <p:cNvPr id="27" name="图片 26"/>
            <p:cNvPicPr>
              <a:picLocks noChangeAspect="1"/>
            </p:cNvPicPr>
            <p:nvPr/>
          </p:nvPicPr>
          <p:blipFill>
            <a:blip r:embed="rId3"/>
            <a:stretch>
              <a:fillRect/>
            </a:stretch>
          </p:blipFill>
          <p:spPr>
            <a:xfrm>
              <a:off x="4784419" y="882679"/>
              <a:ext cx="3248227" cy="3504688"/>
            </a:xfrm>
            <a:prstGeom prst="rect">
              <a:avLst/>
            </a:prstGeom>
            <a:ln>
              <a:noFill/>
            </a:ln>
            <a:effectLst>
              <a:outerShdw blurRad="292100" dist="139700" dir="2700000" algn="tl" rotWithShape="0">
                <a:srgbClr val="333333">
                  <a:alpha val="65000"/>
                </a:srgbClr>
              </a:outerShdw>
            </a:effectLst>
          </p:spPr>
        </p:pic>
        <p:sp>
          <p:nvSpPr>
            <p:cNvPr id="28" name="任意多边形 27"/>
            <p:cNvSpPr/>
            <p:nvPr/>
          </p:nvSpPr>
          <p:spPr>
            <a:xfrm>
              <a:off x="4695836" y="763265"/>
              <a:ext cx="3456491" cy="3731462"/>
            </a:xfrm>
            <a:custGeom>
              <a:gdLst>
                <a:gd name="connsiteX0" fmla="*/ 1042828 w 4098122"/>
                <a:gd name="connsiteY0" fmla="*/ 118419 h 5311470"/>
                <a:gd name="connsiteX1" fmla="*/ 1010449 w 4098122"/>
                <a:gd name="connsiteY1" fmla="*/ 140754 h 5311470"/>
                <a:gd name="connsiteX2" fmla="*/ 912755 w 4098122"/>
                <a:gd name="connsiteY2" fmla="*/ 151921 h 5311470"/>
                <a:gd name="connsiteX3" fmla="*/ 665066 w 4098122"/>
                <a:gd name="connsiteY3" fmla="*/ 174258 h 5311470"/>
                <a:gd name="connsiteX4" fmla="*/ 546340 w 4098122"/>
                <a:gd name="connsiteY4" fmla="*/ 163090 h 5311470"/>
                <a:gd name="connsiteX5" fmla="*/ 193938 w 4098122"/>
                <a:gd name="connsiteY5" fmla="*/ 169028 h 5311470"/>
                <a:gd name="connsiteX6" fmla="*/ 168578 w 4098122"/>
                <a:gd name="connsiteY6" fmla="*/ 207762 h 5311470"/>
                <a:gd name="connsiteX7" fmla="*/ 187473 w 4098122"/>
                <a:gd name="connsiteY7" fmla="*/ 608390 h 5311470"/>
                <a:gd name="connsiteX8" fmla="*/ 208505 w 4098122"/>
                <a:gd name="connsiteY8" fmla="*/ 760923 h 5311470"/>
                <a:gd name="connsiteX9" fmla="*/ 179372 w 4098122"/>
                <a:gd name="connsiteY9" fmla="*/ 855496 h 5311470"/>
                <a:gd name="connsiteX10" fmla="*/ 190165 w 4098122"/>
                <a:gd name="connsiteY10" fmla="*/ 911336 h 5311470"/>
                <a:gd name="connsiteX11" fmla="*/ 222545 w 4098122"/>
                <a:gd name="connsiteY11" fmla="*/ 1056518 h 5311470"/>
                <a:gd name="connsiteX12" fmla="*/ 209587 w 4098122"/>
                <a:gd name="connsiteY12" fmla="*/ 1198869 h 5311470"/>
                <a:gd name="connsiteX13" fmla="*/ 193411 w 4098122"/>
                <a:gd name="connsiteY13" fmla="*/ 1287934 h 5311470"/>
                <a:gd name="connsiteX14" fmla="*/ 146992 w 4098122"/>
                <a:gd name="connsiteY14" fmla="*/ 1413887 h 5311470"/>
                <a:gd name="connsiteX15" fmla="*/ 168578 w 4098122"/>
                <a:gd name="connsiteY15" fmla="*/ 1492062 h 5311470"/>
                <a:gd name="connsiteX16" fmla="*/ 179372 w 4098122"/>
                <a:gd name="connsiteY16" fmla="*/ 1525566 h 5311470"/>
                <a:gd name="connsiteX17" fmla="*/ 200958 w 4098122"/>
                <a:gd name="connsiteY17" fmla="*/ 1681916 h 5311470"/>
                <a:gd name="connsiteX18" fmla="*/ 179372 w 4098122"/>
                <a:gd name="connsiteY18" fmla="*/ 1748923 h 5311470"/>
                <a:gd name="connsiteX19" fmla="*/ 168578 w 4098122"/>
                <a:gd name="connsiteY19" fmla="*/ 1860602 h 5311470"/>
                <a:gd name="connsiteX20" fmla="*/ 204205 w 4098122"/>
                <a:gd name="connsiteY20" fmla="*/ 2148134 h 5311470"/>
                <a:gd name="connsiteX21" fmla="*/ 190165 w 4098122"/>
                <a:gd name="connsiteY21" fmla="*/ 2229139 h 5311470"/>
                <a:gd name="connsiteX22" fmla="*/ 200958 w 4098122"/>
                <a:gd name="connsiteY22" fmla="*/ 2273811 h 5311470"/>
                <a:gd name="connsiteX23" fmla="*/ 211751 w 4098122"/>
                <a:gd name="connsiteY23" fmla="*/ 2463665 h 5311470"/>
                <a:gd name="connsiteX24" fmla="*/ 190165 w 4098122"/>
                <a:gd name="connsiteY24" fmla="*/ 2530671 h 5311470"/>
                <a:gd name="connsiteX25" fmla="*/ 197184 w 4098122"/>
                <a:gd name="connsiteY25" fmla="*/ 2693667 h 5311470"/>
                <a:gd name="connsiteX26" fmla="*/ 190165 w 4098122"/>
                <a:gd name="connsiteY26" fmla="*/ 2809867 h 5311470"/>
                <a:gd name="connsiteX27" fmla="*/ 200958 w 4098122"/>
                <a:gd name="connsiteY27" fmla="*/ 2966216 h 5311470"/>
                <a:gd name="connsiteX28" fmla="*/ 190165 w 4098122"/>
                <a:gd name="connsiteY28" fmla="*/ 2999720 h 5311470"/>
                <a:gd name="connsiteX29" fmla="*/ 168578 w 4098122"/>
                <a:gd name="connsiteY29" fmla="*/ 3066728 h 5311470"/>
                <a:gd name="connsiteX30" fmla="*/ 187473 w 4098122"/>
                <a:gd name="connsiteY30" fmla="*/ 3221661 h 5311470"/>
                <a:gd name="connsiteX31" fmla="*/ 179372 w 4098122"/>
                <a:gd name="connsiteY31" fmla="*/ 3323587 h 5311470"/>
                <a:gd name="connsiteX32" fmla="*/ 200958 w 4098122"/>
                <a:gd name="connsiteY32" fmla="*/ 3412930 h 5311470"/>
                <a:gd name="connsiteX33" fmla="*/ 211751 w 4098122"/>
                <a:gd name="connsiteY33" fmla="*/ 3546944 h 5311470"/>
                <a:gd name="connsiteX34" fmla="*/ 233337 w 4098122"/>
                <a:gd name="connsiteY34" fmla="*/ 3580448 h 5311470"/>
                <a:gd name="connsiteX35" fmla="*/ 254924 w 4098122"/>
                <a:gd name="connsiteY35" fmla="*/ 3714461 h 5311470"/>
                <a:gd name="connsiteX36" fmla="*/ 207978 w 4098122"/>
                <a:gd name="connsiteY36" fmla="*/ 3817095 h 5311470"/>
                <a:gd name="connsiteX37" fmla="*/ 214443 w 4098122"/>
                <a:gd name="connsiteY37" fmla="*/ 3951817 h 5311470"/>
                <a:gd name="connsiteX38" fmla="*/ 168578 w 4098122"/>
                <a:gd name="connsiteY38" fmla="*/ 4116504 h 5311470"/>
                <a:gd name="connsiteX39" fmla="*/ 190165 w 4098122"/>
                <a:gd name="connsiteY39" fmla="*/ 4183511 h 5311470"/>
                <a:gd name="connsiteX40" fmla="*/ 218216 w 4098122"/>
                <a:gd name="connsiteY40" fmla="*/ 4256733 h 5311470"/>
                <a:gd name="connsiteX41" fmla="*/ 211751 w 4098122"/>
                <a:gd name="connsiteY41" fmla="*/ 4306356 h 5311470"/>
                <a:gd name="connsiteX42" fmla="*/ 190165 w 4098122"/>
                <a:gd name="connsiteY42" fmla="*/ 4406868 h 5311470"/>
                <a:gd name="connsiteX43" fmla="*/ 179372 w 4098122"/>
                <a:gd name="connsiteY43" fmla="*/ 4451539 h 5311470"/>
                <a:gd name="connsiteX44" fmla="*/ 168578 w 4098122"/>
                <a:gd name="connsiteY44" fmla="*/ 4574385 h 5311470"/>
                <a:gd name="connsiteX45" fmla="*/ 179372 w 4098122"/>
                <a:gd name="connsiteY45" fmla="*/ 4607889 h 5311470"/>
                <a:gd name="connsiteX46" fmla="*/ 211751 w 4098122"/>
                <a:gd name="connsiteY46" fmla="*/ 4674896 h 5311470"/>
                <a:gd name="connsiteX47" fmla="*/ 200958 w 4098122"/>
                <a:gd name="connsiteY47" fmla="*/ 4719567 h 5311470"/>
                <a:gd name="connsiteX48" fmla="*/ 179372 w 4098122"/>
                <a:gd name="connsiteY48" fmla="*/ 4753071 h 5311470"/>
                <a:gd name="connsiteX49" fmla="*/ 179372 w 4098122"/>
                <a:gd name="connsiteY49" fmla="*/ 5009930 h 5311470"/>
                <a:gd name="connsiteX50" fmla="*/ 157786 w 4098122"/>
                <a:gd name="connsiteY50" fmla="*/ 5043435 h 5311470"/>
                <a:gd name="connsiteX51" fmla="*/ 180935 w 4098122"/>
                <a:gd name="connsiteY51" fmla="*/ 5108814 h 5311470"/>
                <a:gd name="connsiteX52" fmla="*/ 230213 w 4098122"/>
                <a:gd name="connsiteY52" fmla="*/ 5074497 h 5311470"/>
                <a:gd name="connsiteX53" fmla="*/ 308890 w 4098122"/>
                <a:gd name="connsiteY53" fmla="*/ 5132777 h 5311470"/>
                <a:gd name="connsiteX54" fmla="*/ 330477 w 4098122"/>
                <a:gd name="connsiteY54" fmla="*/ 5110441 h 5311470"/>
                <a:gd name="connsiteX55" fmla="*/ 524754 w 4098122"/>
                <a:gd name="connsiteY55" fmla="*/ 5099273 h 5311470"/>
                <a:gd name="connsiteX56" fmla="*/ 783791 w 4098122"/>
                <a:gd name="connsiteY56" fmla="*/ 5099273 h 5311470"/>
                <a:gd name="connsiteX57" fmla="*/ 891723 w 4098122"/>
                <a:gd name="connsiteY57" fmla="*/ 5110441 h 5311470"/>
                <a:gd name="connsiteX58" fmla="*/ 1107587 w 4098122"/>
                <a:gd name="connsiteY58" fmla="*/ 5121609 h 5311470"/>
                <a:gd name="connsiteX59" fmla="*/ 1161553 w 4098122"/>
                <a:gd name="connsiteY59" fmla="*/ 5110441 h 5311470"/>
                <a:gd name="connsiteX60" fmla="*/ 1334244 w 4098122"/>
                <a:gd name="connsiteY60" fmla="*/ 5099273 h 5311470"/>
                <a:gd name="connsiteX61" fmla="*/ 1388211 w 4098122"/>
                <a:gd name="connsiteY61" fmla="*/ 5110441 h 5311470"/>
                <a:gd name="connsiteX62" fmla="*/ 1420590 w 4098122"/>
                <a:gd name="connsiteY62" fmla="*/ 5121609 h 5311470"/>
                <a:gd name="connsiteX63" fmla="*/ 1485349 w 4098122"/>
                <a:gd name="connsiteY63" fmla="*/ 5132777 h 5311470"/>
                <a:gd name="connsiteX64" fmla="*/ 1517729 w 4098122"/>
                <a:gd name="connsiteY64" fmla="*/ 5143945 h 5311470"/>
                <a:gd name="connsiteX65" fmla="*/ 1550108 w 4098122"/>
                <a:gd name="connsiteY65" fmla="*/ 5155112 h 5311470"/>
                <a:gd name="connsiteX66" fmla="*/ 1614868 w 4098122"/>
                <a:gd name="connsiteY66" fmla="*/ 5177448 h 5311470"/>
                <a:gd name="connsiteX67" fmla="*/ 1776765 w 4098122"/>
                <a:gd name="connsiteY67" fmla="*/ 5199784 h 5311470"/>
                <a:gd name="connsiteX68" fmla="*/ 1981836 w 4098122"/>
                <a:gd name="connsiteY68" fmla="*/ 5210952 h 5311470"/>
                <a:gd name="connsiteX69" fmla="*/ 2060390 w 4098122"/>
                <a:gd name="connsiteY69" fmla="*/ 5177531 h 5311470"/>
                <a:gd name="connsiteX70" fmla="*/ 2100562 w 4098122"/>
                <a:gd name="connsiteY70" fmla="*/ 5210952 h 5311470"/>
                <a:gd name="connsiteX71" fmla="*/ 2186907 w 4098122"/>
                <a:gd name="connsiteY71" fmla="*/ 5199784 h 5311470"/>
                <a:gd name="connsiteX72" fmla="*/ 2338012 w 4098122"/>
                <a:gd name="connsiteY72" fmla="*/ 5177448 h 5311470"/>
                <a:gd name="connsiteX73" fmla="*/ 3471298 w 4098122"/>
                <a:gd name="connsiteY73" fmla="*/ 5155112 h 5311470"/>
                <a:gd name="connsiteX74" fmla="*/ 3503678 w 4098122"/>
                <a:gd name="connsiteY74" fmla="*/ 5143945 h 5311470"/>
                <a:gd name="connsiteX75" fmla="*/ 3536058 w 4098122"/>
                <a:gd name="connsiteY75" fmla="*/ 5121609 h 5311470"/>
                <a:gd name="connsiteX76" fmla="*/ 3643989 w 4098122"/>
                <a:gd name="connsiteY76" fmla="*/ 5110441 h 5311470"/>
                <a:gd name="connsiteX77" fmla="*/ 3665576 w 4098122"/>
                <a:gd name="connsiteY77" fmla="*/ 5132777 h 5311470"/>
                <a:gd name="connsiteX78" fmla="*/ 3773508 w 4098122"/>
                <a:gd name="connsiteY78" fmla="*/ 5155112 h 5311470"/>
                <a:gd name="connsiteX79" fmla="*/ 3816680 w 4098122"/>
                <a:gd name="connsiteY79" fmla="*/ 5166280 h 5311470"/>
                <a:gd name="connsiteX80" fmla="*/ 3870647 w 4098122"/>
                <a:gd name="connsiteY80" fmla="*/ 5177448 h 5311470"/>
                <a:gd name="connsiteX81" fmla="*/ 3874975 w 4098122"/>
                <a:gd name="connsiteY81" fmla="*/ 5037497 h 5311470"/>
                <a:gd name="connsiteX82" fmla="*/ 3913820 w 4098122"/>
                <a:gd name="connsiteY82" fmla="*/ 4697231 h 5311470"/>
                <a:gd name="connsiteX83" fmla="*/ 3903026 w 4098122"/>
                <a:gd name="connsiteY83" fmla="*/ 4663727 h 5311470"/>
                <a:gd name="connsiteX84" fmla="*/ 3892233 w 4098122"/>
                <a:gd name="connsiteY84" fmla="*/ 4384532 h 5311470"/>
                <a:gd name="connsiteX85" fmla="*/ 3881440 w 4098122"/>
                <a:gd name="connsiteY85" fmla="*/ 4105336 h 5311470"/>
                <a:gd name="connsiteX86" fmla="*/ 3924612 w 4098122"/>
                <a:gd name="connsiteY86" fmla="*/ 4071832 h 5311470"/>
                <a:gd name="connsiteX87" fmla="*/ 3899780 w 4098122"/>
                <a:gd name="connsiteY87" fmla="*/ 3931880 h 5311470"/>
                <a:gd name="connsiteX88" fmla="*/ 3872811 w 4098122"/>
                <a:gd name="connsiteY88" fmla="*/ 3820202 h 5311470"/>
                <a:gd name="connsiteX89" fmla="*/ 3892233 w 4098122"/>
                <a:gd name="connsiteY89" fmla="*/ 3602783 h 5311470"/>
                <a:gd name="connsiteX90" fmla="*/ 3878749 w 4098122"/>
                <a:gd name="connsiteY90" fmla="*/ 3246828 h 5311470"/>
                <a:gd name="connsiteX91" fmla="*/ 3913820 w 4098122"/>
                <a:gd name="connsiteY91" fmla="*/ 3111398 h 5311470"/>
                <a:gd name="connsiteX92" fmla="*/ 3924612 w 4098122"/>
                <a:gd name="connsiteY92" fmla="*/ 3055560 h 5311470"/>
                <a:gd name="connsiteX93" fmla="*/ 3903026 w 4098122"/>
                <a:gd name="connsiteY93" fmla="*/ 2910378 h 5311470"/>
                <a:gd name="connsiteX94" fmla="*/ 3897643 w 4098122"/>
                <a:gd name="connsiteY94" fmla="*/ 2689852 h 5311470"/>
                <a:gd name="connsiteX95" fmla="*/ 3859853 w 4098122"/>
                <a:gd name="connsiteY95" fmla="*/ 2564175 h 5311470"/>
                <a:gd name="connsiteX96" fmla="*/ 3838267 w 4098122"/>
                <a:gd name="connsiteY96" fmla="*/ 2541839 h 5311470"/>
                <a:gd name="connsiteX97" fmla="*/ 3827474 w 4098122"/>
                <a:gd name="connsiteY97" fmla="*/ 2407825 h 5311470"/>
                <a:gd name="connsiteX98" fmla="*/ 3838267 w 4098122"/>
                <a:gd name="connsiteY98" fmla="*/ 2374321 h 5311470"/>
                <a:gd name="connsiteX99" fmla="*/ 3849060 w 4098122"/>
                <a:gd name="connsiteY99" fmla="*/ 2296146 h 5311470"/>
                <a:gd name="connsiteX100" fmla="*/ 3870647 w 4098122"/>
                <a:gd name="connsiteY100" fmla="*/ 2273811 h 5311470"/>
                <a:gd name="connsiteX101" fmla="*/ 3903026 w 4098122"/>
                <a:gd name="connsiteY101" fmla="*/ 2184469 h 5311470"/>
                <a:gd name="connsiteX102" fmla="*/ 3913820 w 4098122"/>
                <a:gd name="connsiteY102" fmla="*/ 2005783 h 5311470"/>
                <a:gd name="connsiteX103" fmla="*/ 3935406 w 4098122"/>
                <a:gd name="connsiteY103" fmla="*/ 1793595 h 5311470"/>
                <a:gd name="connsiteX104" fmla="*/ 3924612 w 4098122"/>
                <a:gd name="connsiteY104" fmla="*/ 1648413 h 5311470"/>
                <a:gd name="connsiteX105" fmla="*/ 3946199 w 4098122"/>
                <a:gd name="connsiteY105" fmla="*/ 1614909 h 5311470"/>
                <a:gd name="connsiteX106" fmla="*/ 3940816 w 4098122"/>
                <a:gd name="connsiteY106" fmla="*/ 1485848 h 5311470"/>
                <a:gd name="connsiteX107" fmla="*/ 3947836 w 4098122"/>
                <a:gd name="connsiteY107" fmla="*/ 1378692 h 5311470"/>
                <a:gd name="connsiteX108" fmla="*/ 3931105 w 4098122"/>
                <a:gd name="connsiteY108" fmla="*/ 1305039 h 5311470"/>
                <a:gd name="connsiteX109" fmla="*/ 3913293 w 4098122"/>
                <a:gd name="connsiteY109" fmla="*/ 1178655 h 5311470"/>
                <a:gd name="connsiteX110" fmla="*/ 3903026 w 4098122"/>
                <a:gd name="connsiteY110" fmla="*/ 676810 h 5311470"/>
                <a:gd name="connsiteX111" fmla="*/ 3917066 w 4098122"/>
                <a:gd name="connsiteY111" fmla="*/ 454869 h 5311470"/>
                <a:gd name="connsiteX112" fmla="*/ 3892233 w 4098122"/>
                <a:gd name="connsiteY112" fmla="*/ 397615 h 5311470"/>
                <a:gd name="connsiteX113" fmla="*/ 3913820 w 4098122"/>
                <a:gd name="connsiteY113" fmla="*/ 218929 h 5311470"/>
                <a:gd name="connsiteX114" fmla="*/ 3827474 w 4098122"/>
                <a:gd name="connsiteY114" fmla="*/ 196594 h 5311470"/>
                <a:gd name="connsiteX115" fmla="*/ 3795094 w 4098122"/>
                <a:gd name="connsiteY115" fmla="*/ 174258 h 5311470"/>
                <a:gd name="connsiteX116" fmla="*/ 3719542 w 4098122"/>
                <a:gd name="connsiteY116" fmla="*/ 163090 h 5311470"/>
                <a:gd name="connsiteX117" fmla="*/ 3683388 w 4098122"/>
                <a:gd name="connsiteY117" fmla="*/ 154045 h 5311470"/>
                <a:gd name="connsiteX118" fmla="*/ 3633196 w 4098122"/>
                <a:gd name="connsiteY118" fmla="*/ 140754 h 5311470"/>
                <a:gd name="connsiteX119" fmla="*/ 3590023 w 4098122"/>
                <a:gd name="connsiteY119" fmla="*/ 163090 h 5311470"/>
                <a:gd name="connsiteX120" fmla="*/ 3287814 w 4098122"/>
                <a:gd name="connsiteY120" fmla="*/ 174258 h 5311470"/>
                <a:gd name="connsiteX121" fmla="*/ 3190675 w 4098122"/>
                <a:gd name="connsiteY121" fmla="*/ 196594 h 5311470"/>
                <a:gd name="connsiteX122" fmla="*/ 3169088 w 4098122"/>
                <a:gd name="connsiteY122" fmla="*/ 174258 h 5311470"/>
                <a:gd name="connsiteX123" fmla="*/ 3136709 w 4098122"/>
                <a:gd name="connsiteY123" fmla="*/ 163090 h 5311470"/>
                <a:gd name="connsiteX124" fmla="*/ 3115123 w 4098122"/>
                <a:gd name="connsiteY124" fmla="*/ 140754 h 5311470"/>
                <a:gd name="connsiteX125" fmla="*/ 3030414 w 4098122"/>
                <a:gd name="connsiteY125" fmla="*/ 159276 h 5311470"/>
                <a:gd name="connsiteX126" fmla="*/ 2856086 w 4098122"/>
                <a:gd name="connsiteY126" fmla="*/ 151922 h 5311470"/>
                <a:gd name="connsiteX127" fmla="*/ 2445944 w 4098122"/>
                <a:gd name="connsiteY127" fmla="*/ 174258 h 5311470"/>
                <a:gd name="connsiteX128" fmla="*/ 2111354 w 4098122"/>
                <a:gd name="connsiteY128" fmla="*/ 129587 h 5311470"/>
                <a:gd name="connsiteX129" fmla="*/ 1882561 w 4098122"/>
                <a:gd name="connsiteY129" fmla="*/ 154045 h 5311470"/>
                <a:gd name="connsiteX130" fmla="*/ 1712006 w 4098122"/>
                <a:gd name="connsiteY130" fmla="*/ 140754 h 5311470"/>
                <a:gd name="connsiteX131" fmla="*/ 1237105 w 4098122"/>
                <a:gd name="connsiteY131" fmla="*/ 163090 h 5311470"/>
                <a:gd name="connsiteX132" fmla="*/ 1160470 w 4098122"/>
                <a:gd name="connsiteY132" fmla="*/ 142170 h 5311470"/>
                <a:gd name="connsiteX133" fmla="*/ 1086000 w 4098122"/>
                <a:gd name="connsiteY133" fmla="*/ 119834 h 5311470"/>
                <a:gd name="connsiteX134" fmla="*/ 1042828 w 4098122"/>
                <a:gd name="connsiteY134" fmla="*/ 118419 h 5311470"/>
                <a:gd name="connsiteX135" fmla="*/ 1007681 w 4098122"/>
                <a:gd name="connsiteY135" fmla="*/ 0 h 5311470"/>
                <a:gd name="connsiteX136" fmla="*/ 1100279 w 4098122"/>
                <a:gd name="connsiteY136" fmla="*/ 23149 h 5311470"/>
                <a:gd name="connsiteX137" fmla="*/ 1169727 w 4098122"/>
                <a:gd name="connsiteY137" fmla="*/ 69448 h 5311470"/>
                <a:gd name="connsiteX138" fmla="*/ 1679013 w 4098122"/>
                <a:gd name="connsiteY138" fmla="*/ 46298 h 5311470"/>
                <a:gd name="connsiteX139" fmla="*/ 1760036 w 4098122"/>
                <a:gd name="connsiteY139" fmla="*/ 23149 h 5311470"/>
                <a:gd name="connsiteX140" fmla="*/ 2107276 w 4098122"/>
                <a:gd name="connsiteY140" fmla="*/ 34724 h 5311470"/>
                <a:gd name="connsiteX141" fmla="*/ 2466092 w 4098122"/>
                <a:gd name="connsiteY141" fmla="*/ 81022 h 5311470"/>
                <a:gd name="connsiteX142" fmla="*/ 2905930 w 4098122"/>
                <a:gd name="connsiteY142" fmla="*/ 57873 h 5311470"/>
                <a:gd name="connsiteX143" fmla="*/ 3010102 w 4098122"/>
                <a:gd name="connsiteY143" fmla="*/ 34724 h 5311470"/>
                <a:gd name="connsiteX144" fmla="*/ 3183722 w 4098122"/>
                <a:gd name="connsiteY144" fmla="*/ 46298 h 5311470"/>
                <a:gd name="connsiteX145" fmla="*/ 3206871 w 4098122"/>
                <a:gd name="connsiteY145" fmla="*/ 69448 h 5311470"/>
                <a:gd name="connsiteX146" fmla="*/ 3241595 w 4098122"/>
                <a:gd name="connsiteY146" fmla="*/ 81022 h 5311470"/>
                <a:gd name="connsiteX147" fmla="*/ 3264745 w 4098122"/>
                <a:gd name="connsiteY147" fmla="*/ 104172 h 5311470"/>
                <a:gd name="connsiteX148" fmla="*/ 3368917 w 4098122"/>
                <a:gd name="connsiteY148" fmla="*/ 81022 h 5311470"/>
                <a:gd name="connsiteX149" fmla="*/ 3693008 w 4098122"/>
                <a:gd name="connsiteY149" fmla="*/ 69448 h 5311470"/>
                <a:gd name="connsiteX150" fmla="*/ 3739307 w 4098122"/>
                <a:gd name="connsiteY150" fmla="*/ 46298 h 5311470"/>
                <a:gd name="connsiteX151" fmla="*/ 3774031 w 4098122"/>
                <a:gd name="connsiteY151" fmla="*/ 23149 h 5311470"/>
                <a:gd name="connsiteX152" fmla="*/ 3831904 w 4098122"/>
                <a:gd name="connsiteY152" fmla="*/ 69448 h 5311470"/>
                <a:gd name="connsiteX153" fmla="*/ 3912927 w 4098122"/>
                <a:gd name="connsiteY153" fmla="*/ 81022 h 5311470"/>
                <a:gd name="connsiteX154" fmla="*/ 3947651 w 4098122"/>
                <a:gd name="connsiteY154" fmla="*/ 104172 h 5311470"/>
                <a:gd name="connsiteX155" fmla="*/ 4040249 w 4098122"/>
                <a:gd name="connsiteY155" fmla="*/ 127321 h 5311470"/>
                <a:gd name="connsiteX156" fmla="*/ 4017099 w 4098122"/>
                <a:gd name="connsiteY156" fmla="*/ 312516 h 5311470"/>
                <a:gd name="connsiteX157" fmla="*/ 4005524 w 4098122"/>
                <a:gd name="connsiteY157" fmla="*/ 347240 h 5311470"/>
                <a:gd name="connsiteX158" fmla="*/ 4028674 w 4098122"/>
                <a:gd name="connsiteY158" fmla="*/ 601883 h 5311470"/>
                <a:gd name="connsiteX159" fmla="*/ 4040249 w 4098122"/>
                <a:gd name="connsiteY159" fmla="*/ 1169043 h 5311470"/>
                <a:gd name="connsiteX160" fmla="*/ 4063398 w 4098122"/>
                <a:gd name="connsiteY160" fmla="*/ 1238491 h 5311470"/>
                <a:gd name="connsiteX161" fmla="*/ 4074973 w 4098122"/>
                <a:gd name="connsiteY161" fmla="*/ 1273215 h 5311470"/>
                <a:gd name="connsiteX162" fmla="*/ 4098122 w 4098122"/>
                <a:gd name="connsiteY162" fmla="*/ 1354238 h 5311470"/>
                <a:gd name="connsiteX163" fmla="*/ 4074973 w 4098122"/>
                <a:gd name="connsiteY163" fmla="*/ 1574157 h 5311470"/>
                <a:gd name="connsiteX164" fmla="*/ 4051823 w 4098122"/>
                <a:gd name="connsiteY164" fmla="*/ 1608881 h 5311470"/>
                <a:gd name="connsiteX165" fmla="*/ 4063398 w 4098122"/>
                <a:gd name="connsiteY165" fmla="*/ 1759352 h 5311470"/>
                <a:gd name="connsiteX166" fmla="*/ 4040249 w 4098122"/>
                <a:gd name="connsiteY166" fmla="*/ 1979271 h 5311470"/>
                <a:gd name="connsiteX167" fmla="*/ 4028674 w 4098122"/>
                <a:gd name="connsiteY167" fmla="*/ 2164466 h 5311470"/>
                <a:gd name="connsiteX168" fmla="*/ 3993950 w 4098122"/>
                <a:gd name="connsiteY168" fmla="*/ 2257063 h 5311470"/>
                <a:gd name="connsiteX169" fmla="*/ 3970800 w 4098122"/>
                <a:gd name="connsiteY169" fmla="*/ 2280212 h 5311470"/>
                <a:gd name="connsiteX170" fmla="*/ 3959226 w 4098122"/>
                <a:gd name="connsiteY170" fmla="*/ 2361235 h 5311470"/>
                <a:gd name="connsiteX171" fmla="*/ 3947651 w 4098122"/>
                <a:gd name="connsiteY171" fmla="*/ 2395959 h 5311470"/>
                <a:gd name="connsiteX172" fmla="*/ 3959226 w 4098122"/>
                <a:gd name="connsiteY172" fmla="*/ 2534855 h 5311470"/>
                <a:gd name="connsiteX173" fmla="*/ 3982375 w 4098122"/>
                <a:gd name="connsiteY173" fmla="*/ 2558005 h 5311470"/>
                <a:gd name="connsiteX174" fmla="*/ 3993950 w 4098122"/>
                <a:gd name="connsiteY174" fmla="*/ 2592729 h 5311470"/>
                <a:gd name="connsiteX175" fmla="*/ 4028674 w 4098122"/>
                <a:gd name="connsiteY175" fmla="*/ 2916820 h 5311470"/>
                <a:gd name="connsiteX176" fmla="*/ 4051823 w 4098122"/>
                <a:gd name="connsiteY176" fmla="*/ 3067291 h 5311470"/>
                <a:gd name="connsiteX177" fmla="*/ 4040249 w 4098122"/>
                <a:gd name="connsiteY177" fmla="*/ 3125164 h 5311470"/>
                <a:gd name="connsiteX178" fmla="*/ 4029899 w 4098122"/>
                <a:gd name="connsiteY178" fmla="*/ 3164921 h 5311470"/>
                <a:gd name="connsiteX179" fmla="*/ 4031149 w 4098122"/>
                <a:gd name="connsiteY179" fmla="*/ 3158443 h 5311470"/>
                <a:gd name="connsiteX180" fmla="*/ 4029899 w 4098122"/>
                <a:gd name="connsiteY180" fmla="*/ 3164921 h 5311470"/>
                <a:gd name="connsiteX181" fmla="*/ 4017099 w 4098122"/>
                <a:gd name="connsiteY181" fmla="*/ 3229336 h 5311470"/>
                <a:gd name="connsiteX182" fmla="*/ 4017099 w 4098122"/>
                <a:gd name="connsiteY182" fmla="*/ 3634450 h 5311470"/>
                <a:gd name="connsiteX183" fmla="*/ 4051823 w 4098122"/>
                <a:gd name="connsiteY183" fmla="*/ 3842795 h 5311470"/>
                <a:gd name="connsiteX184" fmla="*/ 4063398 w 4098122"/>
                <a:gd name="connsiteY184" fmla="*/ 3981691 h 5311470"/>
                <a:gd name="connsiteX185" fmla="*/ 4051823 w 4098122"/>
                <a:gd name="connsiteY185" fmla="*/ 4120587 h 5311470"/>
                <a:gd name="connsiteX186" fmla="*/ 4040249 w 4098122"/>
                <a:gd name="connsiteY186" fmla="*/ 4155311 h 5311470"/>
                <a:gd name="connsiteX187" fmla="*/ 4017099 w 4098122"/>
                <a:gd name="connsiteY187" fmla="*/ 4444678 h 5311470"/>
                <a:gd name="connsiteX188" fmla="*/ 4028674 w 4098122"/>
                <a:gd name="connsiteY188" fmla="*/ 4734045 h 5311470"/>
                <a:gd name="connsiteX189" fmla="*/ 4040249 w 4098122"/>
                <a:gd name="connsiteY189" fmla="*/ 4768769 h 5311470"/>
                <a:gd name="connsiteX190" fmla="*/ 4025844 w 4098122"/>
                <a:gd name="connsiteY190" fmla="*/ 5150698 h 5311470"/>
                <a:gd name="connsiteX191" fmla="*/ 4014270 w 4098122"/>
                <a:gd name="connsiteY191" fmla="*/ 5275190 h 5311470"/>
                <a:gd name="connsiteX192" fmla="*/ 3936076 w 4098122"/>
                <a:gd name="connsiteY192" fmla="*/ 5254906 h 5311470"/>
                <a:gd name="connsiteX193" fmla="*/ 3889778 w 4098122"/>
                <a:gd name="connsiteY193" fmla="*/ 5243331 h 5311470"/>
                <a:gd name="connsiteX194" fmla="*/ 3788546 w 4098122"/>
                <a:gd name="connsiteY194" fmla="*/ 5240502 h 5311470"/>
                <a:gd name="connsiteX195" fmla="*/ 3713143 w 4098122"/>
                <a:gd name="connsiteY195" fmla="*/ 5246382 h 5311470"/>
                <a:gd name="connsiteX196" fmla="*/ 3655455 w 4098122"/>
                <a:gd name="connsiteY196" fmla="*/ 5234733 h 5311470"/>
                <a:gd name="connsiteX197" fmla="*/ 3600411 w 4098122"/>
                <a:gd name="connsiteY197" fmla="*/ 5231757 h 5311470"/>
                <a:gd name="connsiteX198" fmla="*/ 3565686 w 4098122"/>
                <a:gd name="connsiteY198" fmla="*/ 5243331 h 5311470"/>
                <a:gd name="connsiteX199" fmla="*/ 2350345 w 4098122"/>
                <a:gd name="connsiteY199" fmla="*/ 5266481 h 5311470"/>
                <a:gd name="connsiteX200" fmla="*/ 2188299 w 4098122"/>
                <a:gd name="connsiteY200" fmla="*/ 5289630 h 5311470"/>
                <a:gd name="connsiteX201" fmla="*/ 2095702 w 4098122"/>
                <a:gd name="connsiteY201" fmla="*/ 5301205 h 5311470"/>
                <a:gd name="connsiteX202" fmla="*/ 2049329 w 4098122"/>
                <a:gd name="connsiteY202" fmla="*/ 5306936 h 5311470"/>
                <a:gd name="connsiteX203" fmla="*/ 1968380 w 4098122"/>
                <a:gd name="connsiteY203" fmla="*/ 5301205 h 5311470"/>
                <a:gd name="connsiteX204" fmla="*/ 1748461 w 4098122"/>
                <a:gd name="connsiteY204" fmla="*/ 5289630 h 5311470"/>
                <a:gd name="connsiteX205" fmla="*/ 1574841 w 4098122"/>
                <a:gd name="connsiteY205" fmla="*/ 5266481 h 5311470"/>
                <a:gd name="connsiteX206" fmla="*/ 1505393 w 4098122"/>
                <a:gd name="connsiteY206" fmla="*/ 5243331 h 5311470"/>
                <a:gd name="connsiteX207" fmla="*/ 1470669 w 4098122"/>
                <a:gd name="connsiteY207" fmla="*/ 5231757 h 5311470"/>
                <a:gd name="connsiteX208" fmla="*/ 1435945 w 4098122"/>
                <a:gd name="connsiteY208" fmla="*/ 5220182 h 5311470"/>
                <a:gd name="connsiteX209" fmla="*/ 1366497 w 4098122"/>
                <a:gd name="connsiteY209" fmla="*/ 5208607 h 5311470"/>
                <a:gd name="connsiteX210" fmla="*/ 1331773 w 4098122"/>
                <a:gd name="connsiteY210" fmla="*/ 5197033 h 5311470"/>
                <a:gd name="connsiteX211" fmla="*/ 1273899 w 4098122"/>
                <a:gd name="connsiteY211" fmla="*/ 5185458 h 5311470"/>
                <a:gd name="connsiteX212" fmla="*/ 1088704 w 4098122"/>
                <a:gd name="connsiteY212" fmla="*/ 5197033 h 5311470"/>
                <a:gd name="connsiteX213" fmla="*/ 1030831 w 4098122"/>
                <a:gd name="connsiteY213" fmla="*/ 5208607 h 5311470"/>
                <a:gd name="connsiteX214" fmla="*/ 799337 w 4098122"/>
                <a:gd name="connsiteY214" fmla="*/ 5197033 h 5311470"/>
                <a:gd name="connsiteX215" fmla="*/ 648866 w 4098122"/>
                <a:gd name="connsiteY215" fmla="*/ 5231757 h 5311470"/>
                <a:gd name="connsiteX216" fmla="*/ 452097 w 4098122"/>
                <a:gd name="connsiteY216" fmla="*/ 5197033 h 5311470"/>
                <a:gd name="connsiteX217" fmla="*/ 244625 w 4098122"/>
                <a:gd name="connsiteY217" fmla="*/ 5207919 h 5311470"/>
                <a:gd name="connsiteX218" fmla="*/ 174304 w 4098122"/>
                <a:gd name="connsiteY218" fmla="*/ 5220182 h 5311470"/>
                <a:gd name="connsiteX219" fmla="*/ 117808 w 4098122"/>
                <a:gd name="connsiteY219" fmla="*/ 5228128 h 5311470"/>
                <a:gd name="connsiteX220" fmla="*/ 12259 w 4098122"/>
                <a:gd name="connsiteY220" fmla="*/ 5243331 h 5311470"/>
                <a:gd name="connsiteX221" fmla="*/ 23144 w 4098122"/>
                <a:gd name="connsiteY221" fmla="*/ 5109442 h 5311470"/>
                <a:gd name="connsiteX222" fmla="*/ 46294 w 4098122"/>
                <a:gd name="connsiteY222" fmla="*/ 5020289 h 5311470"/>
                <a:gd name="connsiteX223" fmla="*/ 35408 w 4098122"/>
                <a:gd name="connsiteY223" fmla="*/ 4826643 h 5311470"/>
                <a:gd name="connsiteX224" fmla="*/ 58557 w 4098122"/>
                <a:gd name="connsiteY224" fmla="*/ 4791919 h 5311470"/>
                <a:gd name="connsiteX225" fmla="*/ 70132 w 4098122"/>
                <a:gd name="connsiteY225" fmla="*/ 4745620 h 5311470"/>
                <a:gd name="connsiteX226" fmla="*/ 35408 w 4098122"/>
                <a:gd name="connsiteY226" fmla="*/ 4676172 h 5311470"/>
                <a:gd name="connsiteX227" fmla="*/ 23833 w 4098122"/>
                <a:gd name="connsiteY227" fmla="*/ 4641448 h 5311470"/>
                <a:gd name="connsiteX228" fmla="*/ 35408 w 4098122"/>
                <a:gd name="connsiteY228" fmla="*/ 4514126 h 5311470"/>
                <a:gd name="connsiteX229" fmla="*/ 46983 w 4098122"/>
                <a:gd name="connsiteY229" fmla="*/ 4467828 h 5311470"/>
                <a:gd name="connsiteX230" fmla="*/ 70132 w 4098122"/>
                <a:gd name="connsiteY230" fmla="*/ 4363655 h 5311470"/>
                <a:gd name="connsiteX231" fmla="*/ 58557 w 4098122"/>
                <a:gd name="connsiteY231" fmla="*/ 4305782 h 5311470"/>
                <a:gd name="connsiteX232" fmla="*/ 46983 w 4098122"/>
                <a:gd name="connsiteY232" fmla="*/ 4236334 h 5311470"/>
                <a:gd name="connsiteX233" fmla="*/ 23833 w 4098122"/>
                <a:gd name="connsiteY233" fmla="*/ 4166886 h 5311470"/>
                <a:gd name="connsiteX234" fmla="*/ 35408 w 4098122"/>
                <a:gd name="connsiteY234" fmla="*/ 3877519 h 5311470"/>
                <a:gd name="connsiteX235" fmla="*/ 46983 w 4098122"/>
                <a:gd name="connsiteY235" fmla="*/ 3819645 h 5311470"/>
                <a:gd name="connsiteX236" fmla="*/ 116431 w 4098122"/>
                <a:gd name="connsiteY236" fmla="*/ 3750197 h 5311470"/>
                <a:gd name="connsiteX237" fmla="*/ 93281 w 4098122"/>
                <a:gd name="connsiteY237" fmla="*/ 3611301 h 5311470"/>
                <a:gd name="connsiteX238" fmla="*/ 70132 w 4098122"/>
                <a:gd name="connsiteY238" fmla="*/ 3576577 h 5311470"/>
                <a:gd name="connsiteX239" fmla="*/ 58557 w 4098122"/>
                <a:gd name="connsiteY239" fmla="*/ 3437681 h 5311470"/>
                <a:gd name="connsiteX240" fmla="*/ 35408 w 4098122"/>
                <a:gd name="connsiteY240" fmla="*/ 3345083 h 5311470"/>
                <a:gd name="connsiteX241" fmla="*/ 12259 w 4098122"/>
                <a:gd name="connsiteY241" fmla="*/ 3264060 h 5311470"/>
                <a:gd name="connsiteX242" fmla="*/ 23833 w 4098122"/>
                <a:gd name="connsiteY242" fmla="*/ 3078866 h 5311470"/>
                <a:gd name="connsiteX243" fmla="*/ 46983 w 4098122"/>
                <a:gd name="connsiteY243" fmla="*/ 3009417 h 5311470"/>
                <a:gd name="connsiteX244" fmla="*/ 58557 w 4098122"/>
                <a:gd name="connsiteY244" fmla="*/ 2974693 h 5311470"/>
                <a:gd name="connsiteX245" fmla="*/ 46983 w 4098122"/>
                <a:gd name="connsiteY245" fmla="*/ 2812648 h 5311470"/>
                <a:gd name="connsiteX246" fmla="*/ 35408 w 4098122"/>
                <a:gd name="connsiteY246" fmla="*/ 2673752 h 5311470"/>
                <a:gd name="connsiteX247" fmla="*/ 46983 w 4098122"/>
                <a:gd name="connsiteY247" fmla="*/ 2523281 h 5311470"/>
                <a:gd name="connsiteX248" fmla="*/ 70132 w 4098122"/>
                <a:gd name="connsiteY248" fmla="*/ 2453833 h 5311470"/>
                <a:gd name="connsiteX249" fmla="*/ 58557 w 4098122"/>
                <a:gd name="connsiteY249" fmla="*/ 2257063 h 5311470"/>
                <a:gd name="connsiteX250" fmla="*/ 46983 w 4098122"/>
                <a:gd name="connsiteY250" fmla="*/ 2210764 h 5311470"/>
                <a:gd name="connsiteX251" fmla="*/ 23833 w 4098122"/>
                <a:gd name="connsiteY251" fmla="*/ 2176040 h 5311470"/>
                <a:gd name="connsiteX252" fmla="*/ 23833 w 4098122"/>
                <a:gd name="connsiteY252" fmla="*/ 1828800 h 5311470"/>
                <a:gd name="connsiteX253" fmla="*/ 35408 w 4098122"/>
                <a:gd name="connsiteY253" fmla="*/ 1713053 h 5311470"/>
                <a:gd name="connsiteX254" fmla="*/ 58557 w 4098122"/>
                <a:gd name="connsiteY254" fmla="*/ 1643605 h 5311470"/>
                <a:gd name="connsiteX255" fmla="*/ 35408 w 4098122"/>
                <a:gd name="connsiteY255" fmla="*/ 1481559 h 5311470"/>
                <a:gd name="connsiteX256" fmla="*/ 23833 w 4098122"/>
                <a:gd name="connsiteY256" fmla="*/ 1446835 h 5311470"/>
                <a:gd name="connsiteX257" fmla="*/ 684 w 4098122"/>
                <a:gd name="connsiteY257" fmla="*/ 1365812 h 5311470"/>
                <a:gd name="connsiteX258" fmla="*/ 12259 w 4098122"/>
                <a:gd name="connsiteY258" fmla="*/ 1192192 h 5311470"/>
                <a:gd name="connsiteX259" fmla="*/ 23833 w 4098122"/>
                <a:gd name="connsiteY259" fmla="*/ 1157468 h 5311470"/>
                <a:gd name="connsiteX260" fmla="*/ 58557 w 4098122"/>
                <a:gd name="connsiteY260" fmla="*/ 1064871 h 5311470"/>
                <a:gd name="connsiteX261" fmla="*/ 46983 w 4098122"/>
                <a:gd name="connsiteY261" fmla="*/ 844952 h 5311470"/>
                <a:gd name="connsiteX262" fmla="*/ 35408 w 4098122"/>
                <a:gd name="connsiteY262" fmla="*/ 787078 h 5311470"/>
                <a:gd name="connsiteX263" fmla="*/ 23833 w 4098122"/>
                <a:gd name="connsiteY263" fmla="*/ 648182 h 5311470"/>
                <a:gd name="connsiteX264" fmla="*/ 12259 w 4098122"/>
                <a:gd name="connsiteY264" fmla="*/ 555585 h 5311470"/>
                <a:gd name="connsiteX265" fmla="*/ 23833 w 4098122"/>
                <a:gd name="connsiteY265" fmla="*/ 115747 h 5311470"/>
                <a:gd name="connsiteX266" fmla="*/ 70132 w 4098122"/>
                <a:gd name="connsiteY266" fmla="*/ 69448 h 5311470"/>
                <a:gd name="connsiteX267" fmla="*/ 428947 w 4098122"/>
                <a:gd name="connsiteY267" fmla="*/ 69448 h 5311470"/>
                <a:gd name="connsiteX268" fmla="*/ 556269 w 4098122"/>
                <a:gd name="connsiteY268" fmla="*/ 81022 h 5311470"/>
                <a:gd name="connsiteX269" fmla="*/ 891935 w 4098122"/>
                <a:gd name="connsiteY269" fmla="*/ 57873 h 5311470"/>
                <a:gd name="connsiteX270" fmla="*/ 926659 w 4098122"/>
                <a:gd name="connsiteY270" fmla="*/ 46298 h 5311470"/>
                <a:gd name="connsiteX271" fmla="*/ 961383 w 4098122"/>
                <a:gd name="connsiteY271" fmla="*/ 23149 h 5311470"/>
                <a:gd name="connsiteX272" fmla="*/ 1007681 w 4098122"/>
                <a:gd name="connsiteY272" fmla="*/ 0 h 5311470"/>
                <a:gd name="connsiteX0-1" fmla="*/ 1042828 w 4098122"/>
                <a:gd name="connsiteY0-2" fmla="*/ 118419 h 5311470"/>
                <a:gd name="connsiteX1-3" fmla="*/ 1010449 w 4098122"/>
                <a:gd name="connsiteY1-4" fmla="*/ 140754 h 5311470"/>
                <a:gd name="connsiteX2-5" fmla="*/ 912755 w 4098122"/>
                <a:gd name="connsiteY2-6" fmla="*/ 151921 h 5311470"/>
                <a:gd name="connsiteX3-7" fmla="*/ 665066 w 4098122"/>
                <a:gd name="connsiteY3-8" fmla="*/ 174258 h 5311470"/>
                <a:gd name="connsiteX4-9" fmla="*/ 546340 w 4098122"/>
                <a:gd name="connsiteY4-10" fmla="*/ 163090 h 5311470"/>
                <a:gd name="connsiteX5-11" fmla="*/ 193938 w 4098122"/>
                <a:gd name="connsiteY5-12" fmla="*/ 169028 h 5311470"/>
                <a:gd name="connsiteX6-13" fmla="*/ 168578 w 4098122"/>
                <a:gd name="connsiteY6-14" fmla="*/ 207762 h 5311470"/>
                <a:gd name="connsiteX7-15" fmla="*/ 187473 w 4098122"/>
                <a:gd name="connsiteY7-16" fmla="*/ 608390 h 5311470"/>
                <a:gd name="connsiteX8-17" fmla="*/ 208505 w 4098122"/>
                <a:gd name="connsiteY8-18" fmla="*/ 760923 h 5311470"/>
                <a:gd name="connsiteX9-19" fmla="*/ 179372 w 4098122"/>
                <a:gd name="connsiteY9-20" fmla="*/ 855496 h 5311470"/>
                <a:gd name="connsiteX10-21" fmla="*/ 190165 w 4098122"/>
                <a:gd name="connsiteY10-22" fmla="*/ 911336 h 5311470"/>
                <a:gd name="connsiteX11-23" fmla="*/ 222545 w 4098122"/>
                <a:gd name="connsiteY11-24" fmla="*/ 1056518 h 5311470"/>
                <a:gd name="connsiteX12-25" fmla="*/ 209587 w 4098122"/>
                <a:gd name="connsiteY12-26" fmla="*/ 1198869 h 5311470"/>
                <a:gd name="connsiteX13-27" fmla="*/ 193411 w 4098122"/>
                <a:gd name="connsiteY13-28" fmla="*/ 1287934 h 5311470"/>
                <a:gd name="connsiteX14-29" fmla="*/ 146992 w 4098122"/>
                <a:gd name="connsiteY14-30" fmla="*/ 1413887 h 5311470"/>
                <a:gd name="connsiteX15-31" fmla="*/ 168578 w 4098122"/>
                <a:gd name="connsiteY15-32" fmla="*/ 1492062 h 5311470"/>
                <a:gd name="connsiteX16-33" fmla="*/ 179372 w 4098122"/>
                <a:gd name="connsiteY16-34" fmla="*/ 1525566 h 5311470"/>
                <a:gd name="connsiteX17-35" fmla="*/ 200958 w 4098122"/>
                <a:gd name="connsiteY17-36" fmla="*/ 1681916 h 5311470"/>
                <a:gd name="connsiteX18-37" fmla="*/ 179372 w 4098122"/>
                <a:gd name="connsiteY18-38" fmla="*/ 1748923 h 5311470"/>
                <a:gd name="connsiteX19-39" fmla="*/ 168578 w 4098122"/>
                <a:gd name="connsiteY19-40" fmla="*/ 1860602 h 5311470"/>
                <a:gd name="connsiteX20-41" fmla="*/ 204205 w 4098122"/>
                <a:gd name="connsiteY20-42" fmla="*/ 2148134 h 5311470"/>
                <a:gd name="connsiteX21-43" fmla="*/ 190165 w 4098122"/>
                <a:gd name="connsiteY21-44" fmla="*/ 2229139 h 5311470"/>
                <a:gd name="connsiteX22-45" fmla="*/ 200958 w 4098122"/>
                <a:gd name="connsiteY22-46" fmla="*/ 2273811 h 5311470"/>
                <a:gd name="connsiteX23-47" fmla="*/ 211751 w 4098122"/>
                <a:gd name="connsiteY23-48" fmla="*/ 2463665 h 5311470"/>
                <a:gd name="connsiteX24-49" fmla="*/ 190165 w 4098122"/>
                <a:gd name="connsiteY24-50" fmla="*/ 2530671 h 5311470"/>
                <a:gd name="connsiteX25-51" fmla="*/ 197184 w 4098122"/>
                <a:gd name="connsiteY25-52" fmla="*/ 2693667 h 5311470"/>
                <a:gd name="connsiteX26-53" fmla="*/ 190165 w 4098122"/>
                <a:gd name="connsiteY26-54" fmla="*/ 2809867 h 5311470"/>
                <a:gd name="connsiteX27-55" fmla="*/ 200958 w 4098122"/>
                <a:gd name="connsiteY27-56" fmla="*/ 2966216 h 5311470"/>
                <a:gd name="connsiteX28-57" fmla="*/ 190165 w 4098122"/>
                <a:gd name="connsiteY28-58" fmla="*/ 2999720 h 5311470"/>
                <a:gd name="connsiteX29-59" fmla="*/ 168578 w 4098122"/>
                <a:gd name="connsiteY29-60" fmla="*/ 3066728 h 5311470"/>
                <a:gd name="connsiteX30-61" fmla="*/ 187473 w 4098122"/>
                <a:gd name="connsiteY30-62" fmla="*/ 3221661 h 5311470"/>
                <a:gd name="connsiteX31-63" fmla="*/ 179372 w 4098122"/>
                <a:gd name="connsiteY31-64" fmla="*/ 3323587 h 5311470"/>
                <a:gd name="connsiteX32-65" fmla="*/ 200958 w 4098122"/>
                <a:gd name="connsiteY32-66" fmla="*/ 3412930 h 5311470"/>
                <a:gd name="connsiteX33-67" fmla="*/ 211751 w 4098122"/>
                <a:gd name="connsiteY33-68" fmla="*/ 3546944 h 5311470"/>
                <a:gd name="connsiteX34-69" fmla="*/ 233337 w 4098122"/>
                <a:gd name="connsiteY34-70" fmla="*/ 3580448 h 5311470"/>
                <a:gd name="connsiteX35-71" fmla="*/ 254924 w 4098122"/>
                <a:gd name="connsiteY35-72" fmla="*/ 3714461 h 5311470"/>
                <a:gd name="connsiteX36-73" fmla="*/ 207978 w 4098122"/>
                <a:gd name="connsiteY36-74" fmla="*/ 3817095 h 5311470"/>
                <a:gd name="connsiteX37-75" fmla="*/ 214443 w 4098122"/>
                <a:gd name="connsiteY37-76" fmla="*/ 3951817 h 5311470"/>
                <a:gd name="connsiteX38-77" fmla="*/ 168578 w 4098122"/>
                <a:gd name="connsiteY38-78" fmla="*/ 4116504 h 5311470"/>
                <a:gd name="connsiteX39-79" fmla="*/ 190165 w 4098122"/>
                <a:gd name="connsiteY39-80" fmla="*/ 4183511 h 5311470"/>
                <a:gd name="connsiteX40-81" fmla="*/ 218216 w 4098122"/>
                <a:gd name="connsiteY40-82" fmla="*/ 4256733 h 5311470"/>
                <a:gd name="connsiteX41-83" fmla="*/ 211751 w 4098122"/>
                <a:gd name="connsiteY41-84" fmla="*/ 4306356 h 5311470"/>
                <a:gd name="connsiteX42-85" fmla="*/ 190165 w 4098122"/>
                <a:gd name="connsiteY42-86" fmla="*/ 4406868 h 5311470"/>
                <a:gd name="connsiteX43-87" fmla="*/ 179372 w 4098122"/>
                <a:gd name="connsiteY43-88" fmla="*/ 4451539 h 5311470"/>
                <a:gd name="connsiteX44-89" fmla="*/ 168578 w 4098122"/>
                <a:gd name="connsiteY44-90" fmla="*/ 4574385 h 5311470"/>
                <a:gd name="connsiteX45-91" fmla="*/ 179372 w 4098122"/>
                <a:gd name="connsiteY45-92" fmla="*/ 4607889 h 5311470"/>
                <a:gd name="connsiteX46-93" fmla="*/ 211751 w 4098122"/>
                <a:gd name="connsiteY46-94" fmla="*/ 4674896 h 5311470"/>
                <a:gd name="connsiteX47-95" fmla="*/ 200958 w 4098122"/>
                <a:gd name="connsiteY47-96" fmla="*/ 4719567 h 5311470"/>
                <a:gd name="connsiteX48-97" fmla="*/ 179372 w 4098122"/>
                <a:gd name="connsiteY48-98" fmla="*/ 4753071 h 5311470"/>
                <a:gd name="connsiteX49-99" fmla="*/ 179372 w 4098122"/>
                <a:gd name="connsiteY49-100" fmla="*/ 5009930 h 5311470"/>
                <a:gd name="connsiteX50-101" fmla="*/ 157786 w 4098122"/>
                <a:gd name="connsiteY50-102" fmla="*/ 5043435 h 5311470"/>
                <a:gd name="connsiteX51-103" fmla="*/ 180935 w 4098122"/>
                <a:gd name="connsiteY51-104" fmla="*/ 5108814 h 5311470"/>
                <a:gd name="connsiteX52-105" fmla="*/ 230213 w 4098122"/>
                <a:gd name="connsiteY52-106" fmla="*/ 5074497 h 5311470"/>
                <a:gd name="connsiteX53-107" fmla="*/ 308890 w 4098122"/>
                <a:gd name="connsiteY53-108" fmla="*/ 5132777 h 5311470"/>
                <a:gd name="connsiteX54-109" fmla="*/ 330477 w 4098122"/>
                <a:gd name="connsiteY54-110" fmla="*/ 5110441 h 5311470"/>
                <a:gd name="connsiteX55-111" fmla="*/ 524754 w 4098122"/>
                <a:gd name="connsiteY55-112" fmla="*/ 5099273 h 5311470"/>
                <a:gd name="connsiteX56-113" fmla="*/ 783791 w 4098122"/>
                <a:gd name="connsiteY56-114" fmla="*/ 5099273 h 5311470"/>
                <a:gd name="connsiteX57-115" fmla="*/ 891723 w 4098122"/>
                <a:gd name="connsiteY57-116" fmla="*/ 5110441 h 5311470"/>
                <a:gd name="connsiteX58-117" fmla="*/ 1107587 w 4098122"/>
                <a:gd name="connsiteY58-118" fmla="*/ 5121609 h 5311470"/>
                <a:gd name="connsiteX59-119" fmla="*/ 1161553 w 4098122"/>
                <a:gd name="connsiteY59-120" fmla="*/ 5110441 h 5311470"/>
                <a:gd name="connsiteX60-121" fmla="*/ 1334244 w 4098122"/>
                <a:gd name="connsiteY60-122" fmla="*/ 5099273 h 5311470"/>
                <a:gd name="connsiteX61-123" fmla="*/ 1388211 w 4098122"/>
                <a:gd name="connsiteY61-124" fmla="*/ 5110441 h 5311470"/>
                <a:gd name="connsiteX62-125" fmla="*/ 1420590 w 4098122"/>
                <a:gd name="connsiteY62-126" fmla="*/ 5121609 h 5311470"/>
                <a:gd name="connsiteX63-127" fmla="*/ 1485349 w 4098122"/>
                <a:gd name="connsiteY63-128" fmla="*/ 5132777 h 5311470"/>
                <a:gd name="connsiteX64-129" fmla="*/ 1517729 w 4098122"/>
                <a:gd name="connsiteY64-130" fmla="*/ 5143945 h 5311470"/>
                <a:gd name="connsiteX65-131" fmla="*/ 1550108 w 4098122"/>
                <a:gd name="connsiteY65-132" fmla="*/ 5155112 h 5311470"/>
                <a:gd name="connsiteX66-133" fmla="*/ 1614868 w 4098122"/>
                <a:gd name="connsiteY66-134" fmla="*/ 5177448 h 5311470"/>
                <a:gd name="connsiteX67-135" fmla="*/ 1776765 w 4098122"/>
                <a:gd name="connsiteY67-136" fmla="*/ 5199784 h 5311470"/>
                <a:gd name="connsiteX68-137" fmla="*/ 1926080 w 4098122"/>
                <a:gd name="connsiteY68-138" fmla="*/ 5173781 h 5311470"/>
                <a:gd name="connsiteX69-139" fmla="*/ 2060390 w 4098122"/>
                <a:gd name="connsiteY69-140" fmla="*/ 5177531 h 5311470"/>
                <a:gd name="connsiteX70-141" fmla="*/ 2100562 w 4098122"/>
                <a:gd name="connsiteY70-142" fmla="*/ 5210952 h 5311470"/>
                <a:gd name="connsiteX71-143" fmla="*/ 2186907 w 4098122"/>
                <a:gd name="connsiteY71-144" fmla="*/ 5199784 h 5311470"/>
                <a:gd name="connsiteX72-145" fmla="*/ 2338012 w 4098122"/>
                <a:gd name="connsiteY72-146" fmla="*/ 5177448 h 5311470"/>
                <a:gd name="connsiteX73-147" fmla="*/ 3471298 w 4098122"/>
                <a:gd name="connsiteY73-148" fmla="*/ 5155112 h 5311470"/>
                <a:gd name="connsiteX74-149" fmla="*/ 3503678 w 4098122"/>
                <a:gd name="connsiteY74-150" fmla="*/ 5143945 h 5311470"/>
                <a:gd name="connsiteX75-151" fmla="*/ 3536058 w 4098122"/>
                <a:gd name="connsiteY75-152" fmla="*/ 5121609 h 5311470"/>
                <a:gd name="connsiteX76-153" fmla="*/ 3643989 w 4098122"/>
                <a:gd name="connsiteY76-154" fmla="*/ 5110441 h 5311470"/>
                <a:gd name="connsiteX77-155" fmla="*/ 3665576 w 4098122"/>
                <a:gd name="connsiteY77-156" fmla="*/ 5132777 h 5311470"/>
                <a:gd name="connsiteX78-157" fmla="*/ 3773508 w 4098122"/>
                <a:gd name="connsiteY78-158" fmla="*/ 5155112 h 5311470"/>
                <a:gd name="connsiteX79-159" fmla="*/ 3816680 w 4098122"/>
                <a:gd name="connsiteY79-160" fmla="*/ 5166280 h 5311470"/>
                <a:gd name="connsiteX80-161" fmla="*/ 3870647 w 4098122"/>
                <a:gd name="connsiteY80-162" fmla="*/ 5177448 h 5311470"/>
                <a:gd name="connsiteX81-163" fmla="*/ 3874975 w 4098122"/>
                <a:gd name="connsiteY81-164" fmla="*/ 5037497 h 5311470"/>
                <a:gd name="connsiteX82-165" fmla="*/ 3913820 w 4098122"/>
                <a:gd name="connsiteY82-166" fmla="*/ 4697231 h 5311470"/>
                <a:gd name="connsiteX83-167" fmla="*/ 3903026 w 4098122"/>
                <a:gd name="connsiteY83-168" fmla="*/ 4663727 h 5311470"/>
                <a:gd name="connsiteX84-169" fmla="*/ 3892233 w 4098122"/>
                <a:gd name="connsiteY84-170" fmla="*/ 4384532 h 5311470"/>
                <a:gd name="connsiteX85-171" fmla="*/ 3881440 w 4098122"/>
                <a:gd name="connsiteY85-172" fmla="*/ 4105336 h 5311470"/>
                <a:gd name="connsiteX86-173" fmla="*/ 3924612 w 4098122"/>
                <a:gd name="connsiteY86-174" fmla="*/ 4071832 h 5311470"/>
                <a:gd name="connsiteX87-175" fmla="*/ 3899780 w 4098122"/>
                <a:gd name="connsiteY87-176" fmla="*/ 3931880 h 5311470"/>
                <a:gd name="connsiteX88-177" fmla="*/ 3872811 w 4098122"/>
                <a:gd name="connsiteY88-178" fmla="*/ 3820202 h 5311470"/>
                <a:gd name="connsiteX89-179" fmla="*/ 3892233 w 4098122"/>
                <a:gd name="connsiteY89-180" fmla="*/ 3602783 h 5311470"/>
                <a:gd name="connsiteX90-181" fmla="*/ 3878749 w 4098122"/>
                <a:gd name="connsiteY90-182" fmla="*/ 3246828 h 5311470"/>
                <a:gd name="connsiteX91-183" fmla="*/ 3913820 w 4098122"/>
                <a:gd name="connsiteY91-184" fmla="*/ 3111398 h 5311470"/>
                <a:gd name="connsiteX92-185" fmla="*/ 3924612 w 4098122"/>
                <a:gd name="connsiteY92-186" fmla="*/ 3055560 h 5311470"/>
                <a:gd name="connsiteX93-187" fmla="*/ 3903026 w 4098122"/>
                <a:gd name="connsiteY93-188" fmla="*/ 2910378 h 5311470"/>
                <a:gd name="connsiteX94-189" fmla="*/ 3897643 w 4098122"/>
                <a:gd name="connsiteY94-190" fmla="*/ 2689852 h 5311470"/>
                <a:gd name="connsiteX95-191" fmla="*/ 3859853 w 4098122"/>
                <a:gd name="connsiteY95-192" fmla="*/ 2564175 h 5311470"/>
                <a:gd name="connsiteX96-193" fmla="*/ 3838267 w 4098122"/>
                <a:gd name="connsiteY96-194" fmla="*/ 2541839 h 5311470"/>
                <a:gd name="connsiteX97-195" fmla="*/ 3827474 w 4098122"/>
                <a:gd name="connsiteY97-196" fmla="*/ 2407825 h 5311470"/>
                <a:gd name="connsiteX98-197" fmla="*/ 3838267 w 4098122"/>
                <a:gd name="connsiteY98-198" fmla="*/ 2374321 h 5311470"/>
                <a:gd name="connsiteX99-199" fmla="*/ 3849060 w 4098122"/>
                <a:gd name="connsiteY99-200" fmla="*/ 2296146 h 5311470"/>
                <a:gd name="connsiteX100-201" fmla="*/ 3870647 w 4098122"/>
                <a:gd name="connsiteY100-202" fmla="*/ 2273811 h 5311470"/>
                <a:gd name="connsiteX101-203" fmla="*/ 3903026 w 4098122"/>
                <a:gd name="connsiteY101-204" fmla="*/ 2184469 h 5311470"/>
                <a:gd name="connsiteX102-205" fmla="*/ 3913820 w 4098122"/>
                <a:gd name="connsiteY102-206" fmla="*/ 2005783 h 5311470"/>
                <a:gd name="connsiteX103-207" fmla="*/ 3935406 w 4098122"/>
                <a:gd name="connsiteY103-208" fmla="*/ 1793595 h 5311470"/>
                <a:gd name="connsiteX104-209" fmla="*/ 3924612 w 4098122"/>
                <a:gd name="connsiteY104-210" fmla="*/ 1648413 h 5311470"/>
                <a:gd name="connsiteX105-211" fmla="*/ 3946199 w 4098122"/>
                <a:gd name="connsiteY105-212" fmla="*/ 1614909 h 5311470"/>
                <a:gd name="connsiteX106-213" fmla="*/ 3940816 w 4098122"/>
                <a:gd name="connsiteY106-214" fmla="*/ 1485848 h 5311470"/>
                <a:gd name="connsiteX107-215" fmla="*/ 3947836 w 4098122"/>
                <a:gd name="connsiteY107-216" fmla="*/ 1378692 h 5311470"/>
                <a:gd name="connsiteX108-217" fmla="*/ 3931105 w 4098122"/>
                <a:gd name="connsiteY108-218" fmla="*/ 1305039 h 5311470"/>
                <a:gd name="connsiteX109-219" fmla="*/ 3913293 w 4098122"/>
                <a:gd name="connsiteY109-220" fmla="*/ 1178655 h 5311470"/>
                <a:gd name="connsiteX110-221" fmla="*/ 3903026 w 4098122"/>
                <a:gd name="connsiteY110-222" fmla="*/ 676810 h 5311470"/>
                <a:gd name="connsiteX111-223" fmla="*/ 3917066 w 4098122"/>
                <a:gd name="connsiteY111-224" fmla="*/ 454869 h 5311470"/>
                <a:gd name="connsiteX112-225" fmla="*/ 3892233 w 4098122"/>
                <a:gd name="connsiteY112-226" fmla="*/ 397615 h 5311470"/>
                <a:gd name="connsiteX113-227" fmla="*/ 3913820 w 4098122"/>
                <a:gd name="connsiteY113-228" fmla="*/ 218929 h 5311470"/>
                <a:gd name="connsiteX114-229" fmla="*/ 3827474 w 4098122"/>
                <a:gd name="connsiteY114-230" fmla="*/ 196594 h 5311470"/>
                <a:gd name="connsiteX115-231" fmla="*/ 3795094 w 4098122"/>
                <a:gd name="connsiteY115-232" fmla="*/ 174258 h 5311470"/>
                <a:gd name="connsiteX116-233" fmla="*/ 3719542 w 4098122"/>
                <a:gd name="connsiteY116-234" fmla="*/ 163090 h 5311470"/>
                <a:gd name="connsiteX117-235" fmla="*/ 3683388 w 4098122"/>
                <a:gd name="connsiteY117-236" fmla="*/ 154045 h 5311470"/>
                <a:gd name="connsiteX118-237" fmla="*/ 3633196 w 4098122"/>
                <a:gd name="connsiteY118-238" fmla="*/ 140754 h 5311470"/>
                <a:gd name="connsiteX119-239" fmla="*/ 3590023 w 4098122"/>
                <a:gd name="connsiteY119-240" fmla="*/ 163090 h 5311470"/>
                <a:gd name="connsiteX120-241" fmla="*/ 3287814 w 4098122"/>
                <a:gd name="connsiteY120-242" fmla="*/ 174258 h 5311470"/>
                <a:gd name="connsiteX121-243" fmla="*/ 3190675 w 4098122"/>
                <a:gd name="connsiteY121-244" fmla="*/ 196594 h 5311470"/>
                <a:gd name="connsiteX122-245" fmla="*/ 3169088 w 4098122"/>
                <a:gd name="connsiteY122-246" fmla="*/ 174258 h 5311470"/>
                <a:gd name="connsiteX123-247" fmla="*/ 3136709 w 4098122"/>
                <a:gd name="connsiteY123-248" fmla="*/ 163090 h 5311470"/>
                <a:gd name="connsiteX124-249" fmla="*/ 3115123 w 4098122"/>
                <a:gd name="connsiteY124-250" fmla="*/ 140754 h 5311470"/>
                <a:gd name="connsiteX125-251" fmla="*/ 3030414 w 4098122"/>
                <a:gd name="connsiteY125-252" fmla="*/ 159276 h 5311470"/>
                <a:gd name="connsiteX126-253" fmla="*/ 2856086 w 4098122"/>
                <a:gd name="connsiteY126-254" fmla="*/ 151922 h 5311470"/>
                <a:gd name="connsiteX127-255" fmla="*/ 2445944 w 4098122"/>
                <a:gd name="connsiteY127-256" fmla="*/ 174258 h 5311470"/>
                <a:gd name="connsiteX128-257" fmla="*/ 2111354 w 4098122"/>
                <a:gd name="connsiteY128-258" fmla="*/ 129587 h 5311470"/>
                <a:gd name="connsiteX129-259" fmla="*/ 1882561 w 4098122"/>
                <a:gd name="connsiteY129-260" fmla="*/ 154045 h 5311470"/>
                <a:gd name="connsiteX130-261" fmla="*/ 1712006 w 4098122"/>
                <a:gd name="connsiteY130-262" fmla="*/ 140754 h 5311470"/>
                <a:gd name="connsiteX131-263" fmla="*/ 1237105 w 4098122"/>
                <a:gd name="connsiteY131-264" fmla="*/ 163090 h 5311470"/>
                <a:gd name="connsiteX132-265" fmla="*/ 1160470 w 4098122"/>
                <a:gd name="connsiteY132-266" fmla="*/ 142170 h 5311470"/>
                <a:gd name="connsiteX133-267" fmla="*/ 1086000 w 4098122"/>
                <a:gd name="connsiteY133-268" fmla="*/ 119834 h 5311470"/>
                <a:gd name="connsiteX134-269" fmla="*/ 1042828 w 4098122"/>
                <a:gd name="connsiteY134-270" fmla="*/ 118419 h 5311470"/>
                <a:gd name="connsiteX135-271" fmla="*/ 1007681 w 4098122"/>
                <a:gd name="connsiteY135-272" fmla="*/ 0 h 5311470"/>
                <a:gd name="connsiteX136-273" fmla="*/ 1100279 w 4098122"/>
                <a:gd name="connsiteY136-274" fmla="*/ 23149 h 5311470"/>
                <a:gd name="connsiteX137-275" fmla="*/ 1169727 w 4098122"/>
                <a:gd name="connsiteY137-276" fmla="*/ 69448 h 5311470"/>
                <a:gd name="connsiteX138-277" fmla="*/ 1679013 w 4098122"/>
                <a:gd name="connsiteY138-278" fmla="*/ 46298 h 5311470"/>
                <a:gd name="connsiteX139-279" fmla="*/ 1760036 w 4098122"/>
                <a:gd name="connsiteY139-280" fmla="*/ 23149 h 5311470"/>
                <a:gd name="connsiteX140-281" fmla="*/ 2107276 w 4098122"/>
                <a:gd name="connsiteY140-282" fmla="*/ 34724 h 5311470"/>
                <a:gd name="connsiteX141-283" fmla="*/ 2466092 w 4098122"/>
                <a:gd name="connsiteY141-284" fmla="*/ 81022 h 5311470"/>
                <a:gd name="connsiteX142-285" fmla="*/ 2905930 w 4098122"/>
                <a:gd name="connsiteY142-286" fmla="*/ 57873 h 5311470"/>
                <a:gd name="connsiteX143-287" fmla="*/ 3010102 w 4098122"/>
                <a:gd name="connsiteY143-288" fmla="*/ 34724 h 5311470"/>
                <a:gd name="connsiteX144-289" fmla="*/ 3183722 w 4098122"/>
                <a:gd name="connsiteY144-290" fmla="*/ 46298 h 5311470"/>
                <a:gd name="connsiteX145-291" fmla="*/ 3206871 w 4098122"/>
                <a:gd name="connsiteY145-292" fmla="*/ 69448 h 5311470"/>
                <a:gd name="connsiteX146-293" fmla="*/ 3241595 w 4098122"/>
                <a:gd name="connsiteY146-294" fmla="*/ 81022 h 5311470"/>
                <a:gd name="connsiteX147-295" fmla="*/ 3264745 w 4098122"/>
                <a:gd name="connsiteY147-296" fmla="*/ 104172 h 5311470"/>
                <a:gd name="connsiteX148-297" fmla="*/ 3368917 w 4098122"/>
                <a:gd name="connsiteY148-298" fmla="*/ 81022 h 5311470"/>
                <a:gd name="connsiteX149-299" fmla="*/ 3693008 w 4098122"/>
                <a:gd name="connsiteY149-300" fmla="*/ 69448 h 5311470"/>
                <a:gd name="connsiteX150-301" fmla="*/ 3739307 w 4098122"/>
                <a:gd name="connsiteY150-302" fmla="*/ 46298 h 5311470"/>
                <a:gd name="connsiteX151-303" fmla="*/ 3774031 w 4098122"/>
                <a:gd name="connsiteY151-304" fmla="*/ 23149 h 5311470"/>
                <a:gd name="connsiteX152-305" fmla="*/ 3831904 w 4098122"/>
                <a:gd name="connsiteY152-306" fmla="*/ 69448 h 5311470"/>
                <a:gd name="connsiteX153-307" fmla="*/ 3912927 w 4098122"/>
                <a:gd name="connsiteY153-308" fmla="*/ 81022 h 5311470"/>
                <a:gd name="connsiteX154-309" fmla="*/ 3947651 w 4098122"/>
                <a:gd name="connsiteY154-310" fmla="*/ 104172 h 5311470"/>
                <a:gd name="connsiteX155-311" fmla="*/ 4040249 w 4098122"/>
                <a:gd name="connsiteY155-312" fmla="*/ 127321 h 5311470"/>
                <a:gd name="connsiteX156-313" fmla="*/ 4017099 w 4098122"/>
                <a:gd name="connsiteY156-314" fmla="*/ 312516 h 5311470"/>
                <a:gd name="connsiteX157-315" fmla="*/ 4005524 w 4098122"/>
                <a:gd name="connsiteY157-316" fmla="*/ 347240 h 5311470"/>
                <a:gd name="connsiteX158-317" fmla="*/ 4028674 w 4098122"/>
                <a:gd name="connsiteY158-318" fmla="*/ 601883 h 5311470"/>
                <a:gd name="connsiteX159-319" fmla="*/ 4040249 w 4098122"/>
                <a:gd name="connsiteY159-320" fmla="*/ 1169043 h 5311470"/>
                <a:gd name="connsiteX160-321" fmla="*/ 4063398 w 4098122"/>
                <a:gd name="connsiteY160-322" fmla="*/ 1238491 h 5311470"/>
                <a:gd name="connsiteX161-323" fmla="*/ 4074973 w 4098122"/>
                <a:gd name="connsiteY161-324" fmla="*/ 1273215 h 5311470"/>
                <a:gd name="connsiteX162-325" fmla="*/ 4098122 w 4098122"/>
                <a:gd name="connsiteY162-326" fmla="*/ 1354238 h 5311470"/>
                <a:gd name="connsiteX163-327" fmla="*/ 4074973 w 4098122"/>
                <a:gd name="connsiteY163-328" fmla="*/ 1574157 h 5311470"/>
                <a:gd name="connsiteX164-329" fmla="*/ 4051823 w 4098122"/>
                <a:gd name="connsiteY164-330" fmla="*/ 1608881 h 5311470"/>
                <a:gd name="connsiteX165-331" fmla="*/ 4063398 w 4098122"/>
                <a:gd name="connsiteY165-332" fmla="*/ 1759352 h 5311470"/>
                <a:gd name="connsiteX166-333" fmla="*/ 4040249 w 4098122"/>
                <a:gd name="connsiteY166-334" fmla="*/ 1979271 h 5311470"/>
                <a:gd name="connsiteX167-335" fmla="*/ 4028674 w 4098122"/>
                <a:gd name="connsiteY167-336" fmla="*/ 2164466 h 5311470"/>
                <a:gd name="connsiteX168-337" fmla="*/ 3993950 w 4098122"/>
                <a:gd name="connsiteY168-338" fmla="*/ 2257063 h 5311470"/>
                <a:gd name="connsiteX169-339" fmla="*/ 3970800 w 4098122"/>
                <a:gd name="connsiteY169-340" fmla="*/ 2280212 h 5311470"/>
                <a:gd name="connsiteX170-341" fmla="*/ 3959226 w 4098122"/>
                <a:gd name="connsiteY170-342" fmla="*/ 2361235 h 5311470"/>
                <a:gd name="connsiteX171-343" fmla="*/ 3947651 w 4098122"/>
                <a:gd name="connsiteY171-344" fmla="*/ 2395959 h 5311470"/>
                <a:gd name="connsiteX172-345" fmla="*/ 3959226 w 4098122"/>
                <a:gd name="connsiteY172-346" fmla="*/ 2534855 h 5311470"/>
                <a:gd name="connsiteX173-347" fmla="*/ 3982375 w 4098122"/>
                <a:gd name="connsiteY173-348" fmla="*/ 2558005 h 5311470"/>
                <a:gd name="connsiteX174-349" fmla="*/ 3993950 w 4098122"/>
                <a:gd name="connsiteY174-350" fmla="*/ 2592729 h 5311470"/>
                <a:gd name="connsiteX175-351" fmla="*/ 4028674 w 4098122"/>
                <a:gd name="connsiteY175-352" fmla="*/ 2916820 h 5311470"/>
                <a:gd name="connsiteX176-353" fmla="*/ 4051823 w 4098122"/>
                <a:gd name="connsiteY176-354" fmla="*/ 3067291 h 5311470"/>
                <a:gd name="connsiteX177-355" fmla="*/ 4040249 w 4098122"/>
                <a:gd name="connsiteY177-356" fmla="*/ 3125164 h 5311470"/>
                <a:gd name="connsiteX178-357" fmla="*/ 4029899 w 4098122"/>
                <a:gd name="connsiteY178-358" fmla="*/ 3164921 h 5311470"/>
                <a:gd name="connsiteX179-359" fmla="*/ 4031149 w 4098122"/>
                <a:gd name="connsiteY179-360" fmla="*/ 3158443 h 5311470"/>
                <a:gd name="connsiteX180-361" fmla="*/ 4029899 w 4098122"/>
                <a:gd name="connsiteY180-362" fmla="*/ 3164921 h 5311470"/>
                <a:gd name="connsiteX181-363" fmla="*/ 4017099 w 4098122"/>
                <a:gd name="connsiteY181-364" fmla="*/ 3229336 h 5311470"/>
                <a:gd name="connsiteX182-365" fmla="*/ 4017099 w 4098122"/>
                <a:gd name="connsiteY182-366" fmla="*/ 3634450 h 5311470"/>
                <a:gd name="connsiteX183-367" fmla="*/ 4051823 w 4098122"/>
                <a:gd name="connsiteY183-368" fmla="*/ 3842795 h 5311470"/>
                <a:gd name="connsiteX184-369" fmla="*/ 4063398 w 4098122"/>
                <a:gd name="connsiteY184-370" fmla="*/ 3981691 h 5311470"/>
                <a:gd name="connsiteX185-371" fmla="*/ 4051823 w 4098122"/>
                <a:gd name="connsiteY185-372" fmla="*/ 4120587 h 5311470"/>
                <a:gd name="connsiteX186-373" fmla="*/ 4040249 w 4098122"/>
                <a:gd name="connsiteY186-374" fmla="*/ 4155311 h 5311470"/>
                <a:gd name="connsiteX187-375" fmla="*/ 4017099 w 4098122"/>
                <a:gd name="connsiteY187-376" fmla="*/ 4444678 h 5311470"/>
                <a:gd name="connsiteX188-377" fmla="*/ 4028674 w 4098122"/>
                <a:gd name="connsiteY188-378" fmla="*/ 4734045 h 5311470"/>
                <a:gd name="connsiteX189-379" fmla="*/ 4040249 w 4098122"/>
                <a:gd name="connsiteY189-380" fmla="*/ 4768769 h 5311470"/>
                <a:gd name="connsiteX190-381" fmla="*/ 4025844 w 4098122"/>
                <a:gd name="connsiteY190-382" fmla="*/ 5150698 h 5311470"/>
                <a:gd name="connsiteX191-383" fmla="*/ 4014270 w 4098122"/>
                <a:gd name="connsiteY191-384" fmla="*/ 5275190 h 5311470"/>
                <a:gd name="connsiteX192-385" fmla="*/ 3936076 w 4098122"/>
                <a:gd name="connsiteY192-386" fmla="*/ 5254906 h 5311470"/>
                <a:gd name="connsiteX193-387" fmla="*/ 3889778 w 4098122"/>
                <a:gd name="connsiteY193-388" fmla="*/ 5243331 h 5311470"/>
                <a:gd name="connsiteX194-389" fmla="*/ 3788546 w 4098122"/>
                <a:gd name="connsiteY194-390" fmla="*/ 5240502 h 5311470"/>
                <a:gd name="connsiteX195-391" fmla="*/ 3713143 w 4098122"/>
                <a:gd name="connsiteY195-392" fmla="*/ 5246382 h 5311470"/>
                <a:gd name="connsiteX196-393" fmla="*/ 3655455 w 4098122"/>
                <a:gd name="connsiteY196-394" fmla="*/ 5234733 h 5311470"/>
                <a:gd name="connsiteX197-395" fmla="*/ 3600411 w 4098122"/>
                <a:gd name="connsiteY197-396" fmla="*/ 5231757 h 5311470"/>
                <a:gd name="connsiteX198-397" fmla="*/ 3565686 w 4098122"/>
                <a:gd name="connsiteY198-398" fmla="*/ 5243331 h 5311470"/>
                <a:gd name="connsiteX199-399" fmla="*/ 2350345 w 4098122"/>
                <a:gd name="connsiteY199-400" fmla="*/ 5266481 h 5311470"/>
                <a:gd name="connsiteX200-401" fmla="*/ 2188299 w 4098122"/>
                <a:gd name="connsiteY200-402" fmla="*/ 5289630 h 5311470"/>
                <a:gd name="connsiteX201-403" fmla="*/ 2095702 w 4098122"/>
                <a:gd name="connsiteY201-404" fmla="*/ 5301205 h 5311470"/>
                <a:gd name="connsiteX202-405" fmla="*/ 2049329 w 4098122"/>
                <a:gd name="connsiteY202-406" fmla="*/ 5306936 h 5311470"/>
                <a:gd name="connsiteX203-407" fmla="*/ 1968380 w 4098122"/>
                <a:gd name="connsiteY203-408" fmla="*/ 5301205 h 5311470"/>
                <a:gd name="connsiteX204-409" fmla="*/ 1748461 w 4098122"/>
                <a:gd name="connsiteY204-410" fmla="*/ 5289630 h 5311470"/>
                <a:gd name="connsiteX205-411" fmla="*/ 1574841 w 4098122"/>
                <a:gd name="connsiteY205-412" fmla="*/ 5266481 h 5311470"/>
                <a:gd name="connsiteX206-413" fmla="*/ 1505393 w 4098122"/>
                <a:gd name="connsiteY206-414" fmla="*/ 5243331 h 5311470"/>
                <a:gd name="connsiteX207-415" fmla="*/ 1470669 w 4098122"/>
                <a:gd name="connsiteY207-416" fmla="*/ 5231757 h 5311470"/>
                <a:gd name="connsiteX208-417" fmla="*/ 1435945 w 4098122"/>
                <a:gd name="connsiteY208-418" fmla="*/ 5220182 h 5311470"/>
                <a:gd name="connsiteX209-419" fmla="*/ 1366497 w 4098122"/>
                <a:gd name="connsiteY209-420" fmla="*/ 5208607 h 5311470"/>
                <a:gd name="connsiteX210-421" fmla="*/ 1331773 w 4098122"/>
                <a:gd name="connsiteY210-422" fmla="*/ 5197033 h 5311470"/>
                <a:gd name="connsiteX211-423" fmla="*/ 1273899 w 4098122"/>
                <a:gd name="connsiteY211-424" fmla="*/ 5185458 h 5311470"/>
                <a:gd name="connsiteX212-425" fmla="*/ 1088704 w 4098122"/>
                <a:gd name="connsiteY212-426" fmla="*/ 5197033 h 5311470"/>
                <a:gd name="connsiteX213-427" fmla="*/ 1030831 w 4098122"/>
                <a:gd name="connsiteY213-428" fmla="*/ 5208607 h 5311470"/>
                <a:gd name="connsiteX214-429" fmla="*/ 799337 w 4098122"/>
                <a:gd name="connsiteY214-430" fmla="*/ 5197033 h 5311470"/>
                <a:gd name="connsiteX215-431" fmla="*/ 648866 w 4098122"/>
                <a:gd name="connsiteY215-432" fmla="*/ 5231757 h 5311470"/>
                <a:gd name="connsiteX216-433" fmla="*/ 452097 w 4098122"/>
                <a:gd name="connsiteY216-434" fmla="*/ 5197033 h 5311470"/>
                <a:gd name="connsiteX217-435" fmla="*/ 244625 w 4098122"/>
                <a:gd name="connsiteY217-436" fmla="*/ 5207919 h 5311470"/>
                <a:gd name="connsiteX218-437" fmla="*/ 174304 w 4098122"/>
                <a:gd name="connsiteY218-438" fmla="*/ 5220182 h 5311470"/>
                <a:gd name="connsiteX219-439" fmla="*/ 117808 w 4098122"/>
                <a:gd name="connsiteY219-440" fmla="*/ 5228128 h 5311470"/>
                <a:gd name="connsiteX220-441" fmla="*/ 12259 w 4098122"/>
                <a:gd name="connsiteY220-442" fmla="*/ 5243331 h 5311470"/>
                <a:gd name="connsiteX221-443" fmla="*/ 23144 w 4098122"/>
                <a:gd name="connsiteY221-444" fmla="*/ 5109442 h 5311470"/>
                <a:gd name="connsiteX222-445" fmla="*/ 46294 w 4098122"/>
                <a:gd name="connsiteY222-446" fmla="*/ 5020289 h 5311470"/>
                <a:gd name="connsiteX223-447" fmla="*/ 35408 w 4098122"/>
                <a:gd name="connsiteY223-448" fmla="*/ 4826643 h 5311470"/>
                <a:gd name="connsiteX224-449" fmla="*/ 58557 w 4098122"/>
                <a:gd name="connsiteY224-450" fmla="*/ 4791919 h 5311470"/>
                <a:gd name="connsiteX225-451" fmla="*/ 70132 w 4098122"/>
                <a:gd name="connsiteY225-452" fmla="*/ 4745620 h 5311470"/>
                <a:gd name="connsiteX226-453" fmla="*/ 35408 w 4098122"/>
                <a:gd name="connsiteY226-454" fmla="*/ 4676172 h 5311470"/>
                <a:gd name="connsiteX227-455" fmla="*/ 23833 w 4098122"/>
                <a:gd name="connsiteY227-456" fmla="*/ 4641448 h 5311470"/>
                <a:gd name="connsiteX228-457" fmla="*/ 35408 w 4098122"/>
                <a:gd name="connsiteY228-458" fmla="*/ 4514126 h 5311470"/>
                <a:gd name="connsiteX229-459" fmla="*/ 46983 w 4098122"/>
                <a:gd name="connsiteY229-460" fmla="*/ 4467828 h 5311470"/>
                <a:gd name="connsiteX230-461" fmla="*/ 70132 w 4098122"/>
                <a:gd name="connsiteY230-462" fmla="*/ 4363655 h 5311470"/>
                <a:gd name="connsiteX231-463" fmla="*/ 58557 w 4098122"/>
                <a:gd name="connsiteY231-464" fmla="*/ 4305782 h 5311470"/>
                <a:gd name="connsiteX232-465" fmla="*/ 46983 w 4098122"/>
                <a:gd name="connsiteY232-466" fmla="*/ 4236334 h 5311470"/>
                <a:gd name="connsiteX233-467" fmla="*/ 23833 w 4098122"/>
                <a:gd name="connsiteY233-468" fmla="*/ 4166886 h 5311470"/>
                <a:gd name="connsiteX234-469" fmla="*/ 35408 w 4098122"/>
                <a:gd name="connsiteY234-470" fmla="*/ 3877519 h 5311470"/>
                <a:gd name="connsiteX235-471" fmla="*/ 46983 w 4098122"/>
                <a:gd name="connsiteY235-472" fmla="*/ 3819645 h 5311470"/>
                <a:gd name="connsiteX236-473" fmla="*/ 116431 w 4098122"/>
                <a:gd name="connsiteY236-474" fmla="*/ 3750197 h 5311470"/>
                <a:gd name="connsiteX237-475" fmla="*/ 93281 w 4098122"/>
                <a:gd name="connsiteY237-476" fmla="*/ 3611301 h 5311470"/>
                <a:gd name="connsiteX238-477" fmla="*/ 70132 w 4098122"/>
                <a:gd name="connsiteY238-478" fmla="*/ 3576577 h 5311470"/>
                <a:gd name="connsiteX239-479" fmla="*/ 58557 w 4098122"/>
                <a:gd name="connsiteY239-480" fmla="*/ 3437681 h 5311470"/>
                <a:gd name="connsiteX240-481" fmla="*/ 35408 w 4098122"/>
                <a:gd name="connsiteY240-482" fmla="*/ 3345083 h 5311470"/>
                <a:gd name="connsiteX241-483" fmla="*/ 12259 w 4098122"/>
                <a:gd name="connsiteY241-484" fmla="*/ 3264060 h 5311470"/>
                <a:gd name="connsiteX242-485" fmla="*/ 23833 w 4098122"/>
                <a:gd name="connsiteY242-486" fmla="*/ 3078866 h 5311470"/>
                <a:gd name="connsiteX243-487" fmla="*/ 46983 w 4098122"/>
                <a:gd name="connsiteY243-488" fmla="*/ 3009417 h 5311470"/>
                <a:gd name="connsiteX244-489" fmla="*/ 58557 w 4098122"/>
                <a:gd name="connsiteY244-490" fmla="*/ 2974693 h 5311470"/>
                <a:gd name="connsiteX245-491" fmla="*/ 46983 w 4098122"/>
                <a:gd name="connsiteY245-492" fmla="*/ 2812648 h 5311470"/>
                <a:gd name="connsiteX246-493" fmla="*/ 35408 w 4098122"/>
                <a:gd name="connsiteY246-494" fmla="*/ 2673752 h 5311470"/>
                <a:gd name="connsiteX247-495" fmla="*/ 46983 w 4098122"/>
                <a:gd name="connsiteY247-496" fmla="*/ 2523281 h 5311470"/>
                <a:gd name="connsiteX248-497" fmla="*/ 70132 w 4098122"/>
                <a:gd name="connsiteY248-498" fmla="*/ 2453833 h 5311470"/>
                <a:gd name="connsiteX249-499" fmla="*/ 58557 w 4098122"/>
                <a:gd name="connsiteY249-500" fmla="*/ 2257063 h 5311470"/>
                <a:gd name="connsiteX250-501" fmla="*/ 46983 w 4098122"/>
                <a:gd name="connsiteY250-502" fmla="*/ 2210764 h 5311470"/>
                <a:gd name="connsiteX251-503" fmla="*/ 23833 w 4098122"/>
                <a:gd name="connsiteY251-504" fmla="*/ 2176040 h 5311470"/>
                <a:gd name="connsiteX252-505" fmla="*/ 23833 w 4098122"/>
                <a:gd name="connsiteY252-506" fmla="*/ 1828800 h 5311470"/>
                <a:gd name="connsiteX253-507" fmla="*/ 35408 w 4098122"/>
                <a:gd name="connsiteY253-508" fmla="*/ 1713053 h 5311470"/>
                <a:gd name="connsiteX254-509" fmla="*/ 58557 w 4098122"/>
                <a:gd name="connsiteY254-510" fmla="*/ 1643605 h 5311470"/>
                <a:gd name="connsiteX255-511" fmla="*/ 35408 w 4098122"/>
                <a:gd name="connsiteY255-512" fmla="*/ 1481559 h 5311470"/>
                <a:gd name="connsiteX256-513" fmla="*/ 23833 w 4098122"/>
                <a:gd name="connsiteY256-514" fmla="*/ 1446835 h 5311470"/>
                <a:gd name="connsiteX257-515" fmla="*/ 684 w 4098122"/>
                <a:gd name="connsiteY257-516" fmla="*/ 1365812 h 5311470"/>
                <a:gd name="connsiteX258-517" fmla="*/ 12259 w 4098122"/>
                <a:gd name="connsiteY258-518" fmla="*/ 1192192 h 5311470"/>
                <a:gd name="connsiteX259-519" fmla="*/ 23833 w 4098122"/>
                <a:gd name="connsiteY259-520" fmla="*/ 1157468 h 5311470"/>
                <a:gd name="connsiteX260-521" fmla="*/ 58557 w 4098122"/>
                <a:gd name="connsiteY260-522" fmla="*/ 1064871 h 5311470"/>
                <a:gd name="connsiteX261-523" fmla="*/ 46983 w 4098122"/>
                <a:gd name="connsiteY261-524" fmla="*/ 844952 h 5311470"/>
                <a:gd name="connsiteX262-525" fmla="*/ 35408 w 4098122"/>
                <a:gd name="connsiteY262-526" fmla="*/ 787078 h 5311470"/>
                <a:gd name="connsiteX263-527" fmla="*/ 23833 w 4098122"/>
                <a:gd name="connsiteY263-528" fmla="*/ 648182 h 5311470"/>
                <a:gd name="connsiteX264-529" fmla="*/ 12259 w 4098122"/>
                <a:gd name="connsiteY264-530" fmla="*/ 555585 h 5311470"/>
                <a:gd name="connsiteX265-531" fmla="*/ 23833 w 4098122"/>
                <a:gd name="connsiteY265-532" fmla="*/ 115747 h 5311470"/>
                <a:gd name="connsiteX266-533" fmla="*/ 70132 w 4098122"/>
                <a:gd name="connsiteY266-534" fmla="*/ 69448 h 5311470"/>
                <a:gd name="connsiteX267-535" fmla="*/ 428947 w 4098122"/>
                <a:gd name="connsiteY267-536" fmla="*/ 69448 h 5311470"/>
                <a:gd name="connsiteX268-537" fmla="*/ 556269 w 4098122"/>
                <a:gd name="connsiteY268-538" fmla="*/ 81022 h 5311470"/>
                <a:gd name="connsiteX269-539" fmla="*/ 891935 w 4098122"/>
                <a:gd name="connsiteY269-540" fmla="*/ 57873 h 5311470"/>
                <a:gd name="connsiteX270-541" fmla="*/ 926659 w 4098122"/>
                <a:gd name="connsiteY270-542" fmla="*/ 46298 h 5311470"/>
                <a:gd name="connsiteX271-543" fmla="*/ 961383 w 4098122"/>
                <a:gd name="connsiteY271-544" fmla="*/ 23149 h 5311470"/>
                <a:gd name="connsiteX272-545" fmla="*/ 1007681 w 4098122"/>
                <a:gd name="connsiteY272-546" fmla="*/ 0 h 5311470"/>
                <a:gd name="connsiteX0-547" fmla="*/ 1042828 w 4098122"/>
                <a:gd name="connsiteY0-548" fmla="*/ 118419 h 5311470"/>
                <a:gd name="connsiteX1-549" fmla="*/ 1010449 w 4098122"/>
                <a:gd name="connsiteY1-550" fmla="*/ 140754 h 5311470"/>
                <a:gd name="connsiteX2-551" fmla="*/ 912755 w 4098122"/>
                <a:gd name="connsiteY2-552" fmla="*/ 151921 h 5311470"/>
                <a:gd name="connsiteX3-553" fmla="*/ 665066 w 4098122"/>
                <a:gd name="connsiteY3-554" fmla="*/ 174258 h 5311470"/>
                <a:gd name="connsiteX4-555" fmla="*/ 546340 w 4098122"/>
                <a:gd name="connsiteY4-556" fmla="*/ 163090 h 5311470"/>
                <a:gd name="connsiteX5-557" fmla="*/ 193938 w 4098122"/>
                <a:gd name="connsiteY5-558" fmla="*/ 169028 h 5311470"/>
                <a:gd name="connsiteX6-559" fmla="*/ 168578 w 4098122"/>
                <a:gd name="connsiteY6-560" fmla="*/ 207762 h 5311470"/>
                <a:gd name="connsiteX7-561" fmla="*/ 187473 w 4098122"/>
                <a:gd name="connsiteY7-562" fmla="*/ 608390 h 5311470"/>
                <a:gd name="connsiteX8-563" fmla="*/ 208505 w 4098122"/>
                <a:gd name="connsiteY8-564" fmla="*/ 760923 h 5311470"/>
                <a:gd name="connsiteX9-565" fmla="*/ 179372 w 4098122"/>
                <a:gd name="connsiteY9-566" fmla="*/ 855496 h 5311470"/>
                <a:gd name="connsiteX10-567" fmla="*/ 190165 w 4098122"/>
                <a:gd name="connsiteY10-568" fmla="*/ 911336 h 5311470"/>
                <a:gd name="connsiteX11-569" fmla="*/ 222545 w 4098122"/>
                <a:gd name="connsiteY11-570" fmla="*/ 1056518 h 5311470"/>
                <a:gd name="connsiteX12-571" fmla="*/ 209587 w 4098122"/>
                <a:gd name="connsiteY12-572" fmla="*/ 1198869 h 5311470"/>
                <a:gd name="connsiteX13-573" fmla="*/ 193411 w 4098122"/>
                <a:gd name="connsiteY13-574" fmla="*/ 1287934 h 5311470"/>
                <a:gd name="connsiteX14-575" fmla="*/ 146992 w 4098122"/>
                <a:gd name="connsiteY14-576" fmla="*/ 1413887 h 5311470"/>
                <a:gd name="connsiteX15-577" fmla="*/ 168578 w 4098122"/>
                <a:gd name="connsiteY15-578" fmla="*/ 1492062 h 5311470"/>
                <a:gd name="connsiteX16-579" fmla="*/ 179372 w 4098122"/>
                <a:gd name="connsiteY16-580" fmla="*/ 1525566 h 5311470"/>
                <a:gd name="connsiteX17-581" fmla="*/ 200958 w 4098122"/>
                <a:gd name="connsiteY17-582" fmla="*/ 1681916 h 5311470"/>
                <a:gd name="connsiteX18-583" fmla="*/ 179372 w 4098122"/>
                <a:gd name="connsiteY18-584" fmla="*/ 1748923 h 5311470"/>
                <a:gd name="connsiteX19-585" fmla="*/ 168578 w 4098122"/>
                <a:gd name="connsiteY19-586" fmla="*/ 1860602 h 5311470"/>
                <a:gd name="connsiteX20-587" fmla="*/ 204205 w 4098122"/>
                <a:gd name="connsiteY20-588" fmla="*/ 2148134 h 5311470"/>
                <a:gd name="connsiteX21-589" fmla="*/ 190165 w 4098122"/>
                <a:gd name="connsiteY21-590" fmla="*/ 2229139 h 5311470"/>
                <a:gd name="connsiteX22-591" fmla="*/ 200958 w 4098122"/>
                <a:gd name="connsiteY22-592" fmla="*/ 2273811 h 5311470"/>
                <a:gd name="connsiteX23-593" fmla="*/ 211751 w 4098122"/>
                <a:gd name="connsiteY23-594" fmla="*/ 2463665 h 5311470"/>
                <a:gd name="connsiteX24-595" fmla="*/ 190165 w 4098122"/>
                <a:gd name="connsiteY24-596" fmla="*/ 2530671 h 5311470"/>
                <a:gd name="connsiteX25-597" fmla="*/ 197184 w 4098122"/>
                <a:gd name="connsiteY25-598" fmla="*/ 2693667 h 5311470"/>
                <a:gd name="connsiteX26-599" fmla="*/ 190165 w 4098122"/>
                <a:gd name="connsiteY26-600" fmla="*/ 2809867 h 5311470"/>
                <a:gd name="connsiteX27-601" fmla="*/ 200958 w 4098122"/>
                <a:gd name="connsiteY27-602" fmla="*/ 2966216 h 5311470"/>
                <a:gd name="connsiteX28-603" fmla="*/ 190165 w 4098122"/>
                <a:gd name="connsiteY28-604" fmla="*/ 2999720 h 5311470"/>
                <a:gd name="connsiteX29-605" fmla="*/ 168578 w 4098122"/>
                <a:gd name="connsiteY29-606" fmla="*/ 3066728 h 5311470"/>
                <a:gd name="connsiteX30-607" fmla="*/ 187473 w 4098122"/>
                <a:gd name="connsiteY30-608" fmla="*/ 3221661 h 5311470"/>
                <a:gd name="connsiteX31-609" fmla="*/ 179372 w 4098122"/>
                <a:gd name="connsiteY31-610" fmla="*/ 3323587 h 5311470"/>
                <a:gd name="connsiteX32-611" fmla="*/ 200958 w 4098122"/>
                <a:gd name="connsiteY32-612" fmla="*/ 3412930 h 5311470"/>
                <a:gd name="connsiteX33-613" fmla="*/ 211751 w 4098122"/>
                <a:gd name="connsiteY33-614" fmla="*/ 3546944 h 5311470"/>
                <a:gd name="connsiteX34-615" fmla="*/ 233337 w 4098122"/>
                <a:gd name="connsiteY34-616" fmla="*/ 3580448 h 5311470"/>
                <a:gd name="connsiteX35-617" fmla="*/ 254924 w 4098122"/>
                <a:gd name="connsiteY35-618" fmla="*/ 3714461 h 5311470"/>
                <a:gd name="connsiteX36-619" fmla="*/ 207978 w 4098122"/>
                <a:gd name="connsiteY36-620" fmla="*/ 3817095 h 5311470"/>
                <a:gd name="connsiteX37-621" fmla="*/ 214443 w 4098122"/>
                <a:gd name="connsiteY37-622" fmla="*/ 3951817 h 5311470"/>
                <a:gd name="connsiteX38-623" fmla="*/ 168578 w 4098122"/>
                <a:gd name="connsiteY38-624" fmla="*/ 4116504 h 5311470"/>
                <a:gd name="connsiteX39-625" fmla="*/ 190165 w 4098122"/>
                <a:gd name="connsiteY39-626" fmla="*/ 4183511 h 5311470"/>
                <a:gd name="connsiteX40-627" fmla="*/ 218216 w 4098122"/>
                <a:gd name="connsiteY40-628" fmla="*/ 4256733 h 5311470"/>
                <a:gd name="connsiteX41-629" fmla="*/ 211751 w 4098122"/>
                <a:gd name="connsiteY41-630" fmla="*/ 4306356 h 5311470"/>
                <a:gd name="connsiteX42-631" fmla="*/ 190165 w 4098122"/>
                <a:gd name="connsiteY42-632" fmla="*/ 4406868 h 5311470"/>
                <a:gd name="connsiteX43-633" fmla="*/ 179372 w 4098122"/>
                <a:gd name="connsiteY43-634" fmla="*/ 4451539 h 5311470"/>
                <a:gd name="connsiteX44-635" fmla="*/ 168578 w 4098122"/>
                <a:gd name="connsiteY44-636" fmla="*/ 4574385 h 5311470"/>
                <a:gd name="connsiteX45-637" fmla="*/ 179372 w 4098122"/>
                <a:gd name="connsiteY45-638" fmla="*/ 4607889 h 5311470"/>
                <a:gd name="connsiteX46-639" fmla="*/ 211751 w 4098122"/>
                <a:gd name="connsiteY46-640" fmla="*/ 4674896 h 5311470"/>
                <a:gd name="connsiteX47-641" fmla="*/ 200958 w 4098122"/>
                <a:gd name="connsiteY47-642" fmla="*/ 4719567 h 5311470"/>
                <a:gd name="connsiteX48-643" fmla="*/ 179372 w 4098122"/>
                <a:gd name="connsiteY48-644" fmla="*/ 4753071 h 5311470"/>
                <a:gd name="connsiteX49-645" fmla="*/ 179372 w 4098122"/>
                <a:gd name="connsiteY49-646" fmla="*/ 5009930 h 5311470"/>
                <a:gd name="connsiteX50-647" fmla="*/ 157786 w 4098122"/>
                <a:gd name="connsiteY50-648" fmla="*/ 5043435 h 5311470"/>
                <a:gd name="connsiteX51-649" fmla="*/ 180935 w 4098122"/>
                <a:gd name="connsiteY51-650" fmla="*/ 5108814 h 5311470"/>
                <a:gd name="connsiteX52-651" fmla="*/ 230213 w 4098122"/>
                <a:gd name="connsiteY52-652" fmla="*/ 5074497 h 5311470"/>
                <a:gd name="connsiteX53-653" fmla="*/ 308890 w 4098122"/>
                <a:gd name="connsiteY53-654" fmla="*/ 5132777 h 5311470"/>
                <a:gd name="connsiteX54-655" fmla="*/ 330477 w 4098122"/>
                <a:gd name="connsiteY54-656" fmla="*/ 5110441 h 5311470"/>
                <a:gd name="connsiteX55-657" fmla="*/ 524754 w 4098122"/>
                <a:gd name="connsiteY55-658" fmla="*/ 5099273 h 5311470"/>
                <a:gd name="connsiteX56-659" fmla="*/ 783791 w 4098122"/>
                <a:gd name="connsiteY56-660" fmla="*/ 5099273 h 5311470"/>
                <a:gd name="connsiteX57-661" fmla="*/ 891723 w 4098122"/>
                <a:gd name="connsiteY57-662" fmla="*/ 5110441 h 5311470"/>
                <a:gd name="connsiteX58-663" fmla="*/ 1107587 w 4098122"/>
                <a:gd name="connsiteY58-664" fmla="*/ 5121609 h 5311470"/>
                <a:gd name="connsiteX59-665" fmla="*/ 1161553 w 4098122"/>
                <a:gd name="connsiteY59-666" fmla="*/ 5110441 h 5311470"/>
                <a:gd name="connsiteX60-667" fmla="*/ 1334244 w 4098122"/>
                <a:gd name="connsiteY60-668" fmla="*/ 5099273 h 5311470"/>
                <a:gd name="connsiteX61-669" fmla="*/ 1388211 w 4098122"/>
                <a:gd name="connsiteY61-670" fmla="*/ 5110441 h 5311470"/>
                <a:gd name="connsiteX62-671" fmla="*/ 1420590 w 4098122"/>
                <a:gd name="connsiteY62-672" fmla="*/ 5121609 h 5311470"/>
                <a:gd name="connsiteX63-673" fmla="*/ 1485349 w 4098122"/>
                <a:gd name="connsiteY63-674" fmla="*/ 5132777 h 5311470"/>
                <a:gd name="connsiteX64-675" fmla="*/ 1517729 w 4098122"/>
                <a:gd name="connsiteY64-676" fmla="*/ 5143945 h 5311470"/>
                <a:gd name="connsiteX65-677" fmla="*/ 1550108 w 4098122"/>
                <a:gd name="connsiteY65-678" fmla="*/ 5155112 h 5311470"/>
                <a:gd name="connsiteX66-679" fmla="*/ 1614868 w 4098122"/>
                <a:gd name="connsiteY66-680" fmla="*/ 5177448 h 5311470"/>
                <a:gd name="connsiteX67-681" fmla="*/ 1802785 w 4098122"/>
                <a:gd name="connsiteY67-682" fmla="*/ 5181199 h 5311470"/>
                <a:gd name="connsiteX68-683" fmla="*/ 1926080 w 4098122"/>
                <a:gd name="connsiteY68-684" fmla="*/ 5173781 h 5311470"/>
                <a:gd name="connsiteX69-685" fmla="*/ 2060390 w 4098122"/>
                <a:gd name="connsiteY69-686" fmla="*/ 5177531 h 5311470"/>
                <a:gd name="connsiteX70-687" fmla="*/ 2100562 w 4098122"/>
                <a:gd name="connsiteY70-688" fmla="*/ 5210952 h 5311470"/>
                <a:gd name="connsiteX71-689" fmla="*/ 2186907 w 4098122"/>
                <a:gd name="connsiteY71-690" fmla="*/ 5199784 h 5311470"/>
                <a:gd name="connsiteX72-691" fmla="*/ 2338012 w 4098122"/>
                <a:gd name="connsiteY72-692" fmla="*/ 5177448 h 5311470"/>
                <a:gd name="connsiteX73-693" fmla="*/ 3471298 w 4098122"/>
                <a:gd name="connsiteY73-694" fmla="*/ 5155112 h 5311470"/>
                <a:gd name="connsiteX74-695" fmla="*/ 3503678 w 4098122"/>
                <a:gd name="connsiteY74-696" fmla="*/ 5143945 h 5311470"/>
                <a:gd name="connsiteX75-697" fmla="*/ 3536058 w 4098122"/>
                <a:gd name="connsiteY75-698" fmla="*/ 5121609 h 5311470"/>
                <a:gd name="connsiteX76-699" fmla="*/ 3643989 w 4098122"/>
                <a:gd name="connsiteY76-700" fmla="*/ 5110441 h 5311470"/>
                <a:gd name="connsiteX77-701" fmla="*/ 3665576 w 4098122"/>
                <a:gd name="connsiteY77-702" fmla="*/ 5132777 h 5311470"/>
                <a:gd name="connsiteX78-703" fmla="*/ 3773508 w 4098122"/>
                <a:gd name="connsiteY78-704" fmla="*/ 5155112 h 5311470"/>
                <a:gd name="connsiteX79-705" fmla="*/ 3816680 w 4098122"/>
                <a:gd name="connsiteY79-706" fmla="*/ 5166280 h 5311470"/>
                <a:gd name="connsiteX80-707" fmla="*/ 3870647 w 4098122"/>
                <a:gd name="connsiteY80-708" fmla="*/ 5177448 h 5311470"/>
                <a:gd name="connsiteX81-709" fmla="*/ 3874975 w 4098122"/>
                <a:gd name="connsiteY81-710" fmla="*/ 5037497 h 5311470"/>
                <a:gd name="connsiteX82-711" fmla="*/ 3913820 w 4098122"/>
                <a:gd name="connsiteY82-712" fmla="*/ 4697231 h 5311470"/>
                <a:gd name="connsiteX83-713" fmla="*/ 3903026 w 4098122"/>
                <a:gd name="connsiteY83-714" fmla="*/ 4663727 h 5311470"/>
                <a:gd name="connsiteX84-715" fmla="*/ 3892233 w 4098122"/>
                <a:gd name="connsiteY84-716" fmla="*/ 4384532 h 5311470"/>
                <a:gd name="connsiteX85-717" fmla="*/ 3881440 w 4098122"/>
                <a:gd name="connsiteY85-718" fmla="*/ 4105336 h 5311470"/>
                <a:gd name="connsiteX86-719" fmla="*/ 3924612 w 4098122"/>
                <a:gd name="connsiteY86-720" fmla="*/ 4071832 h 5311470"/>
                <a:gd name="connsiteX87-721" fmla="*/ 3899780 w 4098122"/>
                <a:gd name="connsiteY87-722" fmla="*/ 3931880 h 5311470"/>
                <a:gd name="connsiteX88-723" fmla="*/ 3872811 w 4098122"/>
                <a:gd name="connsiteY88-724" fmla="*/ 3820202 h 5311470"/>
                <a:gd name="connsiteX89-725" fmla="*/ 3892233 w 4098122"/>
                <a:gd name="connsiteY89-726" fmla="*/ 3602783 h 5311470"/>
                <a:gd name="connsiteX90-727" fmla="*/ 3878749 w 4098122"/>
                <a:gd name="connsiteY90-728" fmla="*/ 3246828 h 5311470"/>
                <a:gd name="connsiteX91-729" fmla="*/ 3913820 w 4098122"/>
                <a:gd name="connsiteY91-730" fmla="*/ 3111398 h 5311470"/>
                <a:gd name="connsiteX92-731" fmla="*/ 3924612 w 4098122"/>
                <a:gd name="connsiteY92-732" fmla="*/ 3055560 h 5311470"/>
                <a:gd name="connsiteX93-733" fmla="*/ 3903026 w 4098122"/>
                <a:gd name="connsiteY93-734" fmla="*/ 2910378 h 5311470"/>
                <a:gd name="connsiteX94-735" fmla="*/ 3897643 w 4098122"/>
                <a:gd name="connsiteY94-736" fmla="*/ 2689852 h 5311470"/>
                <a:gd name="connsiteX95-737" fmla="*/ 3859853 w 4098122"/>
                <a:gd name="connsiteY95-738" fmla="*/ 2564175 h 5311470"/>
                <a:gd name="connsiteX96-739" fmla="*/ 3838267 w 4098122"/>
                <a:gd name="connsiteY96-740" fmla="*/ 2541839 h 5311470"/>
                <a:gd name="connsiteX97-741" fmla="*/ 3827474 w 4098122"/>
                <a:gd name="connsiteY97-742" fmla="*/ 2407825 h 5311470"/>
                <a:gd name="connsiteX98-743" fmla="*/ 3838267 w 4098122"/>
                <a:gd name="connsiteY98-744" fmla="*/ 2374321 h 5311470"/>
                <a:gd name="connsiteX99-745" fmla="*/ 3849060 w 4098122"/>
                <a:gd name="connsiteY99-746" fmla="*/ 2296146 h 5311470"/>
                <a:gd name="connsiteX100-747" fmla="*/ 3870647 w 4098122"/>
                <a:gd name="connsiteY100-748" fmla="*/ 2273811 h 5311470"/>
                <a:gd name="connsiteX101-749" fmla="*/ 3903026 w 4098122"/>
                <a:gd name="connsiteY101-750" fmla="*/ 2184469 h 5311470"/>
                <a:gd name="connsiteX102-751" fmla="*/ 3913820 w 4098122"/>
                <a:gd name="connsiteY102-752" fmla="*/ 2005783 h 5311470"/>
                <a:gd name="connsiteX103-753" fmla="*/ 3935406 w 4098122"/>
                <a:gd name="connsiteY103-754" fmla="*/ 1793595 h 5311470"/>
                <a:gd name="connsiteX104-755" fmla="*/ 3924612 w 4098122"/>
                <a:gd name="connsiteY104-756" fmla="*/ 1648413 h 5311470"/>
                <a:gd name="connsiteX105-757" fmla="*/ 3946199 w 4098122"/>
                <a:gd name="connsiteY105-758" fmla="*/ 1614909 h 5311470"/>
                <a:gd name="connsiteX106-759" fmla="*/ 3940816 w 4098122"/>
                <a:gd name="connsiteY106-760" fmla="*/ 1485848 h 5311470"/>
                <a:gd name="connsiteX107-761" fmla="*/ 3947836 w 4098122"/>
                <a:gd name="connsiteY107-762" fmla="*/ 1378692 h 5311470"/>
                <a:gd name="connsiteX108-763" fmla="*/ 3931105 w 4098122"/>
                <a:gd name="connsiteY108-764" fmla="*/ 1305039 h 5311470"/>
                <a:gd name="connsiteX109-765" fmla="*/ 3913293 w 4098122"/>
                <a:gd name="connsiteY109-766" fmla="*/ 1178655 h 5311470"/>
                <a:gd name="connsiteX110-767" fmla="*/ 3903026 w 4098122"/>
                <a:gd name="connsiteY110-768" fmla="*/ 676810 h 5311470"/>
                <a:gd name="connsiteX111-769" fmla="*/ 3917066 w 4098122"/>
                <a:gd name="connsiteY111-770" fmla="*/ 454869 h 5311470"/>
                <a:gd name="connsiteX112-771" fmla="*/ 3892233 w 4098122"/>
                <a:gd name="connsiteY112-772" fmla="*/ 397615 h 5311470"/>
                <a:gd name="connsiteX113-773" fmla="*/ 3913820 w 4098122"/>
                <a:gd name="connsiteY113-774" fmla="*/ 218929 h 5311470"/>
                <a:gd name="connsiteX114-775" fmla="*/ 3827474 w 4098122"/>
                <a:gd name="connsiteY114-776" fmla="*/ 196594 h 5311470"/>
                <a:gd name="connsiteX115-777" fmla="*/ 3795094 w 4098122"/>
                <a:gd name="connsiteY115-778" fmla="*/ 174258 h 5311470"/>
                <a:gd name="connsiteX116-779" fmla="*/ 3719542 w 4098122"/>
                <a:gd name="connsiteY116-780" fmla="*/ 163090 h 5311470"/>
                <a:gd name="connsiteX117-781" fmla="*/ 3683388 w 4098122"/>
                <a:gd name="connsiteY117-782" fmla="*/ 154045 h 5311470"/>
                <a:gd name="connsiteX118-783" fmla="*/ 3633196 w 4098122"/>
                <a:gd name="connsiteY118-784" fmla="*/ 140754 h 5311470"/>
                <a:gd name="connsiteX119-785" fmla="*/ 3590023 w 4098122"/>
                <a:gd name="connsiteY119-786" fmla="*/ 163090 h 5311470"/>
                <a:gd name="connsiteX120-787" fmla="*/ 3287814 w 4098122"/>
                <a:gd name="connsiteY120-788" fmla="*/ 174258 h 5311470"/>
                <a:gd name="connsiteX121-789" fmla="*/ 3190675 w 4098122"/>
                <a:gd name="connsiteY121-790" fmla="*/ 196594 h 5311470"/>
                <a:gd name="connsiteX122-791" fmla="*/ 3169088 w 4098122"/>
                <a:gd name="connsiteY122-792" fmla="*/ 174258 h 5311470"/>
                <a:gd name="connsiteX123-793" fmla="*/ 3136709 w 4098122"/>
                <a:gd name="connsiteY123-794" fmla="*/ 163090 h 5311470"/>
                <a:gd name="connsiteX124-795" fmla="*/ 3115123 w 4098122"/>
                <a:gd name="connsiteY124-796" fmla="*/ 140754 h 5311470"/>
                <a:gd name="connsiteX125-797" fmla="*/ 3030414 w 4098122"/>
                <a:gd name="connsiteY125-798" fmla="*/ 159276 h 5311470"/>
                <a:gd name="connsiteX126-799" fmla="*/ 2856086 w 4098122"/>
                <a:gd name="connsiteY126-800" fmla="*/ 151922 h 5311470"/>
                <a:gd name="connsiteX127-801" fmla="*/ 2445944 w 4098122"/>
                <a:gd name="connsiteY127-802" fmla="*/ 174258 h 5311470"/>
                <a:gd name="connsiteX128-803" fmla="*/ 2111354 w 4098122"/>
                <a:gd name="connsiteY128-804" fmla="*/ 129587 h 5311470"/>
                <a:gd name="connsiteX129-805" fmla="*/ 1882561 w 4098122"/>
                <a:gd name="connsiteY129-806" fmla="*/ 154045 h 5311470"/>
                <a:gd name="connsiteX130-807" fmla="*/ 1712006 w 4098122"/>
                <a:gd name="connsiteY130-808" fmla="*/ 140754 h 5311470"/>
                <a:gd name="connsiteX131-809" fmla="*/ 1237105 w 4098122"/>
                <a:gd name="connsiteY131-810" fmla="*/ 163090 h 5311470"/>
                <a:gd name="connsiteX132-811" fmla="*/ 1160470 w 4098122"/>
                <a:gd name="connsiteY132-812" fmla="*/ 142170 h 5311470"/>
                <a:gd name="connsiteX133-813" fmla="*/ 1086000 w 4098122"/>
                <a:gd name="connsiteY133-814" fmla="*/ 119834 h 5311470"/>
                <a:gd name="connsiteX134-815" fmla="*/ 1042828 w 4098122"/>
                <a:gd name="connsiteY134-816" fmla="*/ 118419 h 5311470"/>
                <a:gd name="connsiteX135-817" fmla="*/ 1007681 w 4098122"/>
                <a:gd name="connsiteY135-818" fmla="*/ 0 h 5311470"/>
                <a:gd name="connsiteX136-819" fmla="*/ 1100279 w 4098122"/>
                <a:gd name="connsiteY136-820" fmla="*/ 23149 h 5311470"/>
                <a:gd name="connsiteX137-821" fmla="*/ 1169727 w 4098122"/>
                <a:gd name="connsiteY137-822" fmla="*/ 69448 h 5311470"/>
                <a:gd name="connsiteX138-823" fmla="*/ 1679013 w 4098122"/>
                <a:gd name="connsiteY138-824" fmla="*/ 46298 h 5311470"/>
                <a:gd name="connsiteX139-825" fmla="*/ 1760036 w 4098122"/>
                <a:gd name="connsiteY139-826" fmla="*/ 23149 h 5311470"/>
                <a:gd name="connsiteX140-827" fmla="*/ 2107276 w 4098122"/>
                <a:gd name="connsiteY140-828" fmla="*/ 34724 h 5311470"/>
                <a:gd name="connsiteX141-829" fmla="*/ 2466092 w 4098122"/>
                <a:gd name="connsiteY141-830" fmla="*/ 81022 h 5311470"/>
                <a:gd name="connsiteX142-831" fmla="*/ 2905930 w 4098122"/>
                <a:gd name="connsiteY142-832" fmla="*/ 57873 h 5311470"/>
                <a:gd name="connsiteX143-833" fmla="*/ 3010102 w 4098122"/>
                <a:gd name="connsiteY143-834" fmla="*/ 34724 h 5311470"/>
                <a:gd name="connsiteX144-835" fmla="*/ 3183722 w 4098122"/>
                <a:gd name="connsiteY144-836" fmla="*/ 46298 h 5311470"/>
                <a:gd name="connsiteX145-837" fmla="*/ 3206871 w 4098122"/>
                <a:gd name="connsiteY145-838" fmla="*/ 69448 h 5311470"/>
                <a:gd name="connsiteX146-839" fmla="*/ 3241595 w 4098122"/>
                <a:gd name="connsiteY146-840" fmla="*/ 81022 h 5311470"/>
                <a:gd name="connsiteX147-841" fmla="*/ 3264745 w 4098122"/>
                <a:gd name="connsiteY147-842" fmla="*/ 104172 h 5311470"/>
                <a:gd name="connsiteX148-843" fmla="*/ 3368917 w 4098122"/>
                <a:gd name="connsiteY148-844" fmla="*/ 81022 h 5311470"/>
                <a:gd name="connsiteX149-845" fmla="*/ 3693008 w 4098122"/>
                <a:gd name="connsiteY149-846" fmla="*/ 69448 h 5311470"/>
                <a:gd name="connsiteX150-847" fmla="*/ 3739307 w 4098122"/>
                <a:gd name="connsiteY150-848" fmla="*/ 46298 h 5311470"/>
                <a:gd name="connsiteX151-849" fmla="*/ 3774031 w 4098122"/>
                <a:gd name="connsiteY151-850" fmla="*/ 23149 h 5311470"/>
                <a:gd name="connsiteX152-851" fmla="*/ 3831904 w 4098122"/>
                <a:gd name="connsiteY152-852" fmla="*/ 69448 h 5311470"/>
                <a:gd name="connsiteX153-853" fmla="*/ 3912927 w 4098122"/>
                <a:gd name="connsiteY153-854" fmla="*/ 81022 h 5311470"/>
                <a:gd name="connsiteX154-855" fmla="*/ 3947651 w 4098122"/>
                <a:gd name="connsiteY154-856" fmla="*/ 104172 h 5311470"/>
                <a:gd name="connsiteX155-857" fmla="*/ 4040249 w 4098122"/>
                <a:gd name="connsiteY155-858" fmla="*/ 127321 h 5311470"/>
                <a:gd name="connsiteX156-859" fmla="*/ 4017099 w 4098122"/>
                <a:gd name="connsiteY156-860" fmla="*/ 312516 h 5311470"/>
                <a:gd name="connsiteX157-861" fmla="*/ 4005524 w 4098122"/>
                <a:gd name="connsiteY157-862" fmla="*/ 347240 h 5311470"/>
                <a:gd name="connsiteX158-863" fmla="*/ 4028674 w 4098122"/>
                <a:gd name="connsiteY158-864" fmla="*/ 601883 h 5311470"/>
                <a:gd name="connsiteX159-865" fmla="*/ 4040249 w 4098122"/>
                <a:gd name="connsiteY159-866" fmla="*/ 1169043 h 5311470"/>
                <a:gd name="connsiteX160-867" fmla="*/ 4063398 w 4098122"/>
                <a:gd name="connsiteY160-868" fmla="*/ 1238491 h 5311470"/>
                <a:gd name="connsiteX161-869" fmla="*/ 4074973 w 4098122"/>
                <a:gd name="connsiteY161-870" fmla="*/ 1273215 h 5311470"/>
                <a:gd name="connsiteX162-871" fmla="*/ 4098122 w 4098122"/>
                <a:gd name="connsiteY162-872" fmla="*/ 1354238 h 5311470"/>
                <a:gd name="connsiteX163-873" fmla="*/ 4074973 w 4098122"/>
                <a:gd name="connsiteY163-874" fmla="*/ 1574157 h 5311470"/>
                <a:gd name="connsiteX164-875" fmla="*/ 4051823 w 4098122"/>
                <a:gd name="connsiteY164-876" fmla="*/ 1608881 h 5311470"/>
                <a:gd name="connsiteX165-877" fmla="*/ 4063398 w 4098122"/>
                <a:gd name="connsiteY165-878" fmla="*/ 1759352 h 5311470"/>
                <a:gd name="connsiteX166-879" fmla="*/ 4040249 w 4098122"/>
                <a:gd name="connsiteY166-880" fmla="*/ 1979271 h 5311470"/>
                <a:gd name="connsiteX167-881" fmla="*/ 4028674 w 4098122"/>
                <a:gd name="connsiteY167-882" fmla="*/ 2164466 h 5311470"/>
                <a:gd name="connsiteX168-883" fmla="*/ 3993950 w 4098122"/>
                <a:gd name="connsiteY168-884" fmla="*/ 2257063 h 5311470"/>
                <a:gd name="connsiteX169-885" fmla="*/ 3970800 w 4098122"/>
                <a:gd name="connsiteY169-886" fmla="*/ 2280212 h 5311470"/>
                <a:gd name="connsiteX170-887" fmla="*/ 3959226 w 4098122"/>
                <a:gd name="connsiteY170-888" fmla="*/ 2361235 h 5311470"/>
                <a:gd name="connsiteX171-889" fmla="*/ 3947651 w 4098122"/>
                <a:gd name="connsiteY171-890" fmla="*/ 2395959 h 5311470"/>
                <a:gd name="connsiteX172-891" fmla="*/ 3959226 w 4098122"/>
                <a:gd name="connsiteY172-892" fmla="*/ 2534855 h 5311470"/>
                <a:gd name="connsiteX173-893" fmla="*/ 3982375 w 4098122"/>
                <a:gd name="connsiteY173-894" fmla="*/ 2558005 h 5311470"/>
                <a:gd name="connsiteX174-895" fmla="*/ 3993950 w 4098122"/>
                <a:gd name="connsiteY174-896" fmla="*/ 2592729 h 5311470"/>
                <a:gd name="connsiteX175-897" fmla="*/ 4028674 w 4098122"/>
                <a:gd name="connsiteY175-898" fmla="*/ 2916820 h 5311470"/>
                <a:gd name="connsiteX176-899" fmla="*/ 4051823 w 4098122"/>
                <a:gd name="connsiteY176-900" fmla="*/ 3067291 h 5311470"/>
                <a:gd name="connsiteX177-901" fmla="*/ 4040249 w 4098122"/>
                <a:gd name="connsiteY177-902" fmla="*/ 3125164 h 5311470"/>
                <a:gd name="connsiteX178-903" fmla="*/ 4029899 w 4098122"/>
                <a:gd name="connsiteY178-904" fmla="*/ 3164921 h 5311470"/>
                <a:gd name="connsiteX179-905" fmla="*/ 4031149 w 4098122"/>
                <a:gd name="connsiteY179-906" fmla="*/ 3158443 h 5311470"/>
                <a:gd name="connsiteX180-907" fmla="*/ 4029899 w 4098122"/>
                <a:gd name="connsiteY180-908" fmla="*/ 3164921 h 5311470"/>
                <a:gd name="connsiteX181-909" fmla="*/ 4017099 w 4098122"/>
                <a:gd name="connsiteY181-910" fmla="*/ 3229336 h 5311470"/>
                <a:gd name="connsiteX182-911" fmla="*/ 4017099 w 4098122"/>
                <a:gd name="connsiteY182-912" fmla="*/ 3634450 h 5311470"/>
                <a:gd name="connsiteX183-913" fmla="*/ 4051823 w 4098122"/>
                <a:gd name="connsiteY183-914" fmla="*/ 3842795 h 5311470"/>
                <a:gd name="connsiteX184-915" fmla="*/ 4063398 w 4098122"/>
                <a:gd name="connsiteY184-916" fmla="*/ 3981691 h 5311470"/>
                <a:gd name="connsiteX185-917" fmla="*/ 4051823 w 4098122"/>
                <a:gd name="connsiteY185-918" fmla="*/ 4120587 h 5311470"/>
                <a:gd name="connsiteX186-919" fmla="*/ 4040249 w 4098122"/>
                <a:gd name="connsiteY186-920" fmla="*/ 4155311 h 5311470"/>
                <a:gd name="connsiteX187-921" fmla="*/ 4017099 w 4098122"/>
                <a:gd name="connsiteY187-922" fmla="*/ 4444678 h 5311470"/>
                <a:gd name="connsiteX188-923" fmla="*/ 4028674 w 4098122"/>
                <a:gd name="connsiteY188-924" fmla="*/ 4734045 h 5311470"/>
                <a:gd name="connsiteX189-925" fmla="*/ 4040249 w 4098122"/>
                <a:gd name="connsiteY189-926" fmla="*/ 4768769 h 5311470"/>
                <a:gd name="connsiteX190-927" fmla="*/ 4025844 w 4098122"/>
                <a:gd name="connsiteY190-928" fmla="*/ 5150698 h 5311470"/>
                <a:gd name="connsiteX191-929" fmla="*/ 4014270 w 4098122"/>
                <a:gd name="connsiteY191-930" fmla="*/ 5275190 h 5311470"/>
                <a:gd name="connsiteX192-931" fmla="*/ 3936076 w 4098122"/>
                <a:gd name="connsiteY192-932" fmla="*/ 5254906 h 5311470"/>
                <a:gd name="connsiteX193-933" fmla="*/ 3889778 w 4098122"/>
                <a:gd name="connsiteY193-934" fmla="*/ 5243331 h 5311470"/>
                <a:gd name="connsiteX194-935" fmla="*/ 3788546 w 4098122"/>
                <a:gd name="connsiteY194-936" fmla="*/ 5240502 h 5311470"/>
                <a:gd name="connsiteX195-937" fmla="*/ 3713143 w 4098122"/>
                <a:gd name="connsiteY195-938" fmla="*/ 5246382 h 5311470"/>
                <a:gd name="connsiteX196-939" fmla="*/ 3655455 w 4098122"/>
                <a:gd name="connsiteY196-940" fmla="*/ 5234733 h 5311470"/>
                <a:gd name="connsiteX197-941" fmla="*/ 3600411 w 4098122"/>
                <a:gd name="connsiteY197-942" fmla="*/ 5231757 h 5311470"/>
                <a:gd name="connsiteX198-943" fmla="*/ 3565686 w 4098122"/>
                <a:gd name="connsiteY198-944" fmla="*/ 5243331 h 5311470"/>
                <a:gd name="connsiteX199-945" fmla="*/ 2350345 w 4098122"/>
                <a:gd name="connsiteY199-946" fmla="*/ 5266481 h 5311470"/>
                <a:gd name="connsiteX200-947" fmla="*/ 2188299 w 4098122"/>
                <a:gd name="connsiteY200-948" fmla="*/ 5289630 h 5311470"/>
                <a:gd name="connsiteX201-949" fmla="*/ 2095702 w 4098122"/>
                <a:gd name="connsiteY201-950" fmla="*/ 5301205 h 5311470"/>
                <a:gd name="connsiteX202-951" fmla="*/ 2049329 w 4098122"/>
                <a:gd name="connsiteY202-952" fmla="*/ 5306936 h 5311470"/>
                <a:gd name="connsiteX203-953" fmla="*/ 1968380 w 4098122"/>
                <a:gd name="connsiteY203-954" fmla="*/ 5301205 h 5311470"/>
                <a:gd name="connsiteX204-955" fmla="*/ 1748461 w 4098122"/>
                <a:gd name="connsiteY204-956" fmla="*/ 5289630 h 5311470"/>
                <a:gd name="connsiteX205-957" fmla="*/ 1574841 w 4098122"/>
                <a:gd name="connsiteY205-958" fmla="*/ 5266481 h 5311470"/>
                <a:gd name="connsiteX206-959" fmla="*/ 1505393 w 4098122"/>
                <a:gd name="connsiteY206-960" fmla="*/ 5243331 h 5311470"/>
                <a:gd name="connsiteX207-961" fmla="*/ 1470669 w 4098122"/>
                <a:gd name="connsiteY207-962" fmla="*/ 5231757 h 5311470"/>
                <a:gd name="connsiteX208-963" fmla="*/ 1435945 w 4098122"/>
                <a:gd name="connsiteY208-964" fmla="*/ 5220182 h 5311470"/>
                <a:gd name="connsiteX209-965" fmla="*/ 1366497 w 4098122"/>
                <a:gd name="connsiteY209-966" fmla="*/ 5208607 h 5311470"/>
                <a:gd name="connsiteX210-967" fmla="*/ 1331773 w 4098122"/>
                <a:gd name="connsiteY210-968" fmla="*/ 5197033 h 5311470"/>
                <a:gd name="connsiteX211-969" fmla="*/ 1273899 w 4098122"/>
                <a:gd name="connsiteY211-970" fmla="*/ 5185458 h 5311470"/>
                <a:gd name="connsiteX212-971" fmla="*/ 1088704 w 4098122"/>
                <a:gd name="connsiteY212-972" fmla="*/ 5197033 h 5311470"/>
                <a:gd name="connsiteX213-973" fmla="*/ 1030831 w 4098122"/>
                <a:gd name="connsiteY213-974" fmla="*/ 5208607 h 5311470"/>
                <a:gd name="connsiteX214-975" fmla="*/ 799337 w 4098122"/>
                <a:gd name="connsiteY214-976" fmla="*/ 5197033 h 5311470"/>
                <a:gd name="connsiteX215-977" fmla="*/ 648866 w 4098122"/>
                <a:gd name="connsiteY215-978" fmla="*/ 5231757 h 5311470"/>
                <a:gd name="connsiteX216-979" fmla="*/ 452097 w 4098122"/>
                <a:gd name="connsiteY216-980" fmla="*/ 5197033 h 5311470"/>
                <a:gd name="connsiteX217-981" fmla="*/ 244625 w 4098122"/>
                <a:gd name="connsiteY217-982" fmla="*/ 5207919 h 5311470"/>
                <a:gd name="connsiteX218-983" fmla="*/ 174304 w 4098122"/>
                <a:gd name="connsiteY218-984" fmla="*/ 5220182 h 5311470"/>
                <a:gd name="connsiteX219-985" fmla="*/ 117808 w 4098122"/>
                <a:gd name="connsiteY219-986" fmla="*/ 5228128 h 5311470"/>
                <a:gd name="connsiteX220-987" fmla="*/ 12259 w 4098122"/>
                <a:gd name="connsiteY220-988" fmla="*/ 5243331 h 5311470"/>
                <a:gd name="connsiteX221-989" fmla="*/ 23144 w 4098122"/>
                <a:gd name="connsiteY221-990" fmla="*/ 5109442 h 5311470"/>
                <a:gd name="connsiteX222-991" fmla="*/ 46294 w 4098122"/>
                <a:gd name="connsiteY222-992" fmla="*/ 5020289 h 5311470"/>
                <a:gd name="connsiteX223-993" fmla="*/ 35408 w 4098122"/>
                <a:gd name="connsiteY223-994" fmla="*/ 4826643 h 5311470"/>
                <a:gd name="connsiteX224-995" fmla="*/ 58557 w 4098122"/>
                <a:gd name="connsiteY224-996" fmla="*/ 4791919 h 5311470"/>
                <a:gd name="connsiteX225-997" fmla="*/ 70132 w 4098122"/>
                <a:gd name="connsiteY225-998" fmla="*/ 4745620 h 5311470"/>
                <a:gd name="connsiteX226-999" fmla="*/ 35408 w 4098122"/>
                <a:gd name="connsiteY226-1000" fmla="*/ 4676172 h 5311470"/>
                <a:gd name="connsiteX227-1001" fmla="*/ 23833 w 4098122"/>
                <a:gd name="connsiteY227-1002" fmla="*/ 4641448 h 5311470"/>
                <a:gd name="connsiteX228-1003" fmla="*/ 35408 w 4098122"/>
                <a:gd name="connsiteY228-1004" fmla="*/ 4514126 h 5311470"/>
                <a:gd name="connsiteX229-1005" fmla="*/ 46983 w 4098122"/>
                <a:gd name="connsiteY229-1006" fmla="*/ 4467828 h 5311470"/>
                <a:gd name="connsiteX230-1007" fmla="*/ 70132 w 4098122"/>
                <a:gd name="connsiteY230-1008" fmla="*/ 4363655 h 5311470"/>
                <a:gd name="connsiteX231-1009" fmla="*/ 58557 w 4098122"/>
                <a:gd name="connsiteY231-1010" fmla="*/ 4305782 h 5311470"/>
                <a:gd name="connsiteX232-1011" fmla="*/ 46983 w 4098122"/>
                <a:gd name="connsiteY232-1012" fmla="*/ 4236334 h 5311470"/>
                <a:gd name="connsiteX233-1013" fmla="*/ 23833 w 4098122"/>
                <a:gd name="connsiteY233-1014" fmla="*/ 4166886 h 5311470"/>
                <a:gd name="connsiteX234-1015" fmla="*/ 35408 w 4098122"/>
                <a:gd name="connsiteY234-1016" fmla="*/ 3877519 h 5311470"/>
                <a:gd name="connsiteX235-1017" fmla="*/ 46983 w 4098122"/>
                <a:gd name="connsiteY235-1018" fmla="*/ 3819645 h 5311470"/>
                <a:gd name="connsiteX236-1019" fmla="*/ 116431 w 4098122"/>
                <a:gd name="connsiteY236-1020" fmla="*/ 3750197 h 5311470"/>
                <a:gd name="connsiteX237-1021" fmla="*/ 93281 w 4098122"/>
                <a:gd name="connsiteY237-1022" fmla="*/ 3611301 h 5311470"/>
                <a:gd name="connsiteX238-1023" fmla="*/ 70132 w 4098122"/>
                <a:gd name="connsiteY238-1024" fmla="*/ 3576577 h 5311470"/>
                <a:gd name="connsiteX239-1025" fmla="*/ 58557 w 4098122"/>
                <a:gd name="connsiteY239-1026" fmla="*/ 3437681 h 5311470"/>
                <a:gd name="connsiteX240-1027" fmla="*/ 35408 w 4098122"/>
                <a:gd name="connsiteY240-1028" fmla="*/ 3345083 h 5311470"/>
                <a:gd name="connsiteX241-1029" fmla="*/ 12259 w 4098122"/>
                <a:gd name="connsiteY241-1030" fmla="*/ 3264060 h 5311470"/>
                <a:gd name="connsiteX242-1031" fmla="*/ 23833 w 4098122"/>
                <a:gd name="connsiteY242-1032" fmla="*/ 3078866 h 5311470"/>
                <a:gd name="connsiteX243-1033" fmla="*/ 46983 w 4098122"/>
                <a:gd name="connsiteY243-1034" fmla="*/ 3009417 h 5311470"/>
                <a:gd name="connsiteX244-1035" fmla="*/ 58557 w 4098122"/>
                <a:gd name="connsiteY244-1036" fmla="*/ 2974693 h 5311470"/>
                <a:gd name="connsiteX245-1037" fmla="*/ 46983 w 4098122"/>
                <a:gd name="connsiteY245-1038" fmla="*/ 2812648 h 5311470"/>
                <a:gd name="connsiteX246-1039" fmla="*/ 35408 w 4098122"/>
                <a:gd name="connsiteY246-1040" fmla="*/ 2673752 h 5311470"/>
                <a:gd name="connsiteX247-1041" fmla="*/ 46983 w 4098122"/>
                <a:gd name="connsiteY247-1042" fmla="*/ 2523281 h 5311470"/>
                <a:gd name="connsiteX248-1043" fmla="*/ 70132 w 4098122"/>
                <a:gd name="connsiteY248-1044" fmla="*/ 2453833 h 5311470"/>
                <a:gd name="connsiteX249-1045" fmla="*/ 58557 w 4098122"/>
                <a:gd name="connsiteY249-1046" fmla="*/ 2257063 h 5311470"/>
                <a:gd name="connsiteX250-1047" fmla="*/ 46983 w 4098122"/>
                <a:gd name="connsiteY250-1048" fmla="*/ 2210764 h 5311470"/>
                <a:gd name="connsiteX251-1049" fmla="*/ 23833 w 4098122"/>
                <a:gd name="connsiteY251-1050" fmla="*/ 2176040 h 5311470"/>
                <a:gd name="connsiteX252-1051" fmla="*/ 23833 w 4098122"/>
                <a:gd name="connsiteY252-1052" fmla="*/ 1828800 h 5311470"/>
                <a:gd name="connsiteX253-1053" fmla="*/ 35408 w 4098122"/>
                <a:gd name="connsiteY253-1054" fmla="*/ 1713053 h 5311470"/>
                <a:gd name="connsiteX254-1055" fmla="*/ 58557 w 4098122"/>
                <a:gd name="connsiteY254-1056" fmla="*/ 1643605 h 5311470"/>
                <a:gd name="connsiteX255-1057" fmla="*/ 35408 w 4098122"/>
                <a:gd name="connsiteY255-1058" fmla="*/ 1481559 h 5311470"/>
                <a:gd name="connsiteX256-1059" fmla="*/ 23833 w 4098122"/>
                <a:gd name="connsiteY256-1060" fmla="*/ 1446835 h 5311470"/>
                <a:gd name="connsiteX257-1061" fmla="*/ 684 w 4098122"/>
                <a:gd name="connsiteY257-1062" fmla="*/ 1365812 h 5311470"/>
                <a:gd name="connsiteX258-1063" fmla="*/ 12259 w 4098122"/>
                <a:gd name="connsiteY258-1064" fmla="*/ 1192192 h 5311470"/>
                <a:gd name="connsiteX259-1065" fmla="*/ 23833 w 4098122"/>
                <a:gd name="connsiteY259-1066" fmla="*/ 1157468 h 5311470"/>
                <a:gd name="connsiteX260-1067" fmla="*/ 58557 w 4098122"/>
                <a:gd name="connsiteY260-1068" fmla="*/ 1064871 h 5311470"/>
                <a:gd name="connsiteX261-1069" fmla="*/ 46983 w 4098122"/>
                <a:gd name="connsiteY261-1070" fmla="*/ 844952 h 5311470"/>
                <a:gd name="connsiteX262-1071" fmla="*/ 35408 w 4098122"/>
                <a:gd name="connsiteY262-1072" fmla="*/ 787078 h 5311470"/>
                <a:gd name="connsiteX263-1073" fmla="*/ 23833 w 4098122"/>
                <a:gd name="connsiteY263-1074" fmla="*/ 648182 h 5311470"/>
                <a:gd name="connsiteX264-1075" fmla="*/ 12259 w 4098122"/>
                <a:gd name="connsiteY264-1076" fmla="*/ 555585 h 5311470"/>
                <a:gd name="connsiteX265-1077" fmla="*/ 23833 w 4098122"/>
                <a:gd name="connsiteY265-1078" fmla="*/ 115747 h 5311470"/>
                <a:gd name="connsiteX266-1079" fmla="*/ 70132 w 4098122"/>
                <a:gd name="connsiteY266-1080" fmla="*/ 69448 h 5311470"/>
                <a:gd name="connsiteX267-1081" fmla="*/ 428947 w 4098122"/>
                <a:gd name="connsiteY267-1082" fmla="*/ 69448 h 5311470"/>
                <a:gd name="connsiteX268-1083" fmla="*/ 556269 w 4098122"/>
                <a:gd name="connsiteY268-1084" fmla="*/ 81022 h 5311470"/>
                <a:gd name="connsiteX269-1085" fmla="*/ 891935 w 4098122"/>
                <a:gd name="connsiteY269-1086" fmla="*/ 57873 h 5311470"/>
                <a:gd name="connsiteX270-1087" fmla="*/ 926659 w 4098122"/>
                <a:gd name="connsiteY270-1088" fmla="*/ 46298 h 5311470"/>
                <a:gd name="connsiteX271-1089" fmla="*/ 961383 w 4098122"/>
                <a:gd name="connsiteY271-1090" fmla="*/ 23149 h 5311470"/>
                <a:gd name="connsiteX272-1091" fmla="*/ 1007681 w 4098122"/>
                <a:gd name="connsiteY272-1092" fmla="*/ 0 h 5311470"/>
                <a:gd name="connsiteX0-1093" fmla="*/ 1042828 w 4098122"/>
                <a:gd name="connsiteY0-1094" fmla="*/ 118419 h 5311470"/>
                <a:gd name="connsiteX1-1095" fmla="*/ 1010449 w 4098122"/>
                <a:gd name="connsiteY1-1096" fmla="*/ 140754 h 5311470"/>
                <a:gd name="connsiteX2-1097" fmla="*/ 912755 w 4098122"/>
                <a:gd name="connsiteY2-1098" fmla="*/ 151921 h 5311470"/>
                <a:gd name="connsiteX3-1099" fmla="*/ 665066 w 4098122"/>
                <a:gd name="connsiteY3-1100" fmla="*/ 174258 h 5311470"/>
                <a:gd name="connsiteX4-1101" fmla="*/ 546340 w 4098122"/>
                <a:gd name="connsiteY4-1102" fmla="*/ 163090 h 5311470"/>
                <a:gd name="connsiteX5-1103" fmla="*/ 193938 w 4098122"/>
                <a:gd name="connsiteY5-1104" fmla="*/ 169028 h 5311470"/>
                <a:gd name="connsiteX6-1105" fmla="*/ 168578 w 4098122"/>
                <a:gd name="connsiteY6-1106" fmla="*/ 207762 h 5311470"/>
                <a:gd name="connsiteX7-1107" fmla="*/ 187473 w 4098122"/>
                <a:gd name="connsiteY7-1108" fmla="*/ 608390 h 5311470"/>
                <a:gd name="connsiteX8-1109" fmla="*/ 208505 w 4098122"/>
                <a:gd name="connsiteY8-1110" fmla="*/ 760923 h 5311470"/>
                <a:gd name="connsiteX9-1111" fmla="*/ 179372 w 4098122"/>
                <a:gd name="connsiteY9-1112" fmla="*/ 855496 h 5311470"/>
                <a:gd name="connsiteX10-1113" fmla="*/ 190165 w 4098122"/>
                <a:gd name="connsiteY10-1114" fmla="*/ 911336 h 5311470"/>
                <a:gd name="connsiteX11-1115" fmla="*/ 222545 w 4098122"/>
                <a:gd name="connsiteY11-1116" fmla="*/ 1056518 h 5311470"/>
                <a:gd name="connsiteX12-1117" fmla="*/ 209587 w 4098122"/>
                <a:gd name="connsiteY12-1118" fmla="*/ 1198869 h 5311470"/>
                <a:gd name="connsiteX13-1119" fmla="*/ 193411 w 4098122"/>
                <a:gd name="connsiteY13-1120" fmla="*/ 1287934 h 5311470"/>
                <a:gd name="connsiteX14-1121" fmla="*/ 146992 w 4098122"/>
                <a:gd name="connsiteY14-1122" fmla="*/ 1413887 h 5311470"/>
                <a:gd name="connsiteX15-1123" fmla="*/ 168578 w 4098122"/>
                <a:gd name="connsiteY15-1124" fmla="*/ 1492062 h 5311470"/>
                <a:gd name="connsiteX16-1125" fmla="*/ 179372 w 4098122"/>
                <a:gd name="connsiteY16-1126" fmla="*/ 1525566 h 5311470"/>
                <a:gd name="connsiteX17-1127" fmla="*/ 200958 w 4098122"/>
                <a:gd name="connsiteY17-1128" fmla="*/ 1681916 h 5311470"/>
                <a:gd name="connsiteX18-1129" fmla="*/ 179372 w 4098122"/>
                <a:gd name="connsiteY18-1130" fmla="*/ 1748923 h 5311470"/>
                <a:gd name="connsiteX19-1131" fmla="*/ 168578 w 4098122"/>
                <a:gd name="connsiteY19-1132" fmla="*/ 1860602 h 5311470"/>
                <a:gd name="connsiteX20-1133" fmla="*/ 204205 w 4098122"/>
                <a:gd name="connsiteY20-1134" fmla="*/ 2148134 h 5311470"/>
                <a:gd name="connsiteX21-1135" fmla="*/ 190165 w 4098122"/>
                <a:gd name="connsiteY21-1136" fmla="*/ 2229139 h 5311470"/>
                <a:gd name="connsiteX22-1137" fmla="*/ 200958 w 4098122"/>
                <a:gd name="connsiteY22-1138" fmla="*/ 2273811 h 5311470"/>
                <a:gd name="connsiteX23-1139" fmla="*/ 211751 w 4098122"/>
                <a:gd name="connsiteY23-1140" fmla="*/ 2463665 h 5311470"/>
                <a:gd name="connsiteX24-1141" fmla="*/ 190165 w 4098122"/>
                <a:gd name="connsiteY24-1142" fmla="*/ 2530671 h 5311470"/>
                <a:gd name="connsiteX25-1143" fmla="*/ 197184 w 4098122"/>
                <a:gd name="connsiteY25-1144" fmla="*/ 2693667 h 5311470"/>
                <a:gd name="connsiteX26-1145" fmla="*/ 190165 w 4098122"/>
                <a:gd name="connsiteY26-1146" fmla="*/ 2809867 h 5311470"/>
                <a:gd name="connsiteX27-1147" fmla="*/ 200958 w 4098122"/>
                <a:gd name="connsiteY27-1148" fmla="*/ 2966216 h 5311470"/>
                <a:gd name="connsiteX28-1149" fmla="*/ 190165 w 4098122"/>
                <a:gd name="connsiteY28-1150" fmla="*/ 2999720 h 5311470"/>
                <a:gd name="connsiteX29-1151" fmla="*/ 168578 w 4098122"/>
                <a:gd name="connsiteY29-1152" fmla="*/ 3066728 h 5311470"/>
                <a:gd name="connsiteX30-1153" fmla="*/ 187473 w 4098122"/>
                <a:gd name="connsiteY30-1154" fmla="*/ 3221661 h 5311470"/>
                <a:gd name="connsiteX31-1155" fmla="*/ 179372 w 4098122"/>
                <a:gd name="connsiteY31-1156" fmla="*/ 3323587 h 5311470"/>
                <a:gd name="connsiteX32-1157" fmla="*/ 200958 w 4098122"/>
                <a:gd name="connsiteY32-1158" fmla="*/ 3412930 h 5311470"/>
                <a:gd name="connsiteX33-1159" fmla="*/ 211751 w 4098122"/>
                <a:gd name="connsiteY33-1160" fmla="*/ 3546944 h 5311470"/>
                <a:gd name="connsiteX34-1161" fmla="*/ 233337 w 4098122"/>
                <a:gd name="connsiteY34-1162" fmla="*/ 3580448 h 5311470"/>
                <a:gd name="connsiteX35-1163" fmla="*/ 254924 w 4098122"/>
                <a:gd name="connsiteY35-1164" fmla="*/ 3714461 h 5311470"/>
                <a:gd name="connsiteX36-1165" fmla="*/ 207978 w 4098122"/>
                <a:gd name="connsiteY36-1166" fmla="*/ 3817095 h 5311470"/>
                <a:gd name="connsiteX37-1167" fmla="*/ 214443 w 4098122"/>
                <a:gd name="connsiteY37-1168" fmla="*/ 3951817 h 5311470"/>
                <a:gd name="connsiteX38-1169" fmla="*/ 168578 w 4098122"/>
                <a:gd name="connsiteY38-1170" fmla="*/ 4116504 h 5311470"/>
                <a:gd name="connsiteX39-1171" fmla="*/ 190165 w 4098122"/>
                <a:gd name="connsiteY39-1172" fmla="*/ 4183511 h 5311470"/>
                <a:gd name="connsiteX40-1173" fmla="*/ 218216 w 4098122"/>
                <a:gd name="connsiteY40-1174" fmla="*/ 4256733 h 5311470"/>
                <a:gd name="connsiteX41-1175" fmla="*/ 211751 w 4098122"/>
                <a:gd name="connsiteY41-1176" fmla="*/ 4306356 h 5311470"/>
                <a:gd name="connsiteX42-1177" fmla="*/ 190165 w 4098122"/>
                <a:gd name="connsiteY42-1178" fmla="*/ 4406868 h 5311470"/>
                <a:gd name="connsiteX43-1179" fmla="*/ 179372 w 4098122"/>
                <a:gd name="connsiteY43-1180" fmla="*/ 4451539 h 5311470"/>
                <a:gd name="connsiteX44-1181" fmla="*/ 168578 w 4098122"/>
                <a:gd name="connsiteY44-1182" fmla="*/ 4574385 h 5311470"/>
                <a:gd name="connsiteX45-1183" fmla="*/ 179372 w 4098122"/>
                <a:gd name="connsiteY45-1184" fmla="*/ 4607889 h 5311470"/>
                <a:gd name="connsiteX46-1185" fmla="*/ 211751 w 4098122"/>
                <a:gd name="connsiteY46-1186" fmla="*/ 4674896 h 5311470"/>
                <a:gd name="connsiteX47-1187" fmla="*/ 200958 w 4098122"/>
                <a:gd name="connsiteY47-1188" fmla="*/ 4719567 h 5311470"/>
                <a:gd name="connsiteX48-1189" fmla="*/ 179372 w 4098122"/>
                <a:gd name="connsiteY48-1190" fmla="*/ 4753071 h 5311470"/>
                <a:gd name="connsiteX49-1191" fmla="*/ 179372 w 4098122"/>
                <a:gd name="connsiteY49-1192" fmla="*/ 5009930 h 5311470"/>
                <a:gd name="connsiteX50-1193" fmla="*/ 157786 w 4098122"/>
                <a:gd name="connsiteY50-1194" fmla="*/ 5043435 h 5311470"/>
                <a:gd name="connsiteX51-1195" fmla="*/ 180935 w 4098122"/>
                <a:gd name="connsiteY51-1196" fmla="*/ 5108814 h 5311470"/>
                <a:gd name="connsiteX52-1197" fmla="*/ 230213 w 4098122"/>
                <a:gd name="connsiteY52-1198" fmla="*/ 5074497 h 5311470"/>
                <a:gd name="connsiteX53-1199" fmla="*/ 308890 w 4098122"/>
                <a:gd name="connsiteY53-1200" fmla="*/ 5132777 h 5311470"/>
                <a:gd name="connsiteX54-1201" fmla="*/ 330477 w 4098122"/>
                <a:gd name="connsiteY54-1202" fmla="*/ 5110441 h 5311470"/>
                <a:gd name="connsiteX55-1203" fmla="*/ 524754 w 4098122"/>
                <a:gd name="connsiteY55-1204" fmla="*/ 5099273 h 5311470"/>
                <a:gd name="connsiteX56-1205" fmla="*/ 783791 w 4098122"/>
                <a:gd name="connsiteY56-1206" fmla="*/ 5099273 h 5311470"/>
                <a:gd name="connsiteX57-1207" fmla="*/ 891723 w 4098122"/>
                <a:gd name="connsiteY57-1208" fmla="*/ 5110441 h 5311470"/>
                <a:gd name="connsiteX58-1209" fmla="*/ 1107587 w 4098122"/>
                <a:gd name="connsiteY58-1210" fmla="*/ 5121609 h 5311470"/>
                <a:gd name="connsiteX59-1211" fmla="*/ 1161553 w 4098122"/>
                <a:gd name="connsiteY59-1212" fmla="*/ 5110441 h 5311470"/>
                <a:gd name="connsiteX60-1213" fmla="*/ 1334244 w 4098122"/>
                <a:gd name="connsiteY60-1214" fmla="*/ 5099273 h 5311470"/>
                <a:gd name="connsiteX61-1215" fmla="*/ 1388211 w 4098122"/>
                <a:gd name="connsiteY61-1216" fmla="*/ 5110441 h 5311470"/>
                <a:gd name="connsiteX62-1217" fmla="*/ 1420590 w 4098122"/>
                <a:gd name="connsiteY62-1218" fmla="*/ 5121609 h 5311470"/>
                <a:gd name="connsiteX63-1219" fmla="*/ 1485349 w 4098122"/>
                <a:gd name="connsiteY63-1220" fmla="*/ 5132777 h 5311470"/>
                <a:gd name="connsiteX64-1221" fmla="*/ 1517729 w 4098122"/>
                <a:gd name="connsiteY64-1222" fmla="*/ 5143945 h 5311470"/>
                <a:gd name="connsiteX65-1223" fmla="*/ 1550108 w 4098122"/>
                <a:gd name="connsiteY65-1224" fmla="*/ 5155112 h 5311470"/>
                <a:gd name="connsiteX66-1225" fmla="*/ 1614868 w 4098122"/>
                <a:gd name="connsiteY66-1226" fmla="*/ 5177448 h 5311470"/>
                <a:gd name="connsiteX67-1227" fmla="*/ 1802785 w 4098122"/>
                <a:gd name="connsiteY67-1228" fmla="*/ 5181199 h 5311470"/>
                <a:gd name="connsiteX68-1229" fmla="*/ 1926080 w 4098122"/>
                <a:gd name="connsiteY68-1230" fmla="*/ 5173781 h 5311470"/>
                <a:gd name="connsiteX69-1231" fmla="*/ 2060390 w 4098122"/>
                <a:gd name="connsiteY69-1232" fmla="*/ 5177531 h 5311470"/>
                <a:gd name="connsiteX70-1233" fmla="*/ 2137733 w 4098122"/>
                <a:gd name="connsiteY70-1234" fmla="*/ 5177498 h 5311470"/>
                <a:gd name="connsiteX71-1235" fmla="*/ 2186907 w 4098122"/>
                <a:gd name="connsiteY71-1236" fmla="*/ 5199784 h 5311470"/>
                <a:gd name="connsiteX72-1237" fmla="*/ 2338012 w 4098122"/>
                <a:gd name="connsiteY72-1238" fmla="*/ 5177448 h 5311470"/>
                <a:gd name="connsiteX73-1239" fmla="*/ 3471298 w 4098122"/>
                <a:gd name="connsiteY73-1240" fmla="*/ 5155112 h 5311470"/>
                <a:gd name="connsiteX74-1241" fmla="*/ 3503678 w 4098122"/>
                <a:gd name="connsiteY74-1242" fmla="*/ 5143945 h 5311470"/>
                <a:gd name="connsiteX75-1243" fmla="*/ 3536058 w 4098122"/>
                <a:gd name="connsiteY75-1244" fmla="*/ 5121609 h 5311470"/>
                <a:gd name="connsiteX76-1245" fmla="*/ 3643989 w 4098122"/>
                <a:gd name="connsiteY76-1246" fmla="*/ 5110441 h 5311470"/>
                <a:gd name="connsiteX77-1247" fmla="*/ 3665576 w 4098122"/>
                <a:gd name="connsiteY77-1248" fmla="*/ 5132777 h 5311470"/>
                <a:gd name="connsiteX78-1249" fmla="*/ 3773508 w 4098122"/>
                <a:gd name="connsiteY78-1250" fmla="*/ 5155112 h 5311470"/>
                <a:gd name="connsiteX79-1251" fmla="*/ 3816680 w 4098122"/>
                <a:gd name="connsiteY79-1252" fmla="*/ 5166280 h 5311470"/>
                <a:gd name="connsiteX80-1253" fmla="*/ 3870647 w 4098122"/>
                <a:gd name="connsiteY80-1254" fmla="*/ 5177448 h 5311470"/>
                <a:gd name="connsiteX81-1255" fmla="*/ 3874975 w 4098122"/>
                <a:gd name="connsiteY81-1256" fmla="*/ 5037497 h 5311470"/>
                <a:gd name="connsiteX82-1257" fmla="*/ 3913820 w 4098122"/>
                <a:gd name="connsiteY82-1258" fmla="*/ 4697231 h 5311470"/>
                <a:gd name="connsiteX83-1259" fmla="*/ 3903026 w 4098122"/>
                <a:gd name="connsiteY83-1260" fmla="*/ 4663727 h 5311470"/>
                <a:gd name="connsiteX84-1261" fmla="*/ 3892233 w 4098122"/>
                <a:gd name="connsiteY84-1262" fmla="*/ 4384532 h 5311470"/>
                <a:gd name="connsiteX85-1263" fmla="*/ 3881440 w 4098122"/>
                <a:gd name="connsiteY85-1264" fmla="*/ 4105336 h 5311470"/>
                <a:gd name="connsiteX86-1265" fmla="*/ 3924612 w 4098122"/>
                <a:gd name="connsiteY86-1266" fmla="*/ 4071832 h 5311470"/>
                <a:gd name="connsiteX87-1267" fmla="*/ 3899780 w 4098122"/>
                <a:gd name="connsiteY87-1268" fmla="*/ 3931880 h 5311470"/>
                <a:gd name="connsiteX88-1269" fmla="*/ 3872811 w 4098122"/>
                <a:gd name="connsiteY88-1270" fmla="*/ 3820202 h 5311470"/>
                <a:gd name="connsiteX89-1271" fmla="*/ 3892233 w 4098122"/>
                <a:gd name="connsiteY89-1272" fmla="*/ 3602783 h 5311470"/>
                <a:gd name="connsiteX90-1273" fmla="*/ 3878749 w 4098122"/>
                <a:gd name="connsiteY90-1274" fmla="*/ 3246828 h 5311470"/>
                <a:gd name="connsiteX91-1275" fmla="*/ 3913820 w 4098122"/>
                <a:gd name="connsiteY91-1276" fmla="*/ 3111398 h 5311470"/>
                <a:gd name="connsiteX92-1277" fmla="*/ 3924612 w 4098122"/>
                <a:gd name="connsiteY92-1278" fmla="*/ 3055560 h 5311470"/>
                <a:gd name="connsiteX93-1279" fmla="*/ 3903026 w 4098122"/>
                <a:gd name="connsiteY93-1280" fmla="*/ 2910378 h 5311470"/>
                <a:gd name="connsiteX94-1281" fmla="*/ 3897643 w 4098122"/>
                <a:gd name="connsiteY94-1282" fmla="*/ 2689852 h 5311470"/>
                <a:gd name="connsiteX95-1283" fmla="*/ 3859853 w 4098122"/>
                <a:gd name="connsiteY95-1284" fmla="*/ 2564175 h 5311470"/>
                <a:gd name="connsiteX96-1285" fmla="*/ 3838267 w 4098122"/>
                <a:gd name="connsiteY96-1286" fmla="*/ 2541839 h 5311470"/>
                <a:gd name="connsiteX97-1287" fmla="*/ 3827474 w 4098122"/>
                <a:gd name="connsiteY97-1288" fmla="*/ 2407825 h 5311470"/>
                <a:gd name="connsiteX98-1289" fmla="*/ 3838267 w 4098122"/>
                <a:gd name="connsiteY98-1290" fmla="*/ 2374321 h 5311470"/>
                <a:gd name="connsiteX99-1291" fmla="*/ 3849060 w 4098122"/>
                <a:gd name="connsiteY99-1292" fmla="*/ 2296146 h 5311470"/>
                <a:gd name="connsiteX100-1293" fmla="*/ 3870647 w 4098122"/>
                <a:gd name="connsiteY100-1294" fmla="*/ 2273811 h 5311470"/>
                <a:gd name="connsiteX101-1295" fmla="*/ 3903026 w 4098122"/>
                <a:gd name="connsiteY101-1296" fmla="*/ 2184469 h 5311470"/>
                <a:gd name="connsiteX102-1297" fmla="*/ 3913820 w 4098122"/>
                <a:gd name="connsiteY102-1298" fmla="*/ 2005783 h 5311470"/>
                <a:gd name="connsiteX103-1299" fmla="*/ 3935406 w 4098122"/>
                <a:gd name="connsiteY103-1300" fmla="*/ 1793595 h 5311470"/>
                <a:gd name="connsiteX104-1301" fmla="*/ 3924612 w 4098122"/>
                <a:gd name="connsiteY104-1302" fmla="*/ 1648413 h 5311470"/>
                <a:gd name="connsiteX105-1303" fmla="*/ 3946199 w 4098122"/>
                <a:gd name="connsiteY105-1304" fmla="*/ 1614909 h 5311470"/>
                <a:gd name="connsiteX106-1305" fmla="*/ 3940816 w 4098122"/>
                <a:gd name="connsiteY106-1306" fmla="*/ 1485848 h 5311470"/>
                <a:gd name="connsiteX107-1307" fmla="*/ 3947836 w 4098122"/>
                <a:gd name="connsiteY107-1308" fmla="*/ 1378692 h 5311470"/>
                <a:gd name="connsiteX108-1309" fmla="*/ 3931105 w 4098122"/>
                <a:gd name="connsiteY108-1310" fmla="*/ 1305039 h 5311470"/>
                <a:gd name="connsiteX109-1311" fmla="*/ 3913293 w 4098122"/>
                <a:gd name="connsiteY109-1312" fmla="*/ 1178655 h 5311470"/>
                <a:gd name="connsiteX110-1313" fmla="*/ 3903026 w 4098122"/>
                <a:gd name="connsiteY110-1314" fmla="*/ 676810 h 5311470"/>
                <a:gd name="connsiteX111-1315" fmla="*/ 3917066 w 4098122"/>
                <a:gd name="connsiteY111-1316" fmla="*/ 454869 h 5311470"/>
                <a:gd name="connsiteX112-1317" fmla="*/ 3892233 w 4098122"/>
                <a:gd name="connsiteY112-1318" fmla="*/ 397615 h 5311470"/>
                <a:gd name="connsiteX113-1319" fmla="*/ 3913820 w 4098122"/>
                <a:gd name="connsiteY113-1320" fmla="*/ 218929 h 5311470"/>
                <a:gd name="connsiteX114-1321" fmla="*/ 3827474 w 4098122"/>
                <a:gd name="connsiteY114-1322" fmla="*/ 196594 h 5311470"/>
                <a:gd name="connsiteX115-1323" fmla="*/ 3795094 w 4098122"/>
                <a:gd name="connsiteY115-1324" fmla="*/ 174258 h 5311470"/>
                <a:gd name="connsiteX116-1325" fmla="*/ 3719542 w 4098122"/>
                <a:gd name="connsiteY116-1326" fmla="*/ 163090 h 5311470"/>
                <a:gd name="connsiteX117-1327" fmla="*/ 3683388 w 4098122"/>
                <a:gd name="connsiteY117-1328" fmla="*/ 154045 h 5311470"/>
                <a:gd name="connsiteX118-1329" fmla="*/ 3633196 w 4098122"/>
                <a:gd name="connsiteY118-1330" fmla="*/ 140754 h 5311470"/>
                <a:gd name="connsiteX119-1331" fmla="*/ 3590023 w 4098122"/>
                <a:gd name="connsiteY119-1332" fmla="*/ 163090 h 5311470"/>
                <a:gd name="connsiteX120-1333" fmla="*/ 3287814 w 4098122"/>
                <a:gd name="connsiteY120-1334" fmla="*/ 174258 h 5311470"/>
                <a:gd name="connsiteX121-1335" fmla="*/ 3190675 w 4098122"/>
                <a:gd name="connsiteY121-1336" fmla="*/ 196594 h 5311470"/>
                <a:gd name="connsiteX122-1337" fmla="*/ 3169088 w 4098122"/>
                <a:gd name="connsiteY122-1338" fmla="*/ 174258 h 5311470"/>
                <a:gd name="connsiteX123-1339" fmla="*/ 3136709 w 4098122"/>
                <a:gd name="connsiteY123-1340" fmla="*/ 163090 h 5311470"/>
                <a:gd name="connsiteX124-1341" fmla="*/ 3115123 w 4098122"/>
                <a:gd name="connsiteY124-1342" fmla="*/ 140754 h 5311470"/>
                <a:gd name="connsiteX125-1343" fmla="*/ 3030414 w 4098122"/>
                <a:gd name="connsiteY125-1344" fmla="*/ 159276 h 5311470"/>
                <a:gd name="connsiteX126-1345" fmla="*/ 2856086 w 4098122"/>
                <a:gd name="connsiteY126-1346" fmla="*/ 151922 h 5311470"/>
                <a:gd name="connsiteX127-1347" fmla="*/ 2445944 w 4098122"/>
                <a:gd name="connsiteY127-1348" fmla="*/ 174258 h 5311470"/>
                <a:gd name="connsiteX128-1349" fmla="*/ 2111354 w 4098122"/>
                <a:gd name="connsiteY128-1350" fmla="*/ 129587 h 5311470"/>
                <a:gd name="connsiteX129-1351" fmla="*/ 1882561 w 4098122"/>
                <a:gd name="connsiteY129-1352" fmla="*/ 154045 h 5311470"/>
                <a:gd name="connsiteX130-1353" fmla="*/ 1712006 w 4098122"/>
                <a:gd name="connsiteY130-1354" fmla="*/ 140754 h 5311470"/>
                <a:gd name="connsiteX131-1355" fmla="*/ 1237105 w 4098122"/>
                <a:gd name="connsiteY131-1356" fmla="*/ 163090 h 5311470"/>
                <a:gd name="connsiteX132-1357" fmla="*/ 1160470 w 4098122"/>
                <a:gd name="connsiteY132-1358" fmla="*/ 142170 h 5311470"/>
                <a:gd name="connsiteX133-1359" fmla="*/ 1086000 w 4098122"/>
                <a:gd name="connsiteY133-1360" fmla="*/ 119834 h 5311470"/>
                <a:gd name="connsiteX134-1361" fmla="*/ 1042828 w 4098122"/>
                <a:gd name="connsiteY134-1362" fmla="*/ 118419 h 5311470"/>
                <a:gd name="connsiteX135-1363" fmla="*/ 1007681 w 4098122"/>
                <a:gd name="connsiteY135-1364" fmla="*/ 0 h 5311470"/>
                <a:gd name="connsiteX136-1365" fmla="*/ 1100279 w 4098122"/>
                <a:gd name="connsiteY136-1366" fmla="*/ 23149 h 5311470"/>
                <a:gd name="connsiteX137-1367" fmla="*/ 1169727 w 4098122"/>
                <a:gd name="connsiteY137-1368" fmla="*/ 69448 h 5311470"/>
                <a:gd name="connsiteX138-1369" fmla="*/ 1679013 w 4098122"/>
                <a:gd name="connsiteY138-1370" fmla="*/ 46298 h 5311470"/>
                <a:gd name="connsiteX139-1371" fmla="*/ 1760036 w 4098122"/>
                <a:gd name="connsiteY139-1372" fmla="*/ 23149 h 5311470"/>
                <a:gd name="connsiteX140-1373" fmla="*/ 2107276 w 4098122"/>
                <a:gd name="connsiteY140-1374" fmla="*/ 34724 h 5311470"/>
                <a:gd name="connsiteX141-1375" fmla="*/ 2466092 w 4098122"/>
                <a:gd name="connsiteY141-1376" fmla="*/ 81022 h 5311470"/>
                <a:gd name="connsiteX142-1377" fmla="*/ 2905930 w 4098122"/>
                <a:gd name="connsiteY142-1378" fmla="*/ 57873 h 5311470"/>
                <a:gd name="connsiteX143-1379" fmla="*/ 3010102 w 4098122"/>
                <a:gd name="connsiteY143-1380" fmla="*/ 34724 h 5311470"/>
                <a:gd name="connsiteX144-1381" fmla="*/ 3183722 w 4098122"/>
                <a:gd name="connsiteY144-1382" fmla="*/ 46298 h 5311470"/>
                <a:gd name="connsiteX145-1383" fmla="*/ 3206871 w 4098122"/>
                <a:gd name="connsiteY145-1384" fmla="*/ 69448 h 5311470"/>
                <a:gd name="connsiteX146-1385" fmla="*/ 3241595 w 4098122"/>
                <a:gd name="connsiteY146-1386" fmla="*/ 81022 h 5311470"/>
                <a:gd name="connsiteX147-1387" fmla="*/ 3264745 w 4098122"/>
                <a:gd name="connsiteY147-1388" fmla="*/ 104172 h 5311470"/>
                <a:gd name="connsiteX148-1389" fmla="*/ 3368917 w 4098122"/>
                <a:gd name="connsiteY148-1390" fmla="*/ 81022 h 5311470"/>
                <a:gd name="connsiteX149-1391" fmla="*/ 3693008 w 4098122"/>
                <a:gd name="connsiteY149-1392" fmla="*/ 69448 h 5311470"/>
                <a:gd name="connsiteX150-1393" fmla="*/ 3739307 w 4098122"/>
                <a:gd name="connsiteY150-1394" fmla="*/ 46298 h 5311470"/>
                <a:gd name="connsiteX151-1395" fmla="*/ 3774031 w 4098122"/>
                <a:gd name="connsiteY151-1396" fmla="*/ 23149 h 5311470"/>
                <a:gd name="connsiteX152-1397" fmla="*/ 3831904 w 4098122"/>
                <a:gd name="connsiteY152-1398" fmla="*/ 69448 h 5311470"/>
                <a:gd name="connsiteX153-1399" fmla="*/ 3912927 w 4098122"/>
                <a:gd name="connsiteY153-1400" fmla="*/ 81022 h 5311470"/>
                <a:gd name="connsiteX154-1401" fmla="*/ 3947651 w 4098122"/>
                <a:gd name="connsiteY154-1402" fmla="*/ 104172 h 5311470"/>
                <a:gd name="connsiteX155-1403" fmla="*/ 4040249 w 4098122"/>
                <a:gd name="connsiteY155-1404" fmla="*/ 127321 h 5311470"/>
                <a:gd name="connsiteX156-1405" fmla="*/ 4017099 w 4098122"/>
                <a:gd name="connsiteY156-1406" fmla="*/ 312516 h 5311470"/>
                <a:gd name="connsiteX157-1407" fmla="*/ 4005524 w 4098122"/>
                <a:gd name="connsiteY157-1408" fmla="*/ 347240 h 5311470"/>
                <a:gd name="connsiteX158-1409" fmla="*/ 4028674 w 4098122"/>
                <a:gd name="connsiteY158-1410" fmla="*/ 601883 h 5311470"/>
                <a:gd name="connsiteX159-1411" fmla="*/ 4040249 w 4098122"/>
                <a:gd name="connsiteY159-1412" fmla="*/ 1169043 h 5311470"/>
                <a:gd name="connsiteX160-1413" fmla="*/ 4063398 w 4098122"/>
                <a:gd name="connsiteY160-1414" fmla="*/ 1238491 h 5311470"/>
                <a:gd name="connsiteX161-1415" fmla="*/ 4074973 w 4098122"/>
                <a:gd name="connsiteY161-1416" fmla="*/ 1273215 h 5311470"/>
                <a:gd name="connsiteX162-1417" fmla="*/ 4098122 w 4098122"/>
                <a:gd name="connsiteY162-1418" fmla="*/ 1354238 h 5311470"/>
                <a:gd name="connsiteX163-1419" fmla="*/ 4074973 w 4098122"/>
                <a:gd name="connsiteY163-1420" fmla="*/ 1574157 h 5311470"/>
                <a:gd name="connsiteX164-1421" fmla="*/ 4051823 w 4098122"/>
                <a:gd name="connsiteY164-1422" fmla="*/ 1608881 h 5311470"/>
                <a:gd name="connsiteX165-1423" fmla="*/ 4063398 w 4098122"/>
                <a:gd name="connsiteY165-1424" fmla="*/ 1759352 h 5311470"/>
                <a:gd name="connsiteX166-1425" fmla="*/ 4040249 w 4098122"/>
                <a:gd name="connsiteY166-1426" fmla="*/ 1979271 h 5311470"/>
                <a:gd name="connsiteX167-1427" fmla="*/ 4028674 w 4098122"/>
                <a:gd name="connsiteY167-1428" fmla="*/ 2164466 h 5311470"/>
                <a:gd name="connsiteX168-1429" fmla="*/ 3993950 w 4098122"/>
                <a:gd name="connsiteY168-1430" fmla="*/ 2257063 h 5311470"/>
                <a:gd name="connsiteX169-1431" fmla="*/ 3970800 w 4098122"/>
                <a:gd name="connsiteY169-1432" fmla="*/ 2280212 h 5311470"/>
                <a:gd name="connsiteX170-1433" fmla="*/ 3959226 w 4098122"/>
                <a:gd name="connsiteY170-1434" fmla="*/ 2361235 h 5311470"/>
                <a:gd name="connsiteX171-1435" fmla="*/ 3947651 w 4098122"/>
                <a:gd name="connsiteY171-1436" fmla="*/ 2395959 h 5311470"/>
                <a:gd name="connsiteX172-1437" fmla="*/ 3959226 w 4098122"/>
                <a:gd name="connsiteY172-1438" fmla="*/ 2534855 h 5311470"/>
                <a:gd name="connsiteX173-1439" fmla="*/ 3982375 w 4098122"/>
                <a:gd name="connsiteY173-1440" fmla="*/ 2558005 h 5311470"/>
                <a:gd name="connsiteX174-1441" fmla="*/ 3993950 w 4098122"/>
                <a:gd name="connsiteY174-1442" fmla="*/ 2592729 h 5311470"/>
                <a:gd name="connsiteX175-1443" fmla="*/ 4028674 w 4098122"/>
                <a:gd name="connsiteY175-1444" fmla="*/ 2916820 h 5311470"/>
                <a:gd name="connsiteX176-1445" fmla="*/ 4051823 w 4098122"/>
                <a:gd name="connsiteY176-1446" fmla="*/ 3067291 h 5311470"/>
                <a:gd name="connsiteX177-1447" fmla="*/ 4040249 w 4098122"/>
                <a:gd name="connsiteY177-1448" fmla="*/ 3125164 h 5311470"/>
                <a:gd name="connsiteX178-1449" fmla="*/ 4029899 w 4098122"/>
                <a:gd name="connsiteY178-1450" fmla="*/ 3164921 h 5311470"/>
                <a:gd name="connsiteX179-1451" fmla="*/ 4031149 w 4098122"/>
                <a:gd name="connsiteY179-1452" fmla="*/ 3158443 h 5311470"/>
                <a:gd name="connsiteX180-1453" fmla="*/ 4029899 w 4098122"/>
                <a:gd name="connsiteY180-1454" fmla="*/ 3164921 h 5311470"/>
                <a:gd name="connsiteX181-1455" fmla="*/ 4017099 w 4098122"/>
                <a:gd name="connsiteY181-1456" fmla="*/ 3229336 h 5311470"/>
                <a:gd name="connsiteX182-1457" fmla="*/ 4017099 w 4098122"/>
                <a:gd name="connsiteY182-1458" fmla="*/ 3634450 h 5311470"/>
                <a:gd name="connsiteX183-1459" fmla="*/ 4051823 w 4098122"/>
                <a:gd name="connsiteY183-1460" fmla="*/ 3842795 h 5311470"/>
                <a:gd name="connsiteX184-1461" fmla="*/ 4063398 w 4098122"/>
                <a:gd name="connsiteY184-1462" fmla="*/ 3981691 h 5311470"/>
                <a:gd name="connsiteX185-1463" fmla="*/ 4051823 w 4098122"/>
                <a:gd name="connsiteY185-1464" fmla="*/ 4120587 h 5311470"/>
                <a:gd name="connsiteX186-1465" fmla="*/ 4040249 w 4098122"/>
                <a:gd name="connsiteY186-1466" fmla="*/ 4155311 h 5311470"/>
                <a:gd name="connsiteX187-1467" fmla="*/ 4017099 w 4098122"/>
                <a:gd name="connsiteY187-1468" fmla="*/ 4444678 h 5311470"/>
                <a:gd name="connsiteX188-1469" fmla="*/ 4028674 w 4098122"/>
                <a:gd name="connsiteY188-1470" fmla="*/ 4734045 h 5311470"/>
                <a:gd name="connsiteX189-1471" fmla="*/ 4040249 w 4098122"/>
                <a:gd name="connsiteY189-1472" fmla="*/ 4768769 h 5311470"/>
                <a:gd name="connsiteX190-1473" fmla="*/ 4025844 w 4098122"/>
                <a:gd name="connsiteY190-1474" fmla="*/ 5150698 h 5311470"/>
                <a:gd name="connsiteX191-1475" fmla="*/ 4014270 w 4098122"/>
                <a:gd name="connsiteY191-1476" fmla="*/ 5275190 h 5311470"/>
                <a:gd name="connsiteX192-1477" fmla="*/ 3936076 w 4098122"/>
                <a:gd name="connsiteY192-1478" fmla="*/ 5254906 h 5311470"/>
                <a:gd name="connsiteX193-1479" fmla="*/ 3889778 w 4098122"/>
                <a:gd name="connsiteY193-1480" fmla="*/ 5243331 h 5311470"/>
                <a:gd name="connsiteX194-1481" fmla="*/ 3788546 w 4098122"/>
                <a:gd name="connsiteY194-1482" fmla="*/ 5240502 h 5311470"/>
                <a:gd name="connsiteX195-1483" fmla="*/ 3713143 w 4098122"/>
                <a:gd name="connsiteY195-1484" fmla="*/ 5246382 h 5311470"/>
                <a:gd name="connsiteX196-1485" fmla="*/ 3655455 w 4098122"/>
                <a:gd name="connsiteY196-1486" fmla="*/ 5234733 h 5311470"/>
                <a:gd name="connsiteX197-1487" fmla="*/ 3600411 w 4098122"/>
                <a:gd name="connsiteY197-1488" fmla="*/ 5231757 h 5311470"/>
                <a:gd name="connsiteX198-1489" fmla="*/ 3565686 w 4098122"/>
                <a:gd name="connsiteY198-1490" fmla="*/ 5243331 h 5311470"/>
                <a:gd name="connsiteX199-1491" fmla="*/ 2350345 w 4098122"/>
                <a:gd name="connsiteY199-1492" fmla="*/ 5266481 h 5311470"/>
                <a:gd name="connsiteX200-1493" fmla="*/ 2188299 w 4098122"/>
                <a:gd name="connsiteY200-1494" fmla="*/ 5289630 h 5311470"/>
                <a:gd name="connsiteX201-1495" fmla="*/ 2095702 w 4098122"/>
                <a:gd name="connsiteY201-1496" fmla="*/ 5301205 h 5311470"/>
                <a:gd name="connsiteX202-1497" fmla="*/ 2049329 w 4098122"/>
                <a:gd name="connsiteY202-1498" fmla="*/ 5306936 h 5311470"/>
                <a:gd name="connsiteX203-1499" fmla="*/ 1968380 w 4098122"/>
                <a:gd name="connsiteY203-1500" fmla="*/ 5301205 h 5311470"/>
                <a:gd name="connsiteX204-1501" fmla="*/ 1748461 w 4098122"/>
                <a:gd name="connsiteY204-1502" fmla="*/ 5289630 h 5311470"/>
                <a:gd name="connsiteX205-1503" fmla="*/ 1574841 w 4098122"/>
                <a:gd name="connsiteY205-1504" fmla="*/ 5266481 h 5311470"/>
                <a:gd name="connsiteX206-1505" fmla="*/ 1505393 w 4098122"/>
                <a:gd name="connsiteY206-1506" fmla="*/ 5243331 h 5311470"/>
                <a:gd name="connsiteX207-1507" fmla="*/ 1470669 w 4098122"/>
                <a:gd name="connsiteY207-1508" fmla="*/ 5231757 h 5311470"/>
                <a:gd name="connsiteX208-1509" fmla="*/ 1435945 w 4098122"/>
                <a:gd name="connsiteY208-1510" fmla="*/ 5220182 h 5311470"/>
                <a:gd name="connsiteX209-1511" fmla="*/ 1366497 w 4098122"/>
                <a:gd name="connsiteY209-1512" fmla="*/ 5208607 h 5311470"/>
                <a:gd name="connsiteX210-1513" fmla="*/ 1331773 w 4098122"/>
                <a:gd name="connsiteY210-1514" fmla="*/ 5197033 h 5311470"/>
                <a:gd name="connsiteX211-1515" fmla="*/ 1273899 w 4098122"/>
                <a:gd name="connsiteY211-1516" fmla="*/ 5185458 h 5311470"/>
                <a:gd name="connsiteX212-1517" fmla="*/ 1088704 w 4098122"/>
                <a:gd name="connsiteY212-1518" fmla="*/ 5197033 h 5311470"/>
                <a:gd name="connsiteX213-1519" fmla="*/ 1030831 w 4098122"/>
                <a:gd name="connsiteY213-1520" fmla="*/ 5208607 h 5311470"/>
                <a:gd name="connsiteX214-1521" fmla="*/ 799337 w 4098122"/>
                <a:gd name="connsiteY214-1522" fmla="*/ 5197033 h 5311470"/>
                <a:gd name="connsiteX215-1523" fmla="*/ 648866 w 4098122"/>
                <a:gd name="connsiteY215-1524" fmla="*/ 5231757 h 5311470"/>
                <a:gd name="connsiteX216-1525" fmla="*/ 452097 w 4098122"/>
                <a:gd name="connsiteY216-1526" fmla="*/ 5197033 h 5311470"/>
                <a:gd name="connsiteX217-1527" fmla="*/ 244625 w 4098122"/>
                <a:gd name="connsiteY217-1528" fmla="*/ 5207919 h 5311470"/>
                <a:gd name="connsiteX218-1529" fmla="*/ 174304 w 4098122"/>
                <a:gd name="connsiteY218-1530" fmla="*/ 5220182 h 5311470"/>
                <a:gd name="connsiteX219-1531" fmla="*/ 117808 w 4098122"/>
                <a:gd name="connsiteY219-1532" fmla="*/ 5228128 h 5311470"/>
                <a:gd name="connsiteX220-1533" fmla="*/ 12259 w 4098122"/>
                <a:gd name="connsiteY220-1534" fmla="*/ 5243331 h 5311470"/>
                <a:gd name="connsiteX221-1535" fmla="*/ 23144 w 4098122"/>
                <a:gd name="connsiteY221-1536" fmla="*/ 5109442 h 5311470"/>
                <a:gd name="connsiteX222-1537" fmla="*/ 46294 w 4098122"/>
                <a:gd name="connsiteY222-1538" fmla="*/ 5020289 h 5311470"/>
                <a:gd name="connsiteX223-1539" fmla="*/ 35408 w 4098122"/>
                <a:gd name="connsiteY223-1540" fmla="*/ 4826643 h 5311470"/>
                <a:gd name="connsiteX224-1541" fmla="*/ 58557 w 4098122"/>
                <a:gd name="connsiteY224-1542" fmla="*/ 4791919 h 5311470"/>
                <a:gd name="connsiteX225-1543" fmla="*/ 70132 w 4098122"/>
                <a:gd name="connsiteY225-1544" fmla="*/ 4745620 h 5311470"/>
                <a:gd name="connsiteX226-1545" fmla="*/ 35408 w 4098122"/>
                <a:gd name="connsiteY226-1546" fmla="*/ 4676172 h 5311470"/>
                <a:gd name="connsiteX227-1547" fmla="*/ 23833 w 4098122"/>
                <a:gd name="connsiteY227-1548" fmla="*/ 4641448 h 5311470"/>
                <a:gd name="connsiteX228-1549" fmla="*/ 35408 w 4098122"/>
                <a:gd name="connsiteY228-1550" fmla="*/ 4514126 h 5311470"/>
                <a:gd name="connsiteX229-1551" fmla="*/ 46983 w 4098122"/>
                <a:gd name="connsiteY229-1552" fmla="*/ 4467828 h 5311470"/>
                <a:gd name="connsiteX230-1553" fmla="*/ 70132 w 4098122"/>
                <a:gd name="connsiteY230-1554" fmla="*/ 4363655 h 5311470"/>
                <a:gd name="connsiteX231-1555" fmla="*/ 58557 w 4098122"/>
                <a:gd name="connsiteY231-1556" fmla="*/ 4305782 h 5311470"/>
                <a:gd name="connsiteX232-1557" fmla="*/ 46983 w 4098122"/>
                <a:gd name="connsiteY232-1558" fmla="*/ 4236334 h 5311470"/>
                <a:gd name="connsiteX233-1559" fmla="*/ 23833 w 4098122"/>
                <a:gd name="connsiteY233-1560" fmla="*/ 4166886 h 5311470"/>
                <a:gd name="connsiteX234-1561" fmla="*/ 35408 w 4098122"/>
                <a:gd name="connsiteY234-1562" fmla="*/ 3877519 h 5311470"/>
                <a:gd name="connsiteX235-1563" fmla="*/ 46983 w 4098122"/>
                <a:gd name="connsiteY235-1564" fmla="*/ 3819645 h 5311470"/>
                <a:gd name="connsiteX236-1565" fmla="*/ 116431 w 4098122"/>
                <a:gd name="connsiteY236-1566" fmla="*/ 3750197 h 5311470"/>
                <a:gd name="connsiteX237-1567" fmla="*/ 93281 w 4098122"/>
                <a:gd name="connsiteY237-1568" fmla="*/ 3611301 h 5311470"/>
                <a:gd name="connsiteX238-1569" fmla="*/ 70132 w 4098122"/>
                <a:gd name="connsiteY238-1570" fmla="*/ 3576577 h 5311470"/>
                <a:gd name="connsiteX239-1571" fmla="*/ 58557 w 4098122"/>
                <a:gd name="connsiteY239-1572" fmla="*/ 3437681 h 5311470"/>
                <a:gd name="connsiteX240-1573" fmla="*/ 35408 w 4098122"/>
                <a:gd name="connsiteY240-1574" fmla="*/ 3345083 h 5311470"/>
                <a:gd name="connsiteX241-1575" fmla="*/ 12259 w 4098122"/>
                <a:gd name="connsiteY241-1576" fmla="*/ 3264060 h 5311470"/>
                <a:gd name="connsiteX242-1577" fmla="*/ 23833 w 4098122"/>
                <a:gd name="connsiteY242-1578" fmla="*/ 3078866 h 5311470"/>
                <a:gd name="connsiteX243-1579" fmla="*/ 46983 w 4098122"/>
                <a:gd name="connsiteY243-1580" fmla="*/ 3009417 h 5311470"/>
                <a:gd name="connsiteX244-1581" fmla="*/ 58557 w 4098122"/>
                <a:gd name="connsiteY244-1582" fmla="*/ 2974693 h 5311470"/>
                <a:gd name="connsiteX245-1583" fmla="*/ 46983 w 4098122"/>
                <a:gd name="connsiteY245-1584" fmla="*/ 2812648 h 5311470"/>
                <a:gd name="connsiteX246-1585" fmla="*/ 35408 w 4098122"/>
                <a:gd name="connsiteY246-1586" fmla="*/ 2673752 h 5311470"/>
                <a:gd name="connsiteX247-1587" fmla="*/ 46983 w 4098122"/>
                <a:gd name="connsiteY247-1588" fmla="*/ 2523281 h 5311470"/>
                <a:gd name="connsiteX248-1589" fmla="*/ 70132 w 4098122"/>
                <a:gd name="connsiteY248-1590" fmla="*/ 2453833 h 5311470"/>
                <a:gd name="connsiteX249-1591" fmla="*/ 58557 w 4098122"/>
                <a:gd name="connsiteY249-1592" fmla="*/ 2257063 h 5311470"/>
                <a:gd name="connsiteX250-1593" fmla="*/ 46983 w 4098122"/>
                <a:gd name="connsiteY250-1594" fmla="*/ 2210764 h 5311470"/>
                <a:gd name="connsiteX251-1595" fmla="*/ 23833 w 4098122"/>
                <a:gd name="connsiteY251-1596" fmla="*/ 2176040 h 5311470"/>
                <a:gd name="connsiteX252-1597" fmla="*/ 23833 w 4098122"/>
                <a:gd name="connsiteY252-1598" fmla="*/ 1828800 h 5311470"/>
                <a:gd name="connsiteX253-1599" fmla="*/ 35408 w 4098122"/>
                <a:gd name="connsiteY253-1600" fmla="*/ 1713053 h 5311470"/>
                <a:gd name="connsiteX254-1601" fmla="*/ 58557 w 4098122"/>
                <a:gd name="connsiteY254-1602" fmla="*/ 1643605 h 5311470"/>
                <a:gd name="connsiteX255-1603" fmla="*/ 35408 w 4098122"/>
                <a:gd name="connsiteY255-1604" fmla="*/ 1481559 h 5311470"/>
                <a:gd name="connsiteX256-1605" fmla="*/ 23833 w 4098122"/>
                <a:gd name="connsiteY256-1606" fmla="*/ 1446835 h 5311470"/>
                <a:gd name="connsiteX257-1607" fmla="*/ 684 w 4098122"/>
                <a:gd name="connsiteY257-1608" fmla="*/ 1365812 h 5311470"/>
                <a:gd name="connsiteX258-1609" fmla="*/ 12259 w 4098122"/>
                <a:gd name="connsiteY258-1610" fmla="*/ 1192192 h 5311470"/>
                <a:gd name="connsiteX259-1611" fmla="*/ 23833 w 4098122"/>
                <a:gd name="connsiteY259-1612" fmla="*/ 1157468 h 5311470"/>
                <a:gd name="connsiteX260-1613" fmla="*/ 58557 w 4098122"/>
                <a:gd name="connsiteY260-1614" fmla="*/ 1064871 h 5311470"/>
                <a:gd name="connsiteX261-1615" fmla="*/ 46983 w 4098122"/>
                <a:gd name="connsiteY261-1616" fmla="*/ 844952 h 5311470"/>
                <a:gd name="connsiteX262-1617" fmla="*/ 35408 w 4098122"/>
                <a:gd name="connsiteY262-1618" fmla="*/ 787078 h 5311470"/>
                <a:gd name="connsiteX263-1619" fmla="*/ 23833 w 4098122"/>
                <a:gd name="connsiteY263-1620" fmla="*/ 648182 h 5311470"/>
                <a:gd name="connsiteX264-1621" fmla="*/ 12259 w 4098122"/>
                <a:gd name="connsiteY264-1622" fmla="*/ 555585 h 5311470"/>
                <a:gd name="connsiteX265-1623" fmla="*/ 23833 w 4098122"/>
                <a:gd name="connsiteY265-1624" fmla="*/ 115747 h 5311470"/>
                <a:gd name="connsiteX266-1625" fmla="*/ 70132 w 4098122"/>
                <a:gd name="connsiteY266-1626" fmla="*/ 69448 h 5311470"/>
                <a:gd name="connsiteX267-1627" fmla="*/ 428947 w 4098122"/>
                <a:gd name="connsiteY267-1628" fmla="*/ 69448 h 5311470"/>
                <a:gd name="connsiteX268-1629" fmla="*/ 556269 w 4098122"/>
                <a:gd name="connsiteY268-1630" fmla="*/ 81022 h 5311470"/>
                <a:gd name="connsiteX269-1631" fmla="*/ 891935 w 4098122"/>
                <a:gd name="connsiteY269-1632" fmla="*/ 57873 h 5311470"/>
                <a:gd name="connsiteX270-1633" fmla="*/ 926659 w 4098122"/>
                <a:gd name="connsiteY270-1634" fmla="*/ 46298 h 5311470"/>
                <a:gd name="connsiteX271-1635" fmla="*/ 961383 w 4098122"/>
                <a:gd name="connsiteY271-1636" fmla="*/ 23149 h 5311470"/>
                <a:gd name="connsiteX272-1637" fmla="*/ 1007681 w 4098122"/>
                <a:gd name="connsiteY272-1638" fmla="*/ 0 h 5311470"/>
                <a:gd name="connsiteX0-1639" fmla="*/ 1042828 w 4098122"/>
                <a:gd name="connsiteY0-1640" fmla="*/ 118419 h 5311470"/>
                <a:gd name="connsiteX1-1641" fmla="*/ 1010449 w 4098122"/>
                <a:gd name="connsiteY1-1642" fmla="*/ 140754 h 5311470"/>
                <a:gd name="connsiteX2-1643" fmla="*/ 912755 w 4098122"/>
                <a:gd name="connsiteY2-1644" fmla="*/ 151921 h 5311470"/>
                <a:gd name="connsiteX3-1645" fmla="*/ 665066 w 4098122"/>
                <a:gd name="connsiteY3-1646" fmla="*/ 174258 h 5311470"/>
                <a:gd name="connsiteX4-1647" fmla="*/ 546340 w 4098122"/>
                <a:gd name="connsiteY4-1648" fmla="*/ 163090 h 5311470"/>
                <a:gd name="connsiteX5-1649" fmla="*/ 193938 w 4098122"/>
                <a:gd name="connsiteY5-1650" fmla="*/ 169028 h 5311470"/>
                <a:gd name="connsiteX6-1651" fmla="*/ 168578 w 4098122"/>
                <a:gd name="connsiteY6-1652" fmla="*/ 207762 h 5311470"/>
                <a:gd name="connsiteX7-1653" fmla="*/ 187473 w 4098122"/>
                <a:gd name="connsiteY7-1654" fmla="*/ 608390 h 5311470"/>
                <a:gd name="connsiteX8-1655" fmla="*/ 208505 w 4098122"/>
                <a:gd name="connsiteY8-1656" fmla="*/ 760923 h 5311470"/>
                <a:gd name="connsiteX9-1657" fmla="*/ 179372 w 4098122"/>
                <a:gd name="connsiteY9-1658" fmla="*/ 855496 h 5311470"/>
                <a:gd name="connsiteX10-1659" fmla="*/ 190165 w 4098122"/>
                <a:gd name="connsiteY10-1660" fmla="*/ 911336 h 5311470"/>
                <a:gd name="connsiteX11-1661" fmla="*/ 222545 w 4098122"/>
                <a:gd name="connsiteY11-1662" fmla="*/ 1056518 h 5311470"/>
                <a:gd name="connsiteX12-1663" fmla="*/ 209587 w 4098122"/>
                <a:gd name="connsiteY12-1664" fmla="*/ 1198869 h 5311470"/>
                <a:gd name="connsiteX13-1665" fmla="*/ 193411 w 4098122"/>
                <a:gd name="connsiteY13-1666" fmla="*/ 1287934 h 5311470"/>
                <a:gd name="connsiteX14-1667" fmla="*/ 146992 w 4098122"/>
                <a:gd name="connsiteY14-1668" fmla="*/ 1413887 h 5311470"/>
                <a:gd name="connsiteX15-1669" fmla="*/ 168578 w 4098122"/>
                <a:gd name="connsiteY15-1670" fmla="*/ 1492062 h 5311470"/>
                <a:gd name="connsiteX16-1671" fmla="*/ 179372 w 4098122"/>
                <a:gd name="connsiteY16-1672" fmla="*/ 1525566 h 5311470"/>
                <a:gd name="connsiteX17-1673" fmla="*/ 200958 w 4098122"/>
                <a:gd name="connsiteY17-1674" fmla="*/ 1681916 h 5311470"/>
                <a:gd name="connsiteX18-1675" fmla="*/ 179372 w 4098122"/>
                <a:gd name="connsiteY18-1676" fmla="*/ 1748923 h 5311470"/>
                <a:gd name="connsiteX19-1677" fmla="*/ 168578 w 4098122"/>
                <a:gd name="connsiteY19-1678" fmla="*/ 1860602 h 5311470"/>
                <a:gd name="connsiteX20-1679" fmla="*/ 204205 w 4098122"/>
                <a:gd name="connsiteY20-1680" fmla="*/ 2148134 h 5311470"/>
                <a:gd name="connsiteX21-1681" fmla="*/ 190165 w 4098122"/>
                <a:gd name="connsiteY21-1682" fmla="*/ 2229139 h 5311470"/>
                <a:gd name="connsiteX22-1683" fmla="*/ 200958 w 4098122"/>
                <a:gd name="connsiteY22-1684" fmla="*/ 2273811 h 5311470"/>
                <a:gd name="connsiteX23-1685" fmla="*/ 211751 w 4098122"/>
                <a:gd name="connsiteY23-1686" fmla="*/ 2463665 h 5311470"/>
                <a:gd name="connsiteX24-1687" fmla="*/ 190165 w 4098122"/>
                <a:gd name="connsiteY24-1688" fmla="*/ 2530671 h 5311470"/>
                <a:gd name="connsiteX25-1689" fmla="*/ 197184 w 4098122"/>
                <a:gd name="connsiteY25-1690" fmla="*/ 2693667 h 5311470"/>
                <a:gd name="connsiteX26-1691" fmla="*/ 190165 w 4098122"/>
                <a:gd name="connsiteY26-1692" fmla="*/ 2809867 h 5311470"/>
                <a:gd name="connsiteX27-1693" fmla="*/ 200958 w 4098122"/>
                <a:gd name="connsiteY27-1694" fmla="*/ 2966216 h 5311470"/>
                <a:gd name="connsiteX28-1695" fmla="*/ 190165 w 4098122"/>
                <a:gd name="connsiteY28-1696" fmla="*/ 2999720 h 5311470"/>
                <a:gd name="connsiteX29-1697" fmla="*/ 168578 w 4098122"/>
                <a:gd name="connsiteY29-1698" fmla="*/ 3066728 h 5311470"/>
                <a:gd name="connsiteX30-1699" fmla="*/ 187473 w 4098122"/>
                <a:gd name="connsiteY30-1700" fmla="*/ 3221661 h 5311470"/>
                <a:gd name="connsiteX31-1701" fmla="*/ 179372 w 4098122"/>
                <a:gd name="connsiteY31-1702" fmla="*/ 3323587 h 5311470"/>
                <a:gd name="connsiteX32-1703" fmla="*/ 200958 w 4098122"/>
                <a:gd name="connsiteY32-1704" fmla="*/ 3412930 h 5311470"/>
                <a:gd name="connsiteX33-1705" fmla="*/ 211751 w 4098122"/>
                <a:gd name="connsiteY33-1706" fmla="*/ 3546944 h 5311470"/>
                <a:gd name="connsiteX34-1707" fmla="*/ 233337 w 4098122"/>
                <a:gd name="connsiteY34-1708" fmla="*/ 3580448 h 5311470"/>
                <a:gd name="connsiteX35-1709" fmla="*/ 254924 w 4098122"/>
                <a:gd name="connsiteY35-1710" fmla="*/ 3714461 h 5311470"/>
                <a:gd name="connsiteX36-1711" fmla="*/ 207978 w 4098122"/>
                <a:gd name="connsiteY36-1712" fmla="*/ 3817095 h 5311470"/>
                <a:gd name="connsiteX37-1713" fmla="*/ 214443 w 4098122"/>
                <a:gd name="connsiteY37-1714" fmla="*/ 3951817 h 5311470"/>
                <a:gd name="connsiteX38-1715" fmla="*/ 168578 w 4098122"/>
                <a:gd name="connsiteY38-1716" fmla="*/ 4116504 h 5311470"/>
                <a:gd name="connsiteX39-1717" fmla="*/ 190165 w 4098122"/>
                <a:gd name="connsiteY39-1718" fmla="*/ 4183511 h 5311470"/>
                <a:gd name="connsiteX40-1719" fmla="*/ 218216 w 4098122"/>
                <a:gd name="connsiteY40-1720" fmla="*/ 4256733 h 5311470"/>
                <a:gd name="connsiteX41-1721" fmla="*/ 211751 w 4098122"/>
                <a:gd name="connsiteY41-1722" fmla="*/ 4306356 h 5311470"/>
                <a:gd name="connsiteX42-1723" fmla="*/ 190165 w 4098122"/>
                <a:gd name="connsiteY42-1724" fmla="*/ 4406868 h 5311470"/>
                <a:gd name="connsiteX43-1725" fmla="*/ 179372 w 4098122"/>
                <a:gd name="connsiteY43-1726" fmla="*/ 4451539 h 5311470"/>
                <a:gd name="connsiteX44-1727" fmla="*/ 168578 w 4098122"/>
                <a:gd name="connsiteY44-1728" fmla="*/ 4574385 h 5311470"/>
                <a:gd name="connsiteX45-1729" fmla="*/ 179372 w 4098122"/>
                <a:gd name="connsiteY45-1730" fmla="*/ 4607889 h 5311470"/>
                <a:gd name="connsiteX46-1731" fmla="*/ 211751 w 4098122"/>
                <a:gd name="connsiteY46-1732" fmla="*/ 4674896 h 5311470"/>
                <a:gd name="connsiteX47-1733" fmla="*/ 200958 w 4098122"/>
                <a:gd name="connsiteY47-1734" fmla="*/ 4719567 h 5311470"/>
                <a:gd name="connsiteX48-1735" fmla="*/ 179372 w 4098122"/>
                <a:gd name="connsiteY48-1736" fmla="*/ 4753071 h 5311470"/>
                <a:gd name="connsiteX49-1737" fmla="*/ 179372 w 4098122"/>
                <a:gd name="connsiteY49-1738" fmla="*/ 5009930 h 5311470"/>
                <a:gd name="connsiteX50-1739" fmla="*/ 157786 w 4098122"/>
                <a:gd name="connsiteY50-1740" fmla="*/ 5043435 h 5311470"/>
                <a:gd name="connsiteX51-1741" fmla="*/ 180935 w 4098122"/>
                <a:gd name="connsiteY51-1742" fmla="*/ 5108814 h 5311470"/>
                <a:gd name="connsiteX52-1743" fmla="*/ 230213 w 4098122"/>
                <a:gd name="connsiteY52-1744" fmla="*/ 5074497 h 5311470"/>
                <a:gd name="connsiteX53-1745" fmla="*/ 308890 w 4098122"/>
                <a:gd name="connsiteY53-1746" fmla="*/ 5132777 h 5311470"/>
                <a:gd name="connsiteX54-1747" fmla="*/ 330477 w 4098122"/>
                <a:gd name="connsiteY54-1748" fmla="*/ 5110441 h 5311470"/>
                <a:gd name="connsiteX55-1749" fmla="*/ 524754 w 4098122"/>
                <a:gd name="connsiteY55-1750" fmla="*/ 5099273 h 5311470"/>
                <a:gd name="connsiteX56-1751" fmla="*/ 783791 w 4098122"/>
                <a:gd name="connsiteY56-1752" fmla="*/ 5099273 h 5311470"/>
                <a:gd name="connsiteX57-1753" fmla="*/ 891723 w 4098122"/>
                <a:gd name="connsiteY57-1754" fmla="*/ 5110441 h 5311470"/>
                <a:gd name="connsiteX58-1755" fmla="*/ 1107587 w 4098122"/>
                <a:gd name="connsiteY58-1756" fmla="*/ 5121609 h 5311470"/>
                <a:gd name="connsiteX59-1757" fmla="*/ 1161553 w 4098122"/>
                <a:gd name="connsiteY59-1758" fmla="*/ 5110441 h 5311470"/>
                <a:gd name="connsiteX60-1759" fmla="*/ 1334244 w 4098122"/>
                <a:gd name="connsiteY60-1760" fmla="*/ 5099273 h 5311470"/>
                <a:gd name="connsiteX61-1761" fmla="*/ 1388211 w 4098122"/>
                <a:gd name="connsiteY61-1762" fmla="*/ 5110441 h 5311470"/>
                <a:gd name="connsiteX62-1763" fmla="*/ 1420590 w 4098122"/>
                <a:gd name="connsiteY62-1764" fmla="*/ 5121609 h 5311470"/>
                <a:gd name="connsiteX63-1765" fmla="*/ 1485349 w 4098122"/>
                <a:gd name="connsiteY63-1766" fmla="*/ 5132777 h 5311470"/>
                <a:gd name="connsiteX64-1767" fmla="*/ 1517729 w 4098122"/>
                <a:gd name="connsiteY64-1768" fmla="*/ 5143945 h 5311470"/>
                <a:gd name="connsiteX65-1769" fmla="*/ 1550108 w 4098122"/>
                <a:gd name="connsiteY65-1770" fmla="*/ 5155112 h 5311470"/>
                <a:gd name="connsiteX66-1771" fmla="*/ 1614868 w 4098122"/>
                <a:gd name="connsiteY66-1772" fmla="*/ 5177448 h 5311470"/>
                <a:gd name="connsiteX67-1773" fmla="*/ 1802785 w 4098122"/>
                <a:gd name="connsiteY67-1774" fmla="*/ 5181199 h 5311470"/>
                <a:gd name="connsiteX68-1775" fmla="*/ 1926080 w 4098122"/>
                <a:gd name="connsiteY68-1776" fmla="*/ 5173781 h 5311470"/>
                <a:gd name="connsiteX69-1777" fmla="*/ 2060390 w 4098122"/>
                <a:gd name="connsiteY69-1778" fmla="*/ 5177531 h 5311470"/>
                <a:gd name="connsiteX70-1779" fmla="*/ 2137733 w 4098122"/>
                <a:gd name="connsiteY70-1780" fmla="*/ 5177498 h 5311470"/>
                <a:gd name="connsiteX71-1781" fmla="*/ 2216643 w 4098122"/>
                <a:gd name="connsiteY71-1782" fmla="*/ 5170047 h 5311470"/>
                <a:gd name="connsiteX72-1783" fmla="*/ 2338012 w 4098122"/>
                <a:gd name="connsiteY72-1784" fmla="*/ 5177448 h 5311470"/>
                <a:gd name="connsiteX73-1785" fmla="*/ 3471298 w 4098122"/>
                <a:gd name="connsiteY73-1786" fmla="*/ 5155112 h 5311470"/>
                <a:gd name="connsiteX74-1787" fmla="*/ 3503678 w 4098122"/>
                <a:gd name="connsiteY74-1788" fmla="*/ 5143945 h 5311470"/>
                <a:gd name="connsiteX75-1789" fmla="*/ 3536058 w 4098122"/>
                <a:gd name="connsiteY75-1790" fmla="*/ 5121609 h 5311470"/>
                <a:gd name="connsiteX76-1791" fmla="*/ 3643989 w 4098122"/>
                <a:gd name="connsiteY76-1792" fmla="*/ 5110441 h 5311470"/>
                <a:gd name="connsiteX77-1793" fmla="*/ 3665576 w 4098122"/>
                <a:gd name="connsiteY77-1794" fmla="*/ 5132777 h 5311470"/>
                <a:gd name="connsiteX78-1795" fmla="*/ 3773508 w 4098122"/>
                <a:gd name="connsiteY78-1796" fmla="*/ 5155112 h 5311470"/>
                <a:gd name="connsiteX79-1797" fmla="*/ 3816680 w 4098122"/>
                <a:gd name="connsiteY79-1798" fmla="*/ 5166280 h 5311470"/>
                <a:gd name="connsiteX80-1799" fmla="*/ 3870647 w 4098122"/>
                <a:gd name="connsiteY80-1800" fmla="*/ 5177448 h 5311470"/>
                <a:gd name="connsiteX81-1801" fmla="*/ 3874975 w 4098122"/>
                <a:gd name="connsiteY81-1802" fmla="*/ 5037497 h 5311470"/>
                <a:gd name="connsiteX82-1803" fmla="*/ 3913820 w 4098122"/>
                <a:gd name="connsiteY82-1804" fmla="*/ 4697231 h 5311470"/>
                <a:gd name="connsiteX83-1805" fmla="*/ 3903026 w 4098122"/>
                <a:gd name="connsiteY83-1806" fmla="*/ 4663727 h 5311470"/>
                <a:gd name="connsiteX84-1807" fmla="*/ 3892233 w 4098122"/>
                <a:gd name="connsiteY84-1808" fmla="*/ 4384532 h 5311470"/>
                <a:gd name="connsiteX85-1809" fmla="*/ 3881440 w 4098122"/>
                <a:gd name="connsiteY85-1810" fmla="*/ 4105336 h 5311470"/>
                <a:gd name="connsiteX86-1811" fmla="*/ 3924612 w 4098122"/>
                <a:gd name="connsiteY86-1812" fmla="*/ 4071832 h 5311470"/>
                <a:gd name="connsiteX87-1813" fmla="*/ 3899780 w 4098122"/>
                <a:gd name="connsiteY87-1814" fmla="*/ 3931880 h 5311470"/>
                <a:gd name="connsiteX88-1815" fmla="*/ 3872811 w 4098122"/>
                <a:gd name="connsiteY88-1816" fmla="*/ 3820202 h 5311470"/>
                <a:gd name="connsiteX89-1817" fmla="*/ 3892233 w 4098122"/>
                <a:gd name="connsiteY89-1818" fmla="*/ 3602783 h 5311470"/>
                <a:gd name="connsiteX90-1819" fmla="*/ 3878749 w 4098122"/>
                <a:gd name="connsiteY90-1820" fmla="*/ 3246828 h 5311470"/>
                <a:gd name="connsiteX91-1821" fmla="*/ 3913820 w 4098122"/>
                <a:gd name="connsiteY91-1822" fmla="*/ 3111398 h 5311470"/>
                <a:gd name="connsiteX92-1823" fmla="*/ 3924612 w 4098122"/>
                <a:gd name="connsiteY92-1824" fmla="*/ 3055560 h 5311470"/>
                <a:gd name="connsiteX93-1825" fmla="*/ 3903026 w 4098122"/>
                <a:gd name="connsiteY93-1826" fmla="*/ 2910378 h 5311470"/>
                <a:gd name="connsiteX94-1827" fmla="*/ 3897643 w 4098122"/>
                <a:gd name="connsiteY94-1828" fmla="*/ 2689852 h 5311470"/>
                <a:gd name="connsiteX95-1829" fmla="*/ 3859853 w 4098122"/>
                <a:gd name="connsiteY95-1830" fmla="*/ 2564175 h 5311470"/>
                <a:gd name="connsiteX96-1831" fmla="*/ 3838267 w 4098122"/>
                <a:gd name="connsiteY96-1832" fmla="*/ 2541839 h 5311470"/>
                <a:gd name="connsiteX97-1833" fmla="*/ 3827474 w 4098122"/>
                <a:gd name="connsiteY97-1834" fmla="*/ 2407825 h 5311470"/>
                <a:gd name="connsiteX98-1835" fmla="*/ 3838267 w 4098122"/>
                <a:gd name="connsiteY98-1836" fmla="*/ 2374321 h 5311470"/>
                <a:gd name="connsiteX99-1837" fmla="*/ 3849060 w 4098122"/>
                <a:gd name="connsiteY99-1838" fmla="*/ 2296146 h 5311470"/>
                <a:gd name="connsiteX100-1839" fmla="*/ 3870647 w 4098122"/>
                <a:gd name="connsiteY100-1840" fmla="*/ 2273811 h 5311470"/>
                <a:gd name="connsiteX101-1841" fmla="*/ 3903026 w 4098122"/>
                <a:gd name="connsiteY101-1842" fmla="*/ 2184469 h 5311470"/>
                <a:gd name="connsiteX102-1843" fmla="*/ 3913820 w 4098122"/>
                <a:gd name="connsiteY102-1844" fmla="*/ 2005783 h 5311470"/>
                <a:gd name="connsiteX103-1845" fmla="*/ 3935406 w 4098122"/>
                <a:gd name="connsiteY103-1846" fmla="*/ 1793595 h 5311470"/>
                <a:gd name="connsiteX104-1847" fmla="*/ 3924612 w 4098122"/>
                <a:gd name="connsiteY104-1848" fmla="*/ 1648413 h 5311470"/>
                <a:gd name="connsiteX105-1849" fmla="*/ 3946199 w 4098122"/>
                <a:gd name="connsiteY105-1850" fmla="*/ 1614909 h 5311470"/>
                <a:gd name="connsiteX106-1851" fmla="*/ 3940816 w 4098122"/>
                <a:gd name="connsiteY106-1852" fmla="*/ 1485848 h 5311470"/>
                <a:gd name="connsiteX107-1853" fmla="*/ 3947836 w 4098122"/>
                <a:gd name="connsiteY107-1854" fmla="*/ 1378692 h 5311470"/>
                <a:gd name="connsiteX108-1855" fmla="*/ 3931105 w 4098122"/>
                <a:gd name="connsiteY108-1856" fmla="*/ 1305039 h 5311470"/>
                <a:gd name="connsiteX109-1857" fmla="*/ 3913293 w 4098122"/>
                <a:gd name="connsiteY109-1858" fmla="*/ 1178655 h 5311470"/>
                <a:gd name="connsiteX110-1859" fmla="*/ 3903026 w 4098122"/>
                <a:gd name="connsiteY110-1860" fmla="*/ 676810 h 5311470"/>
                <a:gd name="connsiteX111-1861" fmla="*/ 3917066 w 4098122"/>
                <a:gd name="connsiteY111-1862" fmla="*/ 454869 h 5311470"/>
                <a:gd name="connsiteX112-1863" fmla="*/ 3892233 w 4098122"/>
                <a:gd name="connsiteY112-1864" fmla="*/ 397615 h 5311470"/>
                <a:gd name="connsiteX113-1865" fmla="*/ 3913820 w 4098122"/>
                <a:gd name="connsiteY113-1866" fmla="*/ 218929 h 5311470"/>
                <a:gd name="connsiteX114-1867" fmla="*/ 3827474 w 4098122"/>
                <a:gd name="connsiteY114-1868" fmla="*/ 196594 h 5311470"/>
                <a:gd name="connsiteX115-1869" fmla="*/ 3795094 w 4098122"/>
                <a:gd name="connsiteY115-1870" fmla="*/ 174258 h 5311470"/>
                <a:gd name="connsiteX116-1871" fmla="*/ 3719542 w 4098122"/>
                <a:gd name="connsiteY116-1872" fmla="*/ 163090 h 5311470"/>
                <a:gd name="connsiteX117-1873" fmla="*/ 3683388 w 4098122"/>
                <a:gd name="connsiteY117-1874" fmla="*/ 154045 h 5311470"/>
                <a:gd name="connsiteX118-1875" fmla="*/ 3633196 w 4098122"/>
                <a:gd name="connsiteY118-1876" fmla="*/ 140754 h 5311470"/>
                <a:gd name="connsiteX119-1877" fmla="*/ 3590023 w 4098122"/>
                <a:gd name="connsiteY119-1878" fmla="*/ 163090 h 5311470"/>
                <a:gd name="connsiteX120-1879" fmla="*/ 3287814 w 4098122"/>
                <a:gd name="connsiteY120-1880" fmla="*/ 174258 h 5311470"/>
                <a:gd name="connsiteX121-1881" fmla="*/ 3190675 w 4098122"/>
                <a:gd name="connsiteY121-1882" fmla="*/ 196594 h 5311470"/>
                <a:gd name="connsiteX122-1883" fmla="*/ 3169088 w 4098122"/>
                <a:gd name="connsiteY122-1884" fmla="*/ 174258 h 5311470"/>
                <a:gd name="connsiteX123-1885" fmla="*/ 3136709 w 4098122"/>
                <a:gd name="connsiteY123-1886" fmla="*/ 163090 h 5311470"/>
                <a:gd name="connsiteX124-1887" fmla="*/ 3115123 w 4098122"/>
                <a:gd name="connsiteY124-1888" fmla="*/ 140754 h 5311470"/>
                <a:gd name="connsiteX125-1889" fmla="*/ 3030414 w 4098122"/>
                <a:gd name="connsiteY125-1890" fmla="*/ 159276 h 5311470"/>
                <a:gd name="connsiteX126-1891" fmla="*/ 2856086 w 4098122"/>
                <a:gd name="connsiteY126-1892" fmla="*/ 151922 h 5311470"/>
                <a:gd name="connsiteX127-1893" fmla="*/ 2445944 w 4098122"/>
                <a:gd name="connsiteY127-1894" fmla="*/ 174258 h 5311470"/>
                <a:gd name="connsiteX128-1895" fmla="*/ 2111354 w 4098122"/>
                <a:gd name="connsiteY128-1896" fmla="*/ 129587 h 5311470"/>
                <a:gd name="connsiteX129-1897" fmla="*/ 1882561 w 4098122"/>
                <a:gd name="connsiteY129-1898" fmla="*/ 154045 h 5311470"/>
                <a:gd name="connsiteX130-1899" fmla="*/ 1712006 w 4098122"/>
                <a:gd name="connsiteY130-1900" fmla="*/ 140754 h 5311470"/>
                <a:gd name="connsiteX131-1901" fmla="*/ 1237105 w 4098122"/>
                <a:gd name="connsiteY131-1902" fmla="*/ 163090 h 5311470"/>
                <a:gd name="connsiteX132-1903" fmla="*/ 1160470 w 4098122"/>
                <a:gd name="connsiteY132-1904" fmla="*/ 142170 h 5311470"/>
                <a:gd name="connsiteX133-1905" fmla="*/ 1086000 w 4098122"/>
                <a:gd name="connsiteY133-1906" fmla="*/ 119834 h 5311470"/>
                <a:gd name="connsiteX134-1907" fmla="*/ 1042828 w 4098122"/>
                <a:gd name="connsiteY134-1908" fmla="*/ 118419 h 5311470"/>
                <a:gd name="connsiteX135-1909" fmla="*/ 1007681 w 4098122"/>
                <a:gd name="connsiteY135-1910" fmla="*/ 0 h 5311470"/>
                <a:gd name="connsiteX136-1911" fmla="*/ 1100279 w 4098122"/>
                <a:gd name="connsiteY136-1912" fmla="*/ 23149 h 5311470"/>
                <a:gd name="connsiteX137-1913" fmla="*/ 1169727 w 4098122"/>
                <a:gd name="connsiteY137-1914" fmla="*/ 69448 h 5311470"/>
                <a:gd name="connsiteX138-1915" fmla="*/ 1679013 w 4098122"/>
                <a:gd name="connsiteY138-1916" fmla="*/ 46298 h 5311470"/>
                <a:gd name="connsiteX139-1917" fmla="*/ 1760036 w 4098122"/>
                <a:gd name="connsiteY139-1918" fmla="*/ 23149 h 5311470"/>
                <a:gd name="connsiteX140-1919" fmla="*/ 2107276 w 4098122"/>
                <a:gd name="connsiteY140-1920" fmla="*/ 34724 h 5311470"/>
                <a:gd name="connsiteX141-1921" fmla="*/ 2466092 w 4098122"/>
                <a:gd name="connsiteY141-1922" fmla="*/ 81022 h 5311470"/>
                <a:gd name="connsiteX142-1923" fmla="*/ 2905930 w 4098122"/>
                <a:gd name="connsiteY142-1924" fmla="*/ 57873 h 5311470"/>
                <a:gd name="connsiteX143-1925" fmla="*/ 3010102 w 4098122"/>
                <a:gd name="connsiteY143-1926" fmla="*/ 34724 h 5311470"/>
                <a:gd name="connsiteX144-1927" fmla="*/ 3183722 w 4098122"/>
                <a:gd name="connsiteY144-1928" fmla="*/ 46298 h 5311470"/>
                <a:gd name="connsiteX145-1929" fmla="*/ 3206871 w 4098122"/>
                <a:gd name="connsiteY145-1930" fmla="*/ 69448 h 5311470"/>
                <a:gd name="connsiteX146-1931" fmla="*/ 3241595 w 4098122"/>
                <a:gd name="connsiteY146-1932" fmla="*/ 81022 h 5311470"/>
                <a:gd name="connsiteX147-1933" fmla="*/ 3264745 w 4098122"/>
                <a:gd name="connsiteY147-1934" fmla="*/ 104172 h 5311470"/>
                <a:gd name="connsiteX148-1935" fmla="*/ 3368917 w 4098122"/>
                <a:gd name="connsiteY148-1936" fmla="*/ 81022 h 5311470"/>
                <a:gd name="connsiteX149-1937" fmla="*/ 3693008 w 4098122"/>
                <a:gd name="connsiteY149-1938" fmla="*/ 69448 h 5311470"/>
                <a:gd name="connsiteX150-1939" fmla="*/ 3739307 w 4098122"/>
                <a:gd name="connsiteY150-1940" fmla="*/ 46298 h 5311470"/>
                <a:gd name="connsiteX151-1941" fmla="*/ 3774031 w 4098122"/>
                <a:gd name="connsiteY151-1942" fmla="*/ 23149 h 5311470"/>
                <a:gd name="connsiteX152-1943" fmla="*/ 3831904 w 4098122"/>
                <a:gd name="connsiteY152-1944" fmla="*/ 69448 h 5311470"/>
                <a:gd name="connsiteX153-1945" fmla="*/ 3912927 w 4098122"/>
                <a:gd name="connsiteY153-1946" fmla="*/ 81022 h 5311470"/>
                <a:gd name="connsiteX154-1947" fmla="*/ 3947651 w 4098122"/>
                <a:gd name="connsiteY154-1948" fmla="*/ 104172 h 5311470"/>
                <a:gd name="connsiteX155-1949" fmla="*/ 4040249 w 4098122"/>
                <a:gd name="connsiteY155-1950" fmla="*/ 127321 h 5311470"/>
                <a:gd name="connsiteX156-1951" fmla="*/ 4017099 w 4098122"/>
                <a:gd name="connsiteY156-1952" fmla="*/ 312516 h 5311470"/>
                <a:gd name="connsiteX157-1953" fmla="*/ 4005524 w 4098122"/>
                <a:gd name="connsiteY157-1954" fmla="*/ 347240 h 5311470"/>
                <a:gd name="connsiteX158-1955" fmla="*/ 4028674 w 4098122"/>
                <a:gd name="connsiteY158-1956" fmla="*/ 601883 h 5311470"/>
                <a:gd name="connsiteX159-1957" fmla="*/ 4040249 w 4098122"/>
                <a:gd name="connsiteY159-1958" fmla="*/ 1169043 h 5311470"/>
                <a:gd name="connsiteX160-1959" fmla="*/ 4063398 w 4098122"/>
                <a:gd name="connsiteY160-1960" fmla="*/ 1238491 h 5311470"/>
                <a:gd name="connsiteX161-1961" fmla="*/ 4074973 w 4098122"/>
                <a:gd name="connsiteY161-1962" fmla="*/ 1273215 h 5311470"/>
                <a:gd name="connsiteX162-1963" fmla="*/ 4098122 w 4098122"/>
                <a:gd name="connsiteY162-1964" fmla="*/ 1354238 h 5311470"/>
                <a:gd name="connsiteX163-1965" fmla="*/ 4074973 w 4098122"/>
                <a:gd name="connsiteY163-1966" fmla="*/ 1574157 h 5311470"/>
                <a:gd name="connsiteX164-1967" fmla="*/ 4051823 w 4098122"/>
                <a:gd name="connsiteY164-1968" fmla="*/ 1608881 h 5311470"/>
                <a:gd name="connsiteX165-1969" fmla="*/ 4063398 w 4098122"/>
                <a:gd name="connsiteY165-1970" fmla="*/ 1759352 h 5311470"/>
                <a:gd name="connsiteX166-1971" fmla="*/ 4040249 w 4098122"/>
                <a:gd name="connsiteY166-1972" fmla="*/ 1979271 h 5311470"/>
                <a:gd name="connsiteX167-1973" fmla="*/ 4028674 w 4098122"/>
                <a:gd name="connsiteY167-1974" fmla="*/ 2164466 h 5311470"/>
                <a:gd name="connsiteX168-1975" fmla="*/ 3993950 w 4098122"/>
                <a:gd name="connsiteY168-1976" fmla="*/ 2257063 h 5311470"/>
                <a:gd name="connsiteX169-1977" fmla="*/ 3970800 w 4098122"/>
                <a:gd name="connsiteY169-1978" fmla="*/ 2280212 h 5311470"/>
                <a:gd name="connsiteX170-1979" fmla="*/ 3959226 w 4098122"/>
                <a:gd name="connsiteY170-1980" fmla="*/ 2361235 h 5311470"/>
                <a:gd name="connsiteX171-1981" fmla="*/ 3947651 w 4098122"/>
                <a:gd name="connsiteY171-1982" fmla="*/ 2395959 h 5311470"/>
                <a:gd name="connsiteX172-1983" fmla="*/ 3959226 w 4098122"/>
                <a:gd name="connsiteY172-1984" fmla="*/ 2534855 h 5311470"/>
                <a:gd name="connsiteX173-1985" fmla="*/ 3982375 w 4098122"/>
                <a:gd name="connsiteY173-1986" fmla="*/ 2558005 h 5311470"/>
                <a:gd name="connsiteX174-1987" fmla="*/ 3993950 w 4098122"/>
                <a:gd name="connsiteY174-1988" fmla="*/ 2592729 h 5311470"/>
                <a:gd name="connsiteX175-1989" fmla="*/ 4028674 w 4098122"/>
                <a:gd name="connsiteY175-1990" fmla="*/ 2916820 h 5311470"/>
                <a:gd name="connsiteX176-1991" fmla="*/ 4051823 w 4098122"/>
                <a:gd name="connsiteY176-1992" fmla="*/ 3067291 h 5311470"/>
                <a:gd name="connsiteX177-1993" fmla="*/ 4040249 w 4098122"/>
                <a:gd name="connsiteY177-1994" fmla="*/ 3125164 h 5311470"/>
                <a:gd name="connsiteX178-1995" fmla="*/ 4029899 w 4098122"/>
                <a:gd name="connsiteY178-1996" fmla="*/ 3164921 h 5311470"/>
                <a:gd name="connsiteX179-1997" fmla="*/ 4031149 w 4098122"/>
                <a:gd name="connsiteY179-1998" fmla="*/ 3158443 h 5311470"/>
                <a:gd name="connsiteX180-1999" fmla="*/ 4029899 w 4098122"/>
                <a:gd name="connsiteY180-2000" fmla="*/ 3164921 h 5311470"/>
                <a:gd name="connsiteX181-2001" fmla="*/ 4017099 w 4098122"/>
                <a:gd name="connsiteY181-2002" fmla="*/ 3229336 h 5311470"/>
                <a:gd name="connsiteX182-2003" fmla="*/ 4017099 w 4098122"/>
                <a:gd name="connsiteY182-2004" fmla="*/ 3634450 h 5311470"/>
                <a:gd name="connsiteX183-2005" fmla="*/ 4051823 w 4098122"/>
                <a:gd name="connsiteY183-2006" fmla="*/ 3842795 h 5311470"/>
                <a:gd name="connsiteX184-2007" fmla="*/ 4063398 w 4098122"/>
                <a:gd name="connsiteY184-2008" fmla="*/ 3981691 h 5311470"/>
                <a:gd name="connsiteX185-2009" fmla="*/ 4051823 w 4098122"/>
                <a:gd name="connsiteY185-2010" fmla="*/ 4120587 h 5311470"/>
                <a:gd name="connsiteX186-2011" fmla="*/ 4040249 w 4098122"/>
                <a:gd name="connsiteY186-2012" fmla="*/ 4155311 h 5311470"/>
                <a:gd name="connsiteX187-2013" fmla="*/ 4017099 w 4098122"/>
                <a:gd name="connsiteY187-2014" fmla="*/ 4444678 h 5311470"/>
                <a:gd name="connsiteX188-2015" fmla="*/ 4028674 w 4098122"/>
                <a:gd name="connsiteY188-2016" fmla="*/ 4734045 h 5311470"/>
                <a:gd name="connsiteX189-2017" fmla="*/ 4040249 w 4098122"/>
                <a:gd name="connsiteY189-2018" fmla="*/ 4768769 h 5311470"/>
                <a:gd name="connsiteX190-2019" fmla="*/ 4025844 w 4098122"/>
                <a:gd name="connsiteY190-2020" fmla="*/ 5150698 h 5311470"/>
                <a:gd name="connsiteX191-2021" fmla="*/ 4014270 w 4098122"/>
                <a:gd name="connsiteY191-2022" fmla="*/ 5275190 h 5311470"/>
                <a:gd name="connsiteX192-2023" fmla="*/ 3936076 w 4098122"/>
                <a:gd name="connsiteY192-2024" fmla="*/ 5254906 h 5311470"/>
                <a:gd name="connsiteX193-2025" fmla="*/ 3889778 w 4098122"/>
                <a:gd name="connsiteY193-2026" fmla="*/ 5243331 h 5311470"/>
                <a:gd name="connsiteX194-2027" fmla="*/ 3788546 w 4098122"/>
                <a:gd name="connsiteY194-2028" fmla="*/ 5240502 h 5311470"/>
                <a:gd name="connsiteX195-2029" fmla="*/ 3713143 w 4098122"/>
                <a:gd name="connsiteY195-2030" fmla="*/ 5246382 h 5311470"/>
                <a:gd name="connsiteX196-2031" fmla="*/ 3655455 w 4098122"/>
                <a:gd name="connsiteY196-2032" fmla="*/ 5234733 h 5311470"/>
                <a:gd name="connsiteX197-2033" fmla="*/ 3600411 w 4098122"/>
                <a:gd name="connsiteY197-2034" fmla="*/ 5231757 h 5311470"/>
                <a:gd name="connsiteX198-2035" fmla="*/ 3565686 w 4098122"/>
                <a:gd name="connsiteY198-2036" fmla="*/ 5243331 h 5311470"/>
                <a:gd name="connsiteX199-2037" fmla="*/ 2350345 w 4098122"/>
                <a:gd name="connsiteY199-2038" fmla="*/ 5266481 h 5311470"/>
                <a:gd name="connsiteX200-2039" fmla="*/ 2188299 w 4098122"/>
                <a:gd name="connsiteY200-2040" fmla="*/ 5289630 h 5311470"/>
                <a:gd name="connsiteX201-2041" fmla="*/ 2095702 w 4098122"/>
                <a:gd name="connsiteY201-2042" fmla="*/ 5301205 h 5311470"/>
                <a:gd name="connsiteX202-2043" fmla="*/ 2049329 w 4098122"/>
                <a:gd name="connsiteY202-2044" fmla="*/ 5306936 h 5311470"/>
                <a:gd name="connsiteX203-2045" fmla="*/ 1968380 w 4098122"/>
                <a:gd name="connsiteY203-2046" fmla="*/ 5301205 h 5311470"/>
                <a:gd name="connsiteX204-2047" fmla="*/ 1748461 w 4098122"/>
                <a:gd name="connsiteY204-2048" fmla="*/ 5289630 h 5311470"/>
                <a:gd name="connsiteX205-2049" fmla="*/ 1574841 w 4098122"/>
                <a:gd name="connsiteY205-2050" fmla="*/ 5266481 h 5311470"/>
                <a:gd name="connsiteX206-2051" fmla="*/ 1505393 w 4098122"/>
                <a:gd name="connsiteY206-2052" fmla="*/ 5243331 h 5311470"/>
                <a:gd name="connsiteX207-2053" fmla="*/ 1470669 w 4098122"/>
                <a:gd name="connsiteY207-2054" fmla="*/ 5231757 h 5311470"/>
                <a:gd name="connsiteX208-2055" fmla="*/ 1435945 w 4098122"/>
                <a:gd name="connsiteY208-2056" fmla="*/ 5220182 h 5311470"/>
                <a:gd name="connsiteX209-2057" fmla="*/ 1366497 w 4098122"/>
                <a:gd name="connsiteY209-2058" fmla="*/ 5208607 h 5311470"/>
                <a:gd name="connsiteX210-2059" fmla="*/ 1331773 w 4098122"/>
                <a:gd name="connsiteY210-2060" fmla="*/ 5197033 h 5311470"/>
                <a:gd name="connsiteX211-2061" fmla="*/ 1273899 w 4098122"/>
                <a:gd name="connsiteY211-2062" fmla="*/ 5185458 h 5311470"/>
                <a:gd name="connsiteX212-2063" fmla="*/ 1088704 w 4098122"/>
                <a:gd name="connsiteY212-2064" fmla="*/ 5197033 h 5311470"/>
                <a:gd name="connsiteX213-2065" fmla="*/ 1030831 w 4098122"/>
                <a:gd name="connsiteY213-2066" fmla="*/ 5208607 h 5311470"/>
                <a:gd name="connsiteX214-2067" fmla="*/ 799337 w 4098122"/>
                <a:gd name="connsiteY214-2068" fmla="*/ 5197033 h 5311470"/>
                <a:gd name="connsiteX215-2069" fmla="*/ 648866 w 4098122"/>
                <a:gd name="connsiteY215-2070" fmla="*/ 5231757 h 5311470"/>
                <a:gd name="connsiteX216-2071" fmla="*/ 452097 w 4098122"/>
                <a:gd name="connsiteY216-2072" fmla="*/ 5197033 h 5311470"/>
                <a:gd name="connsiteX217-2073" fmla="*/ 244625 w 4098122"/>
                <a:gd name="connsiteY217-2074" fmla="*/ 5207919 h 5311470"/>
                <a:gd name="connsiteX218-2075" fmla="*/ 174304 w 4098122"/>
                <a:gd name="connsiteY218-2076" fmla="*/ 5220182 h 5311470"/>
                <a:gd name="connsiteX219-2077" fmla="*/ 117808 w 4098122"/>
                <a:gd name="connsiteY219-2078" fmla="*/ 5228128 h 5311470"/>
                <a:gd name="connsiteX220-2079" fmla="*/ 12259 w 4098122"/>
                <a:gd name="connsiteY220-2080" fmla="*/ 5243331 h 5311470"/>
                <a:gd name="connsiteX221-2081" fmla="*/ 23144 w 4098122"/>
                <a:gd name="connsiteY221-2082" fmla="*/ 5109442 h 5311470"/>
                <a:gd name="connsiteX222-2083" fmla="*/ 46294 w 4098122"/>
                <a:gd name="connsiteY222-2084" fmla="*/ 5020289 h 5311470"/>
                <a:gd name="connsiteX223-2085" fmla="*/ 35408 w 4098122"/>
                <a:gd name="connsiteY223-2086" fmla="*/ 4826643 h 5311470"/>
                <a:gd name="connsiteX224-2087" fmla="*/ 58557 w 4098122"/>
                <a:gd name="connsiteY224-2088" fmla="*/ 4791919 h 5311470"/>
                <a:gd name="connsiteX225-2089" fmla="*/ 70132 w 4098122"/>
                <a:gd name="connsiteY225-2090" fmla="*/ 4745620 h 5311470"/>
                <a:gd name="connsiteX226-2091" fmla="*/ 35408 w 4098122"/>
                <a:gd name="connsiteY226-2092" fmla="*/ 4676172 h 5311470"/>
                <a:gd name="connsiteX227-2093" fmla="*/ 23833 w 4098122"/>
                <a:gd name="connsiteY227-2094" fmla="*/ 4641448 h 5311470"/>
                <a:gd name="connsiteX228-2095" fmla="*/ 35408 w 4098122"/>
                <a:gd name="connsiteY228-2096" fmla="*/ 4514126 h 5311470"/>
                <a:gd name="connsiteX229-2097" fmla="*/ 46983 w 4098122"/>
                <a:gd name="connsiteY229-2098" fmla="*/ 4467828 h 5311470"/>
                <a:gd name="connsiteX230-2099" fmla="*/ 70132 w 4098122"/>
                <a:gd name="connsiteY230-2100" fmla="*/ 4363655 h 5311470"/>
                <a:gd name="connsiteX231-2101" fmla="*/ 58557 w 4098122"/>
                <a:gd name="connsiteY231-2102" fmla="*/ 4305782 h 5311470"/>
                <a:gd name="connsiteX232-2103" fmla="*/ 46983 w 4098122"/>
                <a:gd name="connsiteY232-2104" fmla="*/ 4236334 h 5311470"/>
                <a:gd name="connsiteX233-2105" fmla="*/ 23833 w 4098122"/>
                <a:gd name="connsiteY233-2106" fmla="*/ 4166886 h 5311470"/>
                <a:gd name="connsiteX234-2107" fmla="*/ 35408 w 4098122"/>
                <a:gd name="connsiteY234-2108" fmla="*/ 3877519 h 5311470"/>
                <a:gd name="connsiteX235-2109" fmla="*/ 46983 w 4098122"/>
                <a:gd name="connsiteY235-2110" fmla="*/ 3819645 h 5311470"/>
                <a:gd name="connsiteX236-2111" fmla="*/ 116431 w 4098122"/>
                <a:gd name="connsiteY236-2112" fmla="*/ 3750197 h 5311470"/>
                <a:gd name="connsiteX237-2113" fmla="*/ 93281 w 4098122"/>
                <a:gd name="connsiteY237-2114" fmla="*/ 3611301 h 5311470"/>
                <a:gd name="connsiteX238-2115" fmla="*/ 70132 w 4098122"/>
                <a:gd name="connsiteY238-2116" fmla="*/ 3576577 h 5311470"/>
                <a:gd name="connsiteX239-2117" fmla="*/ 58557 w 4098122"/>
                <a:gd name="connsiteY239-2118" fmla="*/ 3437681 h 5311470"/>
                <a:gd name="connsiteX240-2119" fmla="*/ 35408 w 4098122"/>
                <a:gd name="connsiteY240-2120" fmla="*/ 3345083 h 5311470"/>
                <a:gd name="connsiteX241-2121" fmla="*/ 12259 w 4098122"/>
                <a:gd name="connsiteY241-2122" fmla="*/ 3264060 h 5311470"/>
                <a:gd name="connsiteX242-2123" fmla="*/ 23833 w 4098122"/>
                <a:gd name="connsiteY242-2124" fmla="*/ 3078866 h 5311470"/>
                <a:gd name="connsiteX243-2125" fmla="*/ 46983 w 4098122"/>
                <a:gd name="connsiteY243-2126" fmla="*/ 3009417 h 5311470"/>
                <a:gd name="connsiteX244-2127" fmla="*/ 58557 w 4098122"/>
                <a:gd name="connsiteY244-2128" fmla="*/ 2974693 h 5311470"/>
                <a:gd name="connsiteX245-2129" fmla="*/ 46983 w 4098122"/>
                <a:gd name="connsiteY245-2130" fmla="*/ 2812648 h 5311470"/>
                <a:gd name="connsiteX246-2131" fmla="*/ 35408 w 4098122"/>
                <a:gd name="connsiteY246-2132" fmla="*/ 2673752 h 5311470"/>
                <a:gd name="connsiteX247-2133" fmla="*/ 46983 w 4098122"/>
                <a:gd name="connsiteY247-2134" fmla="*/ 2523281 h 5311470"/>
                <a:gd name="connsiteX248-2135" fmla="*/ 70132 w 4098122"/>
                <a:gd name="connsiteY248-2136" fmla="*/ 2453833 h 5311470"/>
                <a:gd name="connsiteX249-2137" fmla="*/ 58557 w 4098122"/>
                <a:gd name="connsiteY249-2138" fmla="*/ 2257063 h 5311470"/>
                <a:gd name="connsiteX250-2139" fmla="*/ 46983 w 4098122"/>
                <a:gd name="connsiteY250-2140" fmla="*/ 2210764 h 5311470"/>
                <a:gd name="connsiteX251-2141" fmla="*/ 23833 w 4098122"/>
                <a:gd name="connsiteY251-2142" fmla="*/ 2176040 h 5311470"/>
                <a:gd name="connsiteX252-2143" fmla="*/ 23833 w 4098122"/>
                <a:gd name="connsiteY252-2144" fmla="*/ 1828800 h 5311470"/>
                <a:gd name="connsiteX253-2145" fmla="*/ 35408 w 4098122"/>
                <a:gd name="connsiteY253-2146" fmla="*/ 1713053 h 5311470"/>
                <a:gd name="connsiteX254-2147" fmla="*/ 58557 w 4098122"/>
                <a:gd name="connsiteY254-2148" fmla="*/ 1643605 h 5311470"/>
                <a:gd name="connsiteX255-2149" fmla="*/ 35408 w 4098122"/>
                <a:gd name="connsiteY255-2150" fmla="*/ 1481559 h 5311470"/>
                <a:gd name="connsiteX256-2151" fmla="*/ 23833 w 4098122"/>
                <a:gd name="connsiteY256-2152" fmla="*/ 1446835 h 5311470"/>
                <a:gd name="connsiteX257-2153" fmla="*/ 684 w 4098122"/>
                <a:gd name="connsiteY257-2154" fmla="*/ 1365812 h 5311470"/>
                <a:gd name="connsiteX258-2155" fmla="*/ 12259 w 4098122"/>
                <a:gd name="connsiteY258-2156" fmla="*/ 1192192 h 5311470"/>
                <a:gd name="connsiteX259-2157" fmla="*/ 23833 w 4098122"/>
                <a:gd name="connsiteY259-2158" fmla="*/ 1157468 h 5311470"/>
                <a:gd name="connsiteX260-2159" fmla="*/ 58557 w 4098122"/>
                <a:gd name="connsiteY260-2160" fmla="*/ 1064871 h 5311470"/>
                <a:gd name="connsiteX261-2161" fmla="*/ 46983 w 4098122"/>
                <a:gd name="connsiteY261-2162" fmla="*/ 844952 h 5311470"/>
                <a:gd name="connsiteX262-2163" fmla="*/ 35408 w 4098122"/>
                <a:gd name="connsiteY262-2164" fmla="*/ 787078 h 5311470"/>
                <a:gd name="connsiteX263-2165" fmla="*/ 23833 w 4098122"/>
                <a:gd name="connsiteY263-2166" fmla="*/ 648182 h 5311470"/>
                <a:gd name="connsiteX264-2167" fmla="*/ 12259 w 4098122"/>
                <a:gd name="connsiteY264-2168" fmla="*/ 555585 h 5311470"/>
                <a:gd name="connsiteX265-2169" fmla="*/ 23833 w 4098122"/>
                <a:gd name="connsiteY265-2170" fmla="*/ 115747 h 5311470"/>
                <a:gd name="connsiteX266-2171" fmla="*/ 70132 w 4098122"/>
                <a:gd name="connsiteY266-2172" fmla="*/ 69448 h 5311470"/>
                <a:gd name="connsiteX267-2173" fmla="*/ 428947 w 4098122"/>
                <a:gd name="connsiteY267-2174" fmla="*/ 69448 h 5311470"/>
                <a:gd name="connsiteX268-2175" fmla="*/ 556269 w 4098122"/>
                <a:gd name="connsiteY268-2176" fmla="*/ 81022 h 5311470"/>
                <a:gd name="connsiteX269-2177" fmla="*/ 891935 w 4098122"/>
                <a:gd name="connsiteY269-2178" fmla="*/ 57873 h 5311470"/>
                <a:gd name="connsiteX270-2179" fmla="*/ 926659 w 4098122"/>
                <a:gd name="connsiteY270-2180" fmla="*/ 46298 h 5311470"/>
                <a:gd name="connsiteX271-2181" fmla="*/ 961383 w 4098122"/>
                <a:gd name="connsiteY271-2182" fmla="*/ 23149 h 5311470"/>
                <a:gd name="connsiteX272-2183" fmla="*/ 1007681 w 4098122"/>
                <a:gd name="connsiteY272-2184" fmla="*/ 0 h 5311470"/>
                <a:gd name="connsiteX0-2185" fmla="*/ 1042828 w 4098122"/>
                <a:gd name="connsiteY0-2186" fmla="*/ 118419 h 5311470"/>
                <a:gd name="connsiteX1-2187" fmla="*/ 1010449 w 4098122"/>
                <a:gd name="connsiteY1-2188" fmla="*/ 140754 h 5311470"/>
                <a:gd name="connsiteX2-2189" fmla="*/ 912755 w 4098122"/>
                <a:gd name="connsiteY2-2190" fmla="*/ 151921 h 5311470"/>
                <a:gd name="connsiteX3-2191" fmla="*/ 665066 w 4098122"/>
                <a:gd name="connsiteY3-2192" fmla="*/ 174258 h 5311470"/>
                <a:gd name="connsiteX4-2193" fmla="*/ 546340 w 4098122"/>
                <a:gd name="connsiteY4-2194" fmla="*/ 163090 h 5311470"/>
                <a:gd name="connsiteX5-2195" fmla="*/ 193938 w 4098122"/>
                <a:gd name="connsiteY5-2196" fmla="*/ 169028 h 5311470"/>
                <a:gd name="connsiteX6-2197" fmla="*/ 168578 w 4098122"/>
                <a:gd name="connsiteY6-2198" fmla="*/ 207762 h 5311470"/>
                <a:gd name="connsiteX7-2199" fmla="*/ 187473 w 4098122"/>
                <a:gd name="connsiteY7-2200" fmla="*/ 608390 h 5311470"/>
                <a:gd name="connsiteX8-2201" fmla="*/ 208505 w 4098122"/>
                <a:gd name="connsiteY8-2202" fmla="*/ 760923 h 5311470"/>
                <a:gd name="connsiteX9-2203" fmla="*/ 179372 w 4098122"/>
                <a:gd name="connsiteY9-2204" fmla="*/ 855496 h 5311470"/>
                <a:gd name="connsiteX10-2205" fmla="*/ 190165 w 4098122"/>
                <a:gd name="connsiteY10-2206" fmla="*/ 911336 h 5311470"/>
                <a:gd name="connsiteX11-2207" fmla="*/ 222545 w 4098122"/>
                <a:gd name="connsiteY11-2208" fmla="*/ 1056518 h 5311470"/>
                <a:gd name="connsiteX12-2209" fmla="*/ 209587 w 4098122"/>
                <a:gd name="connsiteY12-2210" fmla="*/ 1198869 h 5311470"/>
                <a:gd name="connsiteX13-2211" fmla="*/ 193411 w 4098122"/>
                <a:gd name="connsiteY13-2212" fmla="*/ 1287934 h 5311470"/>
                <a:gd name="connsiteX14-2213" fmla="*/ 146992 w 4098122"/>
                <a:gd name="connsiteY14-2214" fmla="*/ 1413887 h 5311470"/>
                <a:gd name="connsiteX15-2215" fmla="*/ 168578 w 4098122"/>
                <a:gd name="connsiteY15-2216" fmla="*/ 1492062 h 5311470"/>
                <a:gd name="connsiteX16-2217" fmla="*/ 179372 w 4098122"/>
                <a:gd name="connsiteY16-2218" fmla="*/ 1525566 h 5311470"/>
                <a:gd name="connsiteX17-2219" fmla="*/ 200958 w 4098122"/>
                <a:gd name="connsiteY17-2220" fmla="*/ 1681916 h 5311470"/>
                <a:gd name="connsiteX18-2221" fmla="*/ 179372 w 4098122"/>
                <a:gd name="connsiteY18-2222" fmla="*/ 1748923 h 5311470"/>
                <a:gd name="connsiteX19-2223" fmla="*/ 168578 w 4098122"/>
                <a:gd name="connsiteY19-2224" fmla="*/ 1860602 h 5311470"/>
                <a:gd name="connsiteX20-2225" fmla="*/ 204205 w 4098122"/>
                <a:gd name="connsiteY20-2226" fmla="*/ 2148134 h 5311470"/>
                <a:gd name="connsiteX21-2227" fmla="*/ 190165 w 4098122"/>
                <a:gd name="connsiteY21-2228" fmla="*/ 2229139 h 5311470"/>
                <a:gd name="connsiteX22-2229" fmla="*/ 200958 w 4098122"/>
                <a:gd name="connsiteY22-2230" fmla="*/ 2273811 h 5311470"/>
                <a:gd name="connsiteX23-2231" fmla="*/ 211751 w 4098122"/>
                <a:gd name="connsiteY23-2232" fmla="*/ 2463665 h 5311470"/>
                <a:gd name="connsiteX24-2233" fmla="*/ 190165 w 4098122"/>
                <a:gd name="connsiteY24-2234" fmla="*/ 2530671 h 5311470"/>
                <a:gd name="connsiteX25-2235" fmla="*/ 197184 w 4098122"/>
                <a:gd name="connsiteY25-2236" fmla="*/ 2693667 h 5311470"/>
                <a:gd name="connsiteX26-2237" fmla="*/ 190165 w 4098122"/>
                <a:gd name="connsiteY26-2238" fmla="*/ 2809867 h 5311470"/>
                <a:gd name="connsiteX27-2239" fmla="*/ 200958 w 4098122"/>
                <a:gd name="connsiteY27-2240" fmla="*/ 2966216 h 5311470"/>
                <a:gd name="connsiteX28-2241" fmla="*/ 190165 w 4098122"/>
                <a:gd name="connsiteY28-2242" fmla="*/ 2999720 h 5311470"/>
                <a:gd name="connsiteX29-2243" fmla="*/ 168578 w 4098122"/>
                <a:gd name="connsiteY29-2244" fmla="*/ 3066728 h 5311470"/>
                <a:gd name="connsiteX30-2245" fmla="*/ 187473 w 4098122"/>
                <a:gd name="connsiteY30-2246" fmla="*/ 3221661 h 5311470"/>
                <a:gd name="connsiteX31-2247" fmla="*/ 179372 w 4098122"/>
                <a:gd name="connsiteY31-2248" fmla="*/ 3323587 h 5311470"/>
                <a:gd name="connsiteX32-2249" fmla="*/ 200958 w 4098122"/>
                <a:gd name="connsiteY32-2250" fmla="*/ 3412930 h 5311470"/>
                <a:gd name="connsiteX33-2251" fmla="*/ 211751 w 4098122"/>
                <a:gd name="connsiteY33-2252" fmla="*/ 3546944 h 5311470"/>
                <a:gd name="connsiteX34-2253" fmla="*/ 233337 w 4098122"/>
                <a:gd name="connsiteY34-2254" fmla="*/ 3580448 h 5311470"/>
                <a:gd name="connsiteX35-2255" fmla="*/ 254924 w 4098122"/>
                <a:gd name="connsiteY35-2256" fmla="*/ 3714461 h 5311470"/>
                <a:gd name="connsiteX36-2257" fmla="*/ 207978 w 4098122"/>
                <a:gd name="connsiteY36-2258" fmla="*/ 3817095 h 5311470"/>
                <a:gd name="connsiteX37-2259" fmla="*/ 214443 w 4098122"/>
                <a:gd name="connsiteY37-2260" fmla="*/ 3951817 h 5311470"/>
                <a:gd name="connsiteX38-2261" fmla="*/ 168578 w 4098122"/>
                <a:gd name="connsiteY38-2262" fmla="*/ 4116504 h 5311470"/>
                <a:gd name="connsiteX39-2263" fmla="*/ 190165 w 4098122"/>
                <a:gd name="connsiteY39-2264" fmla="*/ 4183511 h 5311470"/>
                <a:gd name="connsiteX40-2265" fmla="*/ 218216 w 4098122"/>
                <a:gd name="connsiteY40-2266" fmla="*/ 4256733 h 5311470"/>
                <a:gd name="connsiteX41-2267" fmla="*/ 211751 w 4098122"/>
                <a:gd name="connsiteY41-2268" fmla="*/ 4306356 h 5311470"/>
                <a:gd name="connsiteX42-2269" fmla="*/ 190165 w 4098122"/>
                <a:gd name="connsiteY42-2270" fmla="*/ 4406868 h 5311470"/>
                <a:gd name="connsiteX43-2271" fmla="*/ 179372 w 4098122"/>
                <a:gd name="connsiteY43-2272" fmla="*/ 4451539 h 5311470"/>
                <a:gd name="connsiteX44-2273" fmla="*/ 168578 w 4098122"/>
                <a:gd name="connsiteY44-2274" fmla="*/ 4574385 h 5311470"/>
                <a:gd name="connsiteX45-2275" fmla="*/ 179372 w 4098122"/>
                <a:gd name="connsiteY45-2276" fmla="*/ 4607889 h 5311470"/>
                <a:gd name="connsiteX46-2277" fmla="*/ 211751 w 4098122"/>
                <a:gd name="connsiteY46-2278" fmla="*/ 4674896 h 5311470"/>
                <a:gd name="connsiteX47-2279" fmla="*/ 200958 w 4098122"/>
                <a:gd name="connsiteY47-2280" fmla="*/ 4719567 h 5311470"/>
                <a:gd name="connsiteX48-2281" fmla="*/ 179372 w 4098122"/>
                <a:gd name="connsiteY48-2282" fmla="*/ 4753071 h 5311470"/>
                <a:gd name="connsiteX49-2283" fmla="*/ 179372 w 4098122"/>
                <a:gd name="connsiteY49-2284" fmla="*/ 5009930 h 5311470"/>
                <a:gd name="connsiteX50-2285" fmla="*/ 157786 w 4098122"/>
                <a:gd name="connsiteY50-2286" fmla="*/ 5043435 h 5311470"/>
                <a:gd name="connsiteX51-2287" fmla="*/ 180935 w 4098122"/>
                <a:gd name="connsiteY51-2288" fmla="*/ 5108814 h 5311470"/>
                <a:gd name="connsiteX52-2289" fmla="*/ 230213 w 4098122"/>
                <a:gd name="connsiteY52-2290" fmla="*/ 5074497 h 5311470"/>
                <a:gd name="connsiteX53-2291" fmla="*/ 308890 w 4098122"/>
                <a:gd name="connsiteY53-2292" fmla="*/ 5132777 h 5311470"/>
                <a:gd name="connsiteX54-2293" fmla="*/ 330477 w 4098122"/>
                <a:gd name="connsiteY54-2294" fmla="*/ 5110441 h 5311470"/>
                <a:gd name="connsiteX55-2295" fmla="*/ 524754 w 4098122"/>
                <a:gd name="connsiteY55-2296" fmla="*/ 5099273 h 5311470"/>
                <a:gd name="connsiteX56-2297" fmla="*/ 783791 w 4098122"/>
                <a:gd name="connsiteY56-2298" fmla="*/ 5099273 h 5311470"/>
                <a:gd name="connsiteX57-2299" fmla="*/ 891723 w 4098122"/>
                <a:gd name="connsiteY57-2300" fmla="*/ 5110441 h 5311470"/>
                <a:gd name="connsiteX58-2301" fmla="*/ 1107587 w 4098122"/>
                <a:gd name="connsiteY58-2302" fmla="*/ 5121609 h 5311470"/>
                <a:gd name="connsiteX59-2303" fmla="*/ 1161553 w 4098122"/>
                <a:gd name="connsiteY59-2304" fmla="*/ 5110441 h 5311470"/>
                <a:gd name="connsiteX60-2305" fmla="*/ 1334244 w 4098122"/>
                <a:gd name="connsiteY60-2306" fmla="*/ 5099273 h 5311470"/>
                <a:gd name="connsiteX61-2307" fmla="*/ 1388211 w 4098122"/>
                <a:gd name="connsiteY61-2308" fmla="*/ 5110441 h 5311470"/>
                <a:gd name="connsiteX62-2309" fmla="*/ 1420590 w 4098122"/>
                <a:gd name="connsiteY62-2310" fmla="*/ 5121609 h 5311470"/>
                <a:gd name="connsiteX63-2311" fmla="*/ 1485349 w 4098122"/>
                <a:gd name="connsiteY63-2312" fmla="*/ 5132777 h 5311470"/>
                <a:gd name="connsiteX64-2313" fmla="*/ 1517729 w 4098122"/>
                <a:gd name="connsiteY64-2314" fmla="*/ 5143945 h 5311470"/>
                <a:gd name="connsiteX65-2315" fmla="*/ 1550108 w 4098122"/>
                <a:gd name="connsiteY65-2316" fmla="*/ 5155112 h 5311470"/>
                <a:gd name="connsiteX66-2317" fmla="*/ 1614868 w 4098122"/>
                <a:gd name="connsiteY66-2318" fmla="*/ 5177448 h 5311470"/>
                <a:gd name="connsiteX67-2319" fmla="*/ 1802785 w 4098122"/>
                <a:gd name="connsiteY67-2320" fmla="*/ 5181199 h 5311470"/>
                <a:gd name="connsiteX68-2321" fmla="*/ 1926080 w 4098122"/>
                <a:gd name="connsiteY68-2322" fmla="*/ 5173781 h 5311470"/>
                <a:gd name="connsiteX69-2323" fmla="*/ 2060390 w 4098122"/>
                <a:gd name="connsiteY69-2324" fmla="*/ 5177531 h 5311470"/>
                <a:gd name="connsiteX70-2325" fmla="*/ 2137733 w 4098122"/>
                <a:gd name="connsiteY70-2326" fmla="*/ 5177498 h 5311470"/>
                <a:gd name="connsiteX71-2327" fmla="*/ 2216643 w 4098122"/>
                <a:gd name="connsiteY71-2328" fmla="*/ 5170047 h 5311470"/>
                <a:gd name="connsiteX72-2329" fmla="*/ 2338012 w 4098122"/>
                <a:gd name="connsiteY72-2330" fmla="*/ 5177448 h 5311470"/>
                <a:gd name="connsiteX73-2331" fmla="*/ 3426693 w 4098122"/>
                <a:gd name="connsiteY73-2332" fmla="*/ 5140244 h 5311470"/>
                <a:gd name="connsiteX74-2333" fmla="*/ 3503678 w 4098122"/>
                <a:gd name="connsiteY74-2334" fmla="*/ 5143945 h 5311470"/>
                <a:gd name="connsiteX75-2335" fmla="*/ 3536058 w 4098122"/>
                <a:gd name="connsiteY75-2336" fmla="*/ 5121609 h 5311470"/>
                <a:gd name="connsiteX76-2337" fmla="*/ 3643989 w 4098122"/>
                <a:gd name="connsiteY76-2338" fmla="*/ 5110441 h 5311470"/>
                <a:gd name="connsiteX77-2339" fmla="*/ 3665576 w 4098122"/>
                <a:gd name="connsiteY77-2340" fmla="*/ 5132777 h 5311470"/>
                <a:gd name="connsiteX78-2341" fmla="*/ 3773508 w 4098122"/>
                <a:gd name="connsiteY78-2342" fmla="*/ 5155112 h 5311470"/>
                <a:gd name="connsiteX79-2343" fmla="*/ 3816680 w 4098122"/>
                <a:gd name="connsiteY79-2344" fmla="*/ 5166280 h 5311470"/>
                <a:gd name="connsiteX80-2345" fmla="*/ 3870647 w 4098122"/>
                <a:gd name="connsiteY80-2346" fmla="*/ 5177448 h 5311470"/>
                <a:gd name="connsiteX81-2347" fmla="*/ 3874975 w 4098122"/>
                <a:gd name="connsiteY81-2348" fmla="*/ 5037497 h 5311470"/>
                <a:gd name="connsiteX82-2349" fmla="*/ 3913820 w 4098122"/>
                <a:gd name="connsiteY82-2350" fmla="*/ 4697231 h 5311470"/>
                <a:gd name="connsiteX83-2351" fmla="*/ 3903026 w 4098122"/>
                <a:gd name="connsiteY83-2352" fmla="*/ 4663727 h 5311470"/>
                <a:gd name="connsiteX84-2353" fmla="*/ 3892233 w 4098122"/>
                <a:gd name="connsiteY84-2354" fmla="*/ 4384532 h 5311470"/>
                <a:gd name="connsiteX85-2355" fmla="*/ 3881440 w 4098122"/>
                <a:gd name="connsiteY85-2356" fmla="*/ 4105336 h 5311470"/>
                <a:gd name="connsiteX86-2357" fmla="*/ 3924612 w 4098122"/>
                <a:gd name="connsiteY86-2358" fmla="*/ 4071832 h 5311470"/>
                <a:gd name="connsiteX87-2359" fmla="*/ 3899780 w 4098122"/>
                <a:gd name="connsiteY87-2360" fmla="*/ 3931880 h 5311470"/>
                <a:gd name="connsiteX88-2361" fmla="*/ 3872811 w 4098122"/>
                <a:gd name="connsiteY88-2362" fmla="*/ 3820202 h 5311470"/>
                <a:gd name="connsiteX89-2363" fmla="*/ 3892233 w 4098122"/>
                <a:gd name="connsiteY89-2364" fmla="*/ 3602783 h 5311470"/>
                <a:gd name="connsiteX90-2365" fmla="*/ 3878749 w 4098122"/>
                <a:gd name="connsiteY90-2366" fmla="*/ 3246828 h 5311470"/>
                <a:gd name="connsiteX91-2367" fmla="*/ 3913820 w 4098122"/>
                <a:gd name="connsiteY91-2368" fmla="*/ 3111398 h 5311470"/>
                <a:gd name="connsiteX92-2369" fmla="*/ 3924612 w 4098122"/>
                <a:gd name="connsiteY92-2370" fmla="*/ 3055560 h 5311470"/>
                <a:gd name="connsiteX93-2371" fmla="*/ 3903026 w 4098122"/>
                <a:gd name="connsiteY93-2372" fmla="*/ 2910378 h 5311470"/>
                <a:gd name="connsiteX94-2373" fmla="*/ 3897643 w 4098122"/>
                <a:gd name="connsiteY94-2374" fmla="*/ 2689852 h 5311470"/>
                <a:gd name="connsiteX95-2375" fmla="*/ 3859853 w 4098122"/>
                <a:gd name="connsiteY95-2376" fmla="*/ 2564175 h 5311470"/>
                <a:gd name="connsiteX96-2377" fmla="*/ 3838267 w 4098122"/>
                <a:gd name="connsiteY96-2378" fmla="*/ 2541839 h 5311470"/>
                <a:gd name="connsiteX97-2379" fmla="*/ 3827474 w 4098122"/>
                <a:gd name="connsiteY97-2380" fmla="*/ 2407825 h 5311470"/>
                <a:gd name="connsiteX98-2381" fmla="*/ 3838267 w 4098122"/>
                <a:gd name="connsiteY98-2382" fmla="*/ 2374321 h 5311470"/>
                <a:gd name="connsiteX99-2383" fmla="*/ 3849060 w 4098122"/>
                <a:gd name="connsiteY99-2384" fmla="*/ 2296146 h 5311470"/>
                <a:gd name="connsiteX100-2385" fmla="*/ 3870647 w 4098122"/>
                <a:gd name="connsiteY100-2386" fmla="*/ 2273811 h 5311470"/>
                <a:gd name="connsiteX101-2387" fmla="*/ 3903026 w 4098122"/>
                <a:gd name="connsiteY101-2388" fmla="*/ 2184469 h 5311470"/>
                <a:gd name="connsiteX102-2389" fmla="*/ 3913820 w 4098122"/>
                <a:gd name="connsiteY102-2390" fmla="*/ 2005783 h 5311470"/>
                <a:gd name="connsiteX103-2391" fmla="*/ 3935406 w 4098122"/>
                <a:gd name="connsiteY103-2392" fmla="*/ 1793595 h 5311470"/>
                <a:gd name="connsiteX104-2393" fmla="*/ 3924612 w 4098122"/>
                <a:gd name="connsiteY104-2394" fmla="*/ 1648413 h 5311470"/>
                <a:gd name="connsiteX105-2395" fmla="*/ 3946199 w 4098122"/>
                <a:gd name="connsiteY105-2396" fmla="*/ 1614909 h 5311470"/>
                <a:gd name="connsiteX106-2397" fmla="*/ 3940816 w 4098122"/>
                <a:gd name="connsiteY106-2398" fmla="*/ 1485848 h 5311470"/>
                <a:gd name="connsiteX107-2399" fmla="*/ 3947836 w 4098122"/>
                <a:gd name="connsiteY107-2400" fmla="*/ 1378692 h 5311470"/>
                <a:gd name="connsiteX108-2401" fmla="*/ 3931105 w 4098122"/>
                <a:gd name="connsiteY108-2402" fmla="*/ 1305039 h 5311470"/>
                <a:gd name="connsiteX109-2403" fmla="*/ 3913293 w 4098122"/>
                <a:gd name="connsiteY109-2404" fmla="*/ 1178655 h 5311470"/>
                <a:gd name="connsiteX110-2405" fmla="*/ 3903026 w 4098122"/>
                <a:gd name="connsiteY110-2406" fmla="*/ 676810 h 5311470"/>
                <a:gd name="connsiteX111-2407" fmla="*/ 3917066 w 4098122"/>
                <a:gd name="connsiteY111-2408" fmla="*/ 454869 h 5311470"/>
                <a:gd name="connsiteX112-2409" fmla="*/ 3892233 w 4098122"/>
                <a:gd name="connsiteY112-2410" fmla="*/ 397615 h 5311470"/>
                <a:gd name="connsiteX113-2411" fmla="*/ 3913820 w 4098122"/>
                <a:gd name="connsiteY113-2412" fmla="*/ 218929 h 5311470"/>
                <a:gd name="connsiteX114-2413" fmla="*/ 3827474 w 4098122"/>
                <a:gd name="connsiteY114-2414" fmla="*/ 196594 h 5311470"/>
                <a:gd name="connsiteX115-2415" fmla="*/ 3795094 w 4098122"/>
                <a:gd name="connsiteY115-2416" fmla="*/ 174258 h 5311470"/>
                <a:gd name="connsiteX116-2417" fmla="*/ 3719542 w 4098122"/>
                <a:gd name="connsiteY116-2418" fmla="*/ 163090 h 5311470"/>
                <a:gd name="connsiteX117-2419" fmla="*/ 3683388 w 4098122"/>
                <a:gd name="connsiteY117-2420" fmla="*/ 154045 h 5311470"/>
                <a:gd name="connsiteX118-2421" fmla="*/ 3633196 w 4098122"/>
                <a:gd name="connsiteY118-2422" fmla="*/ 140754 h 5311470"/>
                <a:gd name="connsiteX119-2423" fmla="*/ 3590023 w 4098122"/>
                <a:gd name="connsiteY119-2424" fmla="*/ 163090 h 5311470"/>
                <a:gd name="connsiteX120-2425" fmla="*/ 3287814 w 4098122"/>
                <a:gd name="connsiteY120-2426" fmla="*/ 174258 h 5311470"/>
                <a:gd name="connsiteX121-2427" fmla="*/ 3190675 w 4098122"/>
                <a:gd name="connsiteY121-2428" fmla="*/ 196594 h 5311470"/>
                <a:gd name="connsiteX122-2429" fmla="*/ 3169088 w 4098122"/>
                <a:gd name="connsiteY122-2430" fmla="*/ 174258 h 5311470"/>
                <a:gd name="connsiteX123-2431" fmla="*/ 3136709 w 4098122"/>
                <a:gd name="connsiteY123-2432" fmla="*/ 163090 h 5311470"/>
                <a:gd name="connsiteX124-2433" fmla="*/ 3115123 w 4098122"/>
                <a:gd name="connsiteY124-2434" fmla="*/ 140754 h 5311470"/>
                <a:gd name="connsiteX125-2435" fmla="*/ 3030414 w 4098122"/>
                <a:gd name="connsiteY125-2436" fmla="*/ 159276 h 5311470"/>
                <a:gd name="connsiteX126-2437" fmla="*/ 2856086 w 4098122"/>
                <a:gd name="connsiteY126-2438" fmla="*/ 151922 h 5311470"/>
                <a:gd name="connsiteX127-2439" fmla="*/ 2445944 w 4098122"/>
                <a:gd name="connsiteY127-2440" fmla="*/ 174258 h 5311470"/>
                <a:gd name="connsiteX128-2441" fmla="*/ 2111354 w 4098122"/>
                <a:gd name="connsiteY128-2442" fmla="*/ 129587 h 5311470"/>
                <a:gd name="connsiteX129-2443" fmla="*/ 1882561 w 4098122"/>
                <a:gd name="connsiteY129-2444" fmla="*/ 154045 h 5311470"/>
                <a:gd name="connsiteX130-2445" fmla="*/ 1712006 w 4098122"/>
                <a:gd name="connsiteY130-2446" fmla="*/ 140754 h 5311470"/>
                <a:gd name="connsiteX131-2447" fmla="*/ 1237105 w 4098122"/>
                <a:gd name="connsiteY131-2448" fmla="*/ 163090 h 5311470"/>
                <a:gd name="connsiteX132-2449" fmla="*/ 1160470 w 4098122"/>
                <a:gd name="connsiteY132-2450" fmla="*/ 142170 h 5311470"/>
                <a:gd name="connsiteX133-2451" fmla="*/ 1086000 w 4098122"/>
                <a:gd name="connsiteY133-2452" fmla="*/ 119834 h 5311470"/>
                <a:gd name="connsiteX134-2453" fmla="*/ 1042828 w 4098122"/>
                <a:gd name="connsiteY134-2454" fmla="*/ 118419 h 5311470"/>
                <a:gd name="connsiteX135-2455" fmla="*/ 1007681 w 4098122"/>
                <a:gd name="connsiteY135-2456" fmla="*/ 0 h 5311470"/>
                <a:gd name="connsiteX136-2457" fmla="*/ 1100279 w 4098122"/>
                <a:gd name="connsiteY136-2458" fmla="*/ 23149 h 5311470"/>
                <a:gd name="connsiteX137-2459" fmla="*/ 1169727 w 4098122"/>
                <a:gd name="connsiteY137-2460" fmla="*/ 69448 h 5311470"/>
                <a:gd name="connsiteX138-2461" fmla="*/ 1679013 w 4098122"/>
                <a:gd name="connsiteY138-2462" fmla="*/ 46298 h 5311470"/>
                <a:gd name="connsiteX139-2463" fmla="*/ 1760036 w 4098122"/>
                <a:gd name="connsiteY139-2464" fmla="*/ 23149 h 5311470"/>
                <a:gd name="connsiteX140-2465" fmla="*/ 2107276 w 4098122"/>
                <a:gd name="connsiteY140-2466" fmla="*/ 34724 h 5311470"/>
                <a:gd name="connsiteX141-2467" fmla="*/ 2466092 w 4098122"/>
                <a:gd name="connsiteY141-2468" fmla="*/ 81022 h 5311470"/>
                <a:gd name="connsiteX142-2469" fmla="*/ 2905930 w 4098122"/>
                <a:gd name="connsiteY142-2470" fmla="*/ 57873 h 5311470"/>
                <a:gd name="connsiteX143-2471" fmla="*/ 3010102 w 4098122"/>
                <a:gd name="connsiteY143-2472" fmla="*/ 34724 h 5311470"/>
                <a:gd name="connsiteX144-2473" fmla="*/ 3183722 w 4098122"/>
                <a:gd name="connsiteY144-2474" fmla="*/ 46298 h 5311470"/>
                <a:gd name="connsiteX145-2475" fmla="*/ 3206871 w 4098122"/>
                <a:gd name="connsiteY145-2476" fmla="*/ 69448 h 5311470"/>
                <a:gd name="connsiteX146-2477" fmla="*/ 3241595 w 4098122"/>
                <a:gd name="connsiteY146-2478" fmla="*/ 81022 h 5311470"/>
                <a:gd name="connsiteX147-2479" fmla="*/ 3264745 w 4098122"/>
                <a:gd name="connsiteY147-2480" fmla="*/ 104172 h 5311470"/>
                <a:gd name="connsiteX148-2481" fmla="*/ 3368917 w 4098122"/>
                <a:gd name="connsiteY148-2482" fmla="*/ 81022 h 5311470"/>
                <a:gd name="connsiteX149-2483" fmla="*/ 3693008 w 4098122"/>
                <a:gd name="connsiteY149-2484" fmla="*/ 69448 h 5311470"/>
                <a:gd name="connsiteX150-2485" fmla="*/ 3739307 w 4098122"/>
                <a:gd name="connsiteY150-2486" fmla="*/ 46298 h 5311470"/>
                <a:gd name="connsiteX151-2487" fmla="*/ 3774031 w 4098122"/>
                <a:gd name="connsiteY151-2488" fmla="*/ 23149 h 5311470"/>
                <a:gd name="connsiteX152-2489" fmla="*/ 3831904 w 4098122"/>
                <a:gd name="connsiteY152-2490" fmla="*/ 69448 h 5311470"/>
                <a:gd name="connsiteX153-2491" fmla="*/ 3912927 w 4098122"/>
                <a:gd name="connsiteY153-2492" fmla="*/ 81022 h 5311470"/>
                <a:gd name="connsiteX154-2493" fmla="*/ 3947651 w 4098122"/>
                <a:gd name="connsiteY154-2494" fmla="*/ 104172 h 5311470"/>
                <a:gd name="connsiteX155-2495" fmla="*/ 4040249 w 4098122"/>
                <a:gd name="connsiteY155-2496" fmla="*/ 127321 h 5311470"/>
                <a:gd name="connsiteX156-2497" fmla="*/ 4017099 w 4098122"/>
                <a:gd name="connsiteY156-2498" fmla="*/ 312516 h 5311470"/>
                <a:gd name="connsiteX157-2499" fmla="*/ 4005524 w 4098122"/>
                <a:gd name="connsiteY157-2500" fmla="*/ 347240 h 5311470"/>
                <a:gd name="connsiteX158-2501" fmla="*/ 4028674 w 4098122"/>
                <a:gd name="connsiteY158-2502" fmla="*/ 601883 h 5311470"/>
                <a:gd name="connsiteX159-2503" fmla="*/ 4040249 w 4098122"/>
                <a:gd name="connsiteY159-2504" fmla="*/ 1169043 h 5311470"/>
                <a:gd name="connsiteX160-2505" fmla="*/ 4063398 w 4098122"/>
                <a:gd name="connsiteY160-2506" fmla="*/ 1238491 h 5311470"/>
                <a:gd name="connsiteX161-2507" fmla="*/ 4074973 w 4098122"/>
                <a:gd name="connsiteY161-2508" fmla="*/ 1273215 h 5311470"/>
                <a:gd name="connsiteX162-2509" fmla="*/ 4098122 w 4098122"/>
                <a:gd name="connsiteY162-2510" fmla="*/ 1354238 h 5311470"/>
                <a:gd name="connsiteX163-2511" fmla="*/ 4074973 w 4098122"/>
                <a:gd name="connsiteY163-2512" fmla="*/ 1574157 h 5311470"/>
                <a:gd name="connsiteX164-2513" fmla="*/ 4051823 w 4098122"/>
                <a:gd name="connsiteY164-2514" fmla="*/ 1608881 h 5311470"/>
                <a:gd name="connsiteX165-2515" fmla="*/ 4063398 w 4098122"/>
                <a:gd name="connsiteY165-2516" fmla="*/ 1759352 h 5311470"/>
                <a:gd name="connsiteX166-2517" fmla="*/ 4040249 w 4098122"/>
                <a:gd name="connsiteY166-2518" fmla="*/ 1979271 h 5311470"/>
                <a:gd name="connsiteX167-2519" fmla="*/ 4028674 w 4098122"/>
                <a:gd name="connsiteY167-2520" fmla="*/ 2164466 h 5311470"/>
                <a:gd name="connsiteX168-2521" fmla="*/ 3993950 w 4098122"/>
                <a:gd name="connsiteY168-2522" fmla="*/ 2257063 h 5311470"/>
                <a:gd name="connsiteX169-2523" fmla="*/ 3970800 w 4098122"/>
                <a:gd name="connsiteY169-2524" fmla="*/ 2280212 h 5311470"/>
                <a:gd name="connsiteX170-2525" fmla="*/ 3959226 w 4098122"/>
                <a:gd name="connsiteY170-2526" fmla="*/ 2361235 h 5311470"/>
                <a:gd name="connsiteX171-2527" fmla="*/ 3947651 w 4098122"/>
                <a:gd name="connsiteY171-2528" fmla="*/ 2395959 h 5311470"/>
                <a:gd name="connsiteX172-2529" fmla="*/ 3959226 w 4098122"/>
                <a:gd name="connsiteY172-2530" fmla="*/ 2534855 h 5311470"/>
                <a:gd name="connsiteX173-2531" fmla="*/ 3982375 w 4098122"/>
                <a:gd name="connsiteY173-2532" fmla="*/ 2558005 h 5311470"/>
                <a:gd name="connsiteX174-2533" fmla="*/ 3993950 w 4098122"/>
                <a:gd name="connsiteY174-2534" fmla="*/ 2592729 h 5311470"/>
                <a:gd name="connsiteX175-2535" fmla="*/ 4028674 w 4098122"/>
                <a:gd name="connsiteY175-2536" fmla="*/ 2916820 h 5311470"/>
                <a:gd name="connsiteX176-2537" fmla="*/ 4051823 w 4098122"/>
                <a:gd name="connsiteY176-2538" fmla="*/ 3067291 h 5311470"/>
                <a:gd name="connsiteX177-2539" fmla="*/ 4040249 w 4098122"/>
                <a:gd name="connsiteY177-2540" fmla="*/ 3125164 h 5311470"/>
                <a:gd name="connsiteX178-2541" fmla="*/ 4029899 w 4098122"/>
                <a:gd name="connsiteY178-2542" fmla="*/ 3164921 h 5311470"/>
                <a:gd name="connsiteX179-2543" fmla="*/ 4031149 w 4098122"/>
                <a:gd name="connsiteY179-2544" fmla="*/ 3158443 h 5311470"/>
                <a:gd name="connsiteX180-2545" fmla="*/ 4029899 w 4098122"/>
                <a:gd name="connsiteY180-2546" fmla="*/ 3164921 h 5311470"/>
                <a:gd name="connsiteX181-2547" fmla="*/ 4017099 w 4098122"/>
                <a:gd name="connsiteY181-2548" fmla="*/ 3229336 h 5311470"/>
                <a:gd name="connsiteX182-2549" fmla="*/ 4017099 w 4098122"/>
                <a:gd name="connsiteY182-2550" fmla="*/ 3634450 h 5311470"/>
                <a:gd name="connsiteX183-2551" fmla="*/ 4051823 w 4098122"/>
                <a:gd name="connsiteY183-2552" fmla="*/ 3842795 h 5311470"/>
                <a:gd name="connsiteX184-2553" fmla="*/ 4063398 w 4098122"/>
                <a:gd name="connsiteY184-2554" fmla="*/ 3981691 h 5311470"/>
                <a:gd name="connsiteX185-2555" fmla="*/ 4051823 w 4098122"/>
                <a:gd name="connsiteY185-2556" fmla="*/ 4120587 h 5311470"/>
                <a:gd name="connsiteX186-2557" fmla="*/ 4040249 w 4098122"/>
                <a:gd name="connsiteY186-2558" fmla="*/ 4155311 h 5311470"/>
                <a:gd name="connsiteX187-2559" fmla="*/ 4017099 w 4098122"/>
                <a:gd name="connsiteY187-2560" fmla="*/ 4444678 h 5311470"/>
                <a:gd name="connsiteX188-2561" fmla="*/ 4028674 w 4098122"/>
                <a:gd name="connsiteY188-2562" fmla="*/ 4734045 h 5311470"/>
                <a:gd name="connsiteX189-2563" fmla="*/ 4040249 w 4098122"/>
                <a:gd name="connsiteY189-2564" fmla="*/ 4768769 h 5311470"/>
                <a:gd name="connsiteX190-2565" fmla="*/ 4025844 w 4098122"/>
                <a:gd name="connsiteY190-2566" fmla="*/ 5150698 h 5311470"/>
                <a:gd name="connsiteX191-2567" fmla="*/ 4014270 w 4098122"/>
                <a:gd name="connsiteY191-2568" fmla="*/ 5275190 h 5311470"/>
                <a:gd name="connsiteX192-2569" fmla="*/ 3936076 w 4098122"/>
                <a:gd name="connsiteY192-2570" fmla="*/ 5254906 h 5311470"/>
                <a:gd name="connsiteX193-2571" fmla="*/ 3889778 w 4098122"/>
                <a:gd name="connsiteY193-2572" fmla="*/ 5243331 h 5311470"/>
                <a:gd name="connsiteX194-2573" fmla="*/ 3788546 w 4098122"/>
                <a:gd name="connsiteY194-2574" fmla="*/ 5240502 h 5311470"/>
                <a:gd name="connsiteX195-2575" fmla="*/ 3713143 w 4098122"/>
                <a:gd name="connsiteY195-2576" fmla="*/ 5246382 h 5311470"/>
                <a:gd name="connsiteX196-2577" fmla="*/ 3655455 w 4098122"/>
                <a:gd name="connsiteY196-2578" fmla="*/ 5234733 h 5311470"/>
                <a:gd name="connsiteX197-2579" fmla="*/ 3600411 w 4098122"/>
                <a:gd name="connsiteY197-2580" fmla="*/ 5231757 h 5311470"/>
                <a:gd name="connsiteX198-2581" fmla="*/ 3565686 w 4098122"/>
                <a:gd name="connsiteY198-2582" fmla="*/ 5243331 h 5311470"/>
                <a:gd name="connsiteX199-2583" fmla="*/ 2350345 w 4098122"/>
                <a:gd name="connsiteY199-2584" fmla="*/ 5266481 h 5311470"/>
                <a:gd name="connsiteX200-2585" fmla="*/ 2188299 w 4098122"/>
                <a:gd name="connsiteY200-2586" fmla="*/ 5289630 h 5311470"/>
                <a:gd name="connsiteX201-2587" fmla="*/ 2095702 w 4098122"/>
                <a:gd name="connsiteY201-2588" fmla="*/ 5301205 h 5311470"/>
                <a:gd name="connsiteX202-2589" fmla="*/ 2049329 w 4098122"/>
                <a:gd name="connsiteY202-2590" fmla="*/ 5306936 h 5311470"/>
                <a:gd name="connsiteX203-2591" fmla="*/ 1968380 w 4098122"/>
                <a:gd name="connsiteY203-2592" fmla="*/ 5301205 h 5311470"/>
                <a:gd name="connsiteX204-2593" fmla="*/ 1748461 w 4098122"/>
                <a:gd name="connsiteY204-2594" fmla="*/ 5289630 h 5311470"/>
                <a:gd name="connsiteX205-2595" fmla="*/ 1574841 w 4098122"/>
                <a:gd name="connsiteY205-2596" fmla="*/ 5266481 h 5311470"/>
                <a:gd name="connsiteX206-2597" fmla="*/ 1505393 w 4098122"/>
                <a:gd name="connsiteY206-2598" fmla="*/ 5243331 h 5311470"/>
                <a:gd name="connsiteX207-2599" fmla="*/ 1470669 w 4098122"/>
                <a:gd name="connsiteY207-2600" fmla="*/ 5231757 h 5311470"/>
                <a:gd name="connsiteX208-2601" fmla="*/ 1435945 w 4098122"/>
                <a:gd name="connsiteY208-2602" fmla="*/ 5220182 h 5311470"/>
                <a:gd name="connsiteX209-2603" fmla="*/ 1366497 w 4098122"/>
                <a:gd name="connsiteY209-2604" fmla="*/ 5208607 h 5311470"/>
                <a:gd name="connsiteX210-2605" fmla="*/ 1331773 w 4098122"/>
                <a:gd name="connsiteY210-2606" fmla="*/ 5197033 h 5311470"/>
                <a:gd name="connsiteX211-2607" fmla="*/ 1273899 w 4098122"/>
                <a:gd name="connsiteY211-2608" fmla="*/ 5185458 h 5311470"/>
                <a:gd name="connsiteX212-2609" fmla="*/ 1088704 w 4098122"/>
                <a:gd name="connsiteY212-2610" fmla="*/ 5197033 h 5311470"/>
                <a:gd name="connsiteX213-2611" fmla="*/ 1030831 w 4098122"/>
                <a:gd name="connsiteY213-2612" fmla="*/ 5208607 h 5311470"/>
                <a:gd name="connsiteX214-2613" fmla="*/ 799337 w 4098122"/>
                <a:gd name="connsiteY214-2614" fmla="*/ 5197033 h 5311470"/>
                <a:gd name="connsiteX215-2615" fmla="*/ 648866 w 4098122"/>
                <a:gd name="connsiteY215-2616" fmla="*/ 5231757 h 5311470"/>
                <a:gd name="connsiteX216-2617" fmla="*/ 452097 w 4098122"/>
                <a:gd name="connsiteY216-2618" fmla="*/ 5197033 h 5311470"/>
                <a:gd name="connsiteX217-2619" fmla="*/ 244625 w 4098122"/>
                <a:gd name="connsiteY217-2620" fmla="*/ 5207919 h 5311470"/>
                <a:gd name="connsiteX218-2621" fmla="*/ 174304 w 4098122"/>
                <a:gd name="connsiteY218-2622" fmla="*/ 5220182 h 5311470"/>
                <a:gd name="connsiteX219-2623" fmla="*/ 117808 w 4098122"/>
                <a:gd name="connsiteY219-2624" fmla="*/ 5228128 h 5311470"/>
                <a:gd name="connsiteX220-2625" fmla="*/ 12259 w 4098122"/>
                <a:gd name="connsiteY220-2626" fmla="*/ 5243331 h 5311470"/>
                <a:gd name="connsiteX221-2627" fmla="*/ 23144 w 4098122"/>
                <a:gd name="connsiteY221-2628" fmla="*/ 5109442 h 5311470"/>
                <a:gd name="connsiteX222-2629" fmla="*/ 46294 w 4098122"/>
                <a:gd name="connsiteY222-2630" fmla="*/ 5020289 h 5311470"/>
                <a:gd name="connsiteX223-2631" fmla="*/ 35408 w 4098122"/>
                <a:gd name="connsiteY223-2632" fmla="*/ 4826643 h 5311470"/>
                <a:gd name="connsiteX224-2633" fmla="*/ 58557 w 4098122"/>
                <a:gd name="connsiteY224-2634" fmla="*/ 4791919 h 5311470"/>
                <a:gd name="connsiteX225-2635" fmla="*/ 70132 w 4098122"/>
                <a:gd name="connsiteY225-2636" fmla="*/ 4745620 h 5311470"/>
                <a:gd name="connsiteX226-2637" fmla="*/ 35408 w 4098122"/>
                <a:gd name="connsiteY226-2638" fmla="*/ 4676172 h 5311470"/>
                <a:gd name="connsiteX227-2639" fmla="*/ 23833 w 4098122"/>
                <a:gd name="connsiteY227-2640" fmla="*/ 4641448 h 5311470"/>
                <a:gd name="connsiteX228-2641" fmla="*/ 35408 w 4098122"/>
                <a:gd name="connsiteY228-2642" fmla="*/ 4514126 h 5311470"/>
                <a:gd name="connsiteX229-2643" fmla="*/ 46983 w 4098122"/>
                <a:gd name="connsiteY229-2644" fmla="*/ 4467828 h 5311470"/>
                <a:gd name="connsiteX230-2645" fmla="*/ 70132 w 4098122"/>
                <a:gd name="connsiteY230-2646" fmla="*/ 4363655 h 5311470"/>
                <a:gd name="connsiteX231-2647" fmla="*/ 58557 w 4098122"/>
                <a:gd name="connsiteY231-2648" fmla="*/ 4305782 h 5311470"/>
                <a:gd name="connsiteX232-2649" fmla="*/ 46983 w 4098122"/>
                <a:gd name="connsiteY232-2650" fmla="*/ 4236334 h 5311470"/>
                <a:gd name="connsiteX233-2651" fmla="*/ 23833 w 4098122"/>
                <a:gd name="connsiteY233-2652" fmla="*/ 4166886 h 5311470"/>
                <a:gd name="connsiteX234-2653" fmla="*/ 35408 w 4098122"/>
                <a:gd name="connsiteY234-2654" fmla="*/ 3877519 h 5311470"/>
                <a:gd name="connsiteX235-2655" fmla="*/ 46983 w 4098122"/>
                <a:gd name="connsiteY235-2656" fmla="*/ 3819645 h 5311470"/>
                <a:gd name="connsiteX236-2657" fmla="*/ 116431 w 4098122"/>
                <a:gd name="connsiteY236-2658" fmla="*/ 3750197 h 5311470"/>
                <a:gd name="connsiteX237-2659" fmla="*/ 93281 w 4098122"/>
                <a:gd name="connsiteY237-2660" fmla="*/ 3611301 h 5311470"/>
                <a:gd name="connsiteX238-2661" fmla="*/ 70132 w 4098122"/>
                <a:gd name="connsiteY238-2662" fmla="*/ 3576577 h 5311470"/>
                <a:gd name="connsiteX239-2663" fmla="*/ 58557 w 4098122"/>
                <a:gd name="connsiteY239-2664" fmla="*/ 3437681 h 5311470"/>
                <a:gd name="connsiteX240-2665" fmla="*/ 35408 w 4098122"/>
                <a:gd name="connsiteY240-2666" fmla="*/ 3345083 h 5311470"/>
                <a:gd name="connsiteX241-2667" fmla="*/ 12259 w 4098122"/>
                <a:gd name="connsiteY241-2668" fmla="*/ 3264060 h 5311470"/>
                <a:gd name="connsiteX242-2669" fmla="*/ 23833 w 4098122"/>
                <a:gd name="connsiteY242-2670" fmla="*/ 3078866 h 5311470"/>
                <a:gd name="connsiteX243-2671" fmla="*/ 46983 w 4098122"/>
                <a:gd name="connsiteY243-2672" fmla="*/ 3009417 h 5311470"/>
                <a:gd name="connsiteX244-2673" fmla="*/ 58557 w 4098122"/>
                <a:gd name="connsiteY244-2674" fmla="*/ 2974693 h 5311470"/>
                <a:gd name="connsiteX245-2675" fmla="*/ 46983 w 4098122"/>
                <a:gd name="connsiteY245-2676" fmla="*/ 2812648 h 5311470"/>
                <a:gd name="connsiteX246-2677" fmla="*/ 35408 w 4098122"/>
                <a:gd name="connsiteY246-2678" fmla="*/ 2673752 h 5311470"/>
                <a:gd name="connsiteX247-2679" fmla="*/ 46983 w 4098122"/>
                <a:gd name="connsiteY247-2680" fmla="*/ 2523281 h 5311470"/>
                <a:gd name="connsiteX248-2681" fmla="*/ 70132 w 4098122"/>
                <a:gd name="connsiteY248-2682" fmla="*/ 2453833 h 5311470"/>
                <a:gd name="connsiteX249-2683" fmla="*/ 58557 w 4098122"/>
                <a:gd name="connsiteY249-2684" fmla="*/ 2257063 h 5311470"/>
                <a:gd name="connsiteX250-2685" fmla="*/ 46983 w 4098122"/>
                <a:gd name="connsiteY250-2686" fmla="*/ 2210764 h 5311470"/>
                <a:gd name="connsiteX251-2687" fmla="*/ 23833 w 4098122"/>
                <a:gd name="connsiteY251-2688" fmla="*/ 2176040 h 5311470"/>
                <a:gd name="connsiteX252-2689" fmla="*/ 23833 w 4098122"/>
                <a:gd name="connsiteY252-2690" fmla="*/ 1828800 h 5311470"/>
                <a:gd name="connsiteX253-2691" fmla="*/ 35408 w 4098122"/>
                <a:gd name="connsiteY253-2692" fmla="*/ 1713053 h 5311470"/>
                <a:gd name="connsiteX254-2693" fmla="*/ 58557 w 4098122"/>
                <a:gd name="connsiteY254-2694" fmla="*/ 1643605 h 5311470"/>
                <a:gd name="connsiteX255-2695" fmla="*/ 35408 w 4098122"/>
                <a:gd name="connsiteY255-2696" fmla="*/ 1481559 h 5311470"/>
                <a:gd name="connsiteX256-2697" fmla="*/ 23833 w 4098122"/>
                <a:gd name="connsiteY256-2698" fmla="*/ 1446835 h 5311470"/>
                <a:gd name="connsiteX257-2699" fmla="*/ 684 w 4098122"/>
                <a:gd name="connsiteY257-2700" fmla="*/ 1365812 h 5311470"/>
                <a:gd name="connsiteX258-2701" fmla="*/ 12259 w 4098122"/>
                <a:gd name="connsiteY258-2702" fmla="*/ 1192192 h 5311470"/>
                <a:gd name="connsiteX259-2703" fmla="*/ 23833 w 4098122"/>
                <a:gd name="connsiteY259-2704" fmla="*/ 1157468 h 5311470"/>
                <a:gd name="connsiteX260-2705" fmla="*/ 58557 w 4098122"/>
                <a:gd name="connsiteY260-2706" fmla="*/ 1064871 h 5311470"/>
                <a:gd name="connsiteX261-2707" fmla="*/ 46983 w 4098122"/>
                <a:gd name="connsiteY261-2708" fmla="*/ 844952 h 5311470"/>
                <a:gd name="connsiteX262-2709" fmla="*/ 35408 w 4098122"/>
                <a:gd name="connsiteY262-2710" fmla="*/ 787078 h 5311470"/>
                <a:gd name="connsiteX263-2711" fmla="*/ 23833 w 4098122"/>
                <a:gd name="connsiteY263-2712" fmla="*/ 648182 h 5311470"/>
                <a:gd name="connsiteX264-2713" fmla="*/ 12259 w 4098122"/>
                <a:gd name="connsiteY264-2714" fmla="*/ 555585 h 5311470"/>
                <a:gd name="connsiteX265-2715" fmla="*/ 23833 w 4098122"/>
                <a:gd name="connsiteY265-2716" fmla="*/ 115747 h 5311470"/>
                <a:gd name="connsiteX266-2717" fmla="*/ 70132 w 4098122"/>
                <a:gd name="connsiteY266-2718" fmla="*/ 69448 h 5311470"/>
                <a:gd name="connsiteX267-2719" fmla="*/ 428947 w 4098122"/>
                <a:gd name="connsiteY267-2720" fmla="*/ 69448 h 5311470"/>
                <a:gd name="connsiteX268-2721" fmla="*/ 556269 w 4098122"/>
                <a:gd name="connsiteY268-2722" fmla="*/ 81022 h 5311470"/>
                <a:gd name="connsiteX269-2723" fmla="*/ 891935 w 4098122"/>
                <a:gd name="connsiteY269-2724" fmla="*/ 57873 h 5311470"/>
                <a:gd name="connsiteX270-2725" fmla="*/ 926659 w 4098122"/>
                <a:gd name="connsiteY270-2726" fmla="*/ 46298 h 5311470"/>
                <a:gd name="connsiteX271-2727" fmla="*/ 961383 w 4098122"/>
                <a:gd name="connsiteY271-2728" fmla="*/ 23149 h 5311470"/>
                <a:gd name="connsiteX272-2729" fmla="*/ 1007681 w 4098122"/>
                <a:gd name="connsiteY272-2730" fmla="*/ 0 h 5311470"/>
                <a:gd name="connsiteX0-2731" fmla="*/ 1042828 w 4098122"/>
                <a:gd name="connsiteY0-2732" fmla="*/ 118419 h 5311470"/>
                <a:gd name="connsiteX1-2733" fmla="*/ 1010449 w 4098122"/>
                <a:gd name="connsiteY1-2734" fmla="*/ 140754 h 5311470"/>
                <a:gd name="connsiteX2-2735" fmla="*/ 912755 w 4098122"/>
                <a:gd name="connsiteY2-2736" fmla="*/ 151921 h 5311470"/>
                <a:gd name="connsiteX3-2737" fmla="*/ 665066 w 4098122"/>
                <a:gd name="connsiteY3-2738" fmla="*/ 174258 h 5311470"/>
                <a:gd name="connsiteX4-2739" fmla="*/ 546340 w 4098122"/>
                <a:gd name="connsiteY4-2740" fmla="*/ 163090 h 5311470"/>
                <a:gd name="connsiteX5-2741" fmla="*/ 193938 w 4098122"/>
                <a:gd name="connsiteY5-2742" fmla="*/ 169028 h 5311470"/>
                <a:gd name="connsiteX6-2743" fmla="*/ 168578 w 4098122"/>
                <a:gd name="connsiteY6-2744" fmla="*/ 207762 h 5311470"/>
                <a:gd name="connsiteX7-2745" fmla="*/ 187473 w 4098122"/>
                <a:gd name="connsiteY7-2746" fmla="*/ 608390 h 5311470"/>
                <a:gd name="connsiteX8-2747" fmla="*/ 208505 w 4098122"/>
                <a:gd name="connsiteY8-2748" fmla="*/ 760923 h 5311470"/>
                <a:gd name="connsiteX9-2749" fmla="*/ 179372 w 4098122"/>
                <a:gd name="connsiteY9-2750" fmla="*/ 855496 h 5311470"/>
                <a:gd name="connsiteX10-2751" fmla="*/ 190165 w 4098122"/>
                <a:gd name="connsiteY10-2752" fmla="*/ 911336 h 5311470"/>
                <a:gd name="connsiteX11-2753" fmla="*/ 222545 w 4098122"/>
                <a:gd name="connsiteY11-2754" fmla="*/ 1056518 h 5311470"/>
                <a:gd name="connsiteX12-2755" fmla="*/ 209587 w 4098122"/>
                <a:gd name="connsiteY12-2756" fmla="*/ 1198869 h 5311470"/>
                <a:gd name="connsiteX13-2757" fmla="*/ 193411 w 4098122"/>
                <a:gd name="connsiteY13-2758" fmla="*/ 1287934 h 5311470"/>
                <a:gd name="connsiteX14-2759" fmla="*/ 146992 w 4098122"/>
                <a:gd name="connsiteY14-2760" fmla="*/ 1413887 h 5311470"/>
                <a:gd name="connsiteX15-2761" fmla="*/ 168578 w 4098122"/>
                <a:gd name="connsiteY15-2762" fmla="*/ 1492062 h 5311470"/>
                <a:gd name="connsiteX16-2763" fmla="*/ 179372 w 4098122"/>
                <a:gd name="connsiteY16-2764" fmla="*/ 1525566 h 5311470"/>
                <a:gd name="connsiteX17-2765" fmla="*/ 200958 w 4098122"/>
                <a:gd name="connsiteY17-2766" fmla="*/ 1681916 h 5311470"/>
                <a:gd name="connsiteX18-2767" fmla="*/ 179372 w 4098122"/>
                <a:gd name="connsiteY18-2768" fmla="*/ 1748923 h 5311470"/>
                <a:gd name="connsiteX19-2769" fmla="*/ 168578 w 4098122"/>
                <a:gd name="connsiteY19-2770" fmla="*/ 1860602 h 5311470"/>
                <a:gd name="connsiteX20-2771" fmla="*/ 204205 w 4098122"/>
                <a:gd name="connsiteY20-2772" fmla="*/ 2148134 h 5311470"/>
                <a:gd name="connsiteX21-2773" fmla="*/ 190165 w 4098122"/>
                <a:gd name="connsiteY21-2774" fmla="*/ 2229139 h 5311470"/>
                <a:gd name="connsiteX22-2775" fmla="*/ 200958 w 4098122"/>
                <a:gd name="connsiteY22-2776" fmla="*/ 2273811 h 5311470"/>
                <a:gd name="connsiteX23-2777" fmla="*/ 211751 w 4098122"/>
                <a:gd name="connsiteY23-2778" fmla="*/ 2463665 h 5311470"/>
                <a:gd name="connsiteX24-2779" fmla="*/ 190165 w 4098122"/>
                <a:gd name="connsiteY24-2780" fmla="*/ 2530671 h 5311470"/>
                <a:gd name="connsiteX25-2781" fmla="*/ 197184 w 4098122"/>
                <a:gd name="connsiteY25-2782" fmla="*/ 2693667 h 5311470"/>
                <a:gd name="connsiteX26-2783" fmla="*/ 190165 w 4098122"/>
                <a:gd name="connsiteY26-2784" fmla="*/ 2809867 h 5311470"/>
                <a:gd name="connsiteX27-2785" fmla="*/ 200958 w 4098122"/>
                <a:gd name="connsiteY27-2786" fmla="*/ 2966216 h 5311470"/>
                <a:gd name="connsiteX28-2787" fmla="*/ 190165 w 4098122"/>
                <a:gd name="connsiteY28-2788" fmla="*/ 2999720 h 5311470"/>
                <a:gd name="connsiteX29-2789" fmla="*/ 168578 w 4098122"/>
                <a:gd name="connsiteY29-2790" fmla="*/ 3066728 h 5311470"/>
                <a:gd name="connsiteX30-2791" fmla="*/ 187473 w 4098122"/>
                <a:gd name="connsiteY30-2792" fmla="*/ 3221661 h 5311470"/>
                <a:gd name="connsiteX31-2793" fmla="*/ 179372 w 4098122"/>
                <a:gd name="connsiteY31-2794" fmla="*/ 3323587 h 5311470"/>
                <a:gd name="connsiteX32-2795" fmla="*/ 200958 w 4098122"/>
                <a:gd name="connsiteY32-2796" fmla="*/ 3412930 h 5311470"/>
                <a:gd name="connsiteX33-2797" fmla="*/ 211751 w 4098122"/>
                <a:gd name="connsiteY33-2798" fmla="*/ 3546944 h 5311470"/>
                <a:gd name="connsiteX34-2799" fmla="*/ 233337 w 4098122"/>
                <a:gd name="connsiteY34-2800" fmla="*/ 3580448 h 5311470"/>
                <a:gd name="connsiteX35-2801" fmla="*/ 254924 w 4098122"/>
                <a:gd name="connsiteY35-2802" fmla="*/ 3714461 h 5311470"/>
                <a:gd name="connsiteX36-2803" fmla="*/ 207978 w 4098122"/>
                <a:gd name="connsiteY36-2804" fmla="*/ 3817095 h 5311470"/>
                <a:gd name="connsiteX37-2805" fmla="*/ 214443 w 4098122"/>
                <a:gd name="connsiteY37-2806" fmla="*/ 3951817 h 5311470"/>
                <a:gd name="connsiteX38-2807" fmla="*/ 168578 w 4098122"/>
                <a:gd name="connsiteY38-2808" fmla="*/ 4116504 h 5311470"/>
                <a:gd name="connsiteX39-2809" fmla="*/ 190165 w 4098122"/>
                <a:gd name="connsiteY39-2810" fmla="*/ 4183511 h 5311470"/>
                <a:gd name="connsiteX40-2811" fmla="*/ 218216 w 4098122"/>
                <a:gd name="connsiteY40-2812" fmla="*/ 4256733 h 5311470"/>
                <a:gd name="connsiteX41-2813" fmla="*/ 211751 w 4098122"/>
                <a:gd name="connsiteY41-2814" fmla="*/ 4306356 h 5311470"/>
                <a:gd name="connsiteX42-2815" fmla="*/ 190165 w 4098122"/>
                <a:gd name="connsiteY42-2816" fmla="*/ 4406868 h 5311470"/>
                <a:gd name="connsiteX43-2817" fmla="*/ 179372 w 4098122"/>
                <a:gd name="connsiteY43-2818" fmla="*/ 4451539 h 5311470"/>
                <a:gd name="connsiteX44-2819" fmla="*/ 168578 w 4098122"/>
                <a:gd name="connsiteY44-2820" fmla="*/ 4574385 h 5311470"/>
                <a:gd name="connsiteX45-2821" fmla="*/ 179372 w 4098122"/>
                <a:gd name="connsiteY45-2822" fmla="*/ 4607889 h 5311470"/>
                <a:gd name="connsiteX46-2823" fmla="*/ 211751 w 4098122"/>
                <a:gd name="connsiteY46-2824" fmla="*/ 4674896 h 5311470"/>
                <a:gd name="connsiteX47-2825" fmla="*/ 200958 w 4098122"/>
                <a:gd name="connsiteY47-2826" fmla="*/ 4719567 h 5311470"/>
                <a:gd name="connsiteX48-2827" fmla="*/ 179372 w 4098122"/>
                <a:gd name="connsiteY48-2828" fmla="*/ 4753071 h 5311470"/>
                <a:gd name="connsiteX49-2829" fmla="*/ 179372 w 4098122"/>
                <a:gd name="connsiteY49-2830" fmla="*/ 5009930 h 5311470"/>
                <a:gd name="connsiteX50-2831" fmla="*/ 157786 w 4098122"/>
                <a:gd name="connsiteY50-2832" fmla="*/ 5043435 h 5311470"/>
                <a:gd name="connsiteX51-2833" fmla="*/ 180935 w 4098122"/>
                <a:gd name="connsiteY51-2834" fmla="*/ 5108814 h 5311470"/>
                <a:gd name="connsiteX52-2835" fmla="*/ 230213 w 4098122"/>
                <a:gd name="connsiteY52-2836" fmla="*/ 5074497 h 5311470"/>
                <a:gd name="connsiteX53-2837" fmla="*/ 308890 w 4098122"/>
                <a:gd name="connsiteY53-2838" fmla="*/ 5132777 h 5311470"/>
                <a:gd name="connsiteX54-2839" fmla="*/ 330477 w 4098122"/>
                <a:gd name="connsiteY54-2840" fmla="*/ 5110441 h 5311470"/>
                <a:gd name="connsiteX55-2841" fmla="*/ 524754 w 4098122"/>
                <a:gd name="connsiteY55-2842" fmla="*/ 5099273 h 5311470"/>
                <a:gd name="connsiteX56-2843" fmla="*/ 783791 w 4098122"/>
                <a:gd name="connsiteY56-2844" fmla="*/ 5099273 h 5311470"/>
                <a:gd name="connsiteX57-2845" fmla="*/ 891723 w 4098122"/>
                <a:gd name="connsiteY57-2846" fmla="*/ 5110441 h 5311470"/>
                <a:gd name="connsiteX58-2847" fmla="*/ 1107587 w 4098122"/>
                <a:gd name="connsiteY58-2848" fmla="*/ 5121609 h 5311470"/>
                <a:gd name="connsiteX59-2849" fmla="*/ 1161553 w 4098122"/>
                <a:gd name="connsiteY59-2850" fmla="*/ 5110441 h 5311470"/>
                <a:gd name="connsiteX60-2851" fmla="*/ 1334244 w 4098122"/>
                <a:gd name="connsiteY60-2852" fmla="*/ 5099273 h 5311470"/>
                <a:gd name="connsiteX61-2853" fmla="*/ 1388211 w 4098122"/>
                <a:gd name="connsiteY61-2854" fmla="*/ 5110441 h 5311470"/>
                <a:gd name="connsiteX62-2855" fmla="*/ 1420590 w 4098122"/>
                <a:gd name="connsiteY62-2856" fmla="*/ 5121609 h 5311470"/>
                <a:gd name="connsiteX63-2857" fmla="*/ 1485349 w 4098122"/>
                <a:gd name="connsiteY63-2858" fmla="*/ 5132777 h 5311470"/>
                <a:gd name="connsiteX64-2859" fmla="*/ 1517729 w 4098122"/>
                <a:gd name="connsiteY64-2860" fmla="*/ 5143945 h 5311470"/>
                <a:gd name="connsiteX65-2861" fmla="*/ 1550108 w 4098122"/>
                <a:gd name="connsiteY65-2862" fmla="*/ 5155112 h 5311470"/>
                <a:gd name="connsiteX66-2863" fmla="*/ 1614868 w 4098122"/>
                <a:gd name="connsiteY66-2864" fmla="*/ 5177448 h 5311470"/>
                <a:gd name="connsiteX67-2865" fmla="*/ 1802785 w 4098122"/>
                <a:gd name="connsiteY67-2866" fmla="*/ 5181199 h 5311470"/>
                <a:gd name="connsiteX68-2867" fmla="*/ 1926080 w 4098122"/>
                <a:gd name="connsiteY68-2868" fmla="*/ 5173781 h 5311470"/>
                <a:gd name="connsiteX69-2869" fmla="*/ 2060390 w 4098122"/>
                <a:gd name="connsiteY69-2870" fmla="*/ 5177531 h 5311470"/>
                <a:gd name="connsiteX70-2871" fmla="*/ 2137733 w 4098122"/>
                <a:gd name="connsiteY70-2872" fmla="*/ 5177498 h 5311470"/>
                <a:gd name="connsiteX71-2873" fmla="*/ 2216643 w 4098122"/>
                <a:gd name="connsiteY71-2874" fmla="*/ 5170047 h 5311470"/>
                <a:gd name="connsiteX72-2875" fmla="*/ 2338012 w 4098122"/>
                <a:gd name="connsiteY72-2876" fmla="*/ 5177448 h 5311470"/>
                <a:gd name="connsiteX73-2877" fmla="*/ 3426693 w 4098122"/>
                <a:gd name="connsiteY73-2878" fmla="*/ 5140244 h 5311470"/>
                <a:gd name="connsiteX74-2879" fmla="*/ 3485092 w 4098122"/>
                <a:gd name="connsiteY74-2880" fmla="*/ 5129077 h 5311470"/>
                <a:gd name="connsiteX75-2881" fmla="*/ 3536058 w 4098122"/>
                <a:gd name="connsiteY75-2882" fmla="*/ 5121609 h 5311470"/>
                <a:gd name="connsiteX76-2883" fmla="*/ 3643989 w 4098122"/>
                <a:gd name="connsiteY76-2884" fmla="*/ 5110441 h 5311470"/>
                <a:gd name="connsiteX77-2885" fmla="*/ 3665576 w 4098122"/>
                <a:gd name="connsiteY77-2886" fmla="*/ 5132777 h 5311470"/>
                <a:gd name="connsiteX78-2887" fmla="*/ 3773508 w 4098122"/>
                <a:gd name="connsiteY78-2888" fmla="*/ 5155112 h 5311470"/>
                <a:gd name="connsiteX79-2889" fmla="*/ 3816680 w 4098122"/>
                <a:gd name="connsiteY79-2890" fmla="*/ 5166280 h 5311470"/>
                <a:gd name="connsiteX80-2891" fmla="*/ 3870647 w 4098122"/>
                <a:gd name="connsiteY80-2892" fmla="*/ 5177448 h 5311470"/>
                <a:gd name="connsiteX81-2893" fmla="*/ 3874975 w 4098122"/>
                <a:gd name="connsiteY81-2894" fmla="*/ 5037497 h 5311470"/>
                <a:gd name="connsiteX82-2895" fmla="*/ 3913820 w 4098122"/>
                <a:gd name="connsiteY82-2896" fmla="*/ 4697231 h 5311470"/>
                <a:gd name="connsiteX83-2897" fmla="*/ 3903026 w 4098122"/>
                <a:gd name="connsiteY83-2898" fmla="*/ 4663727 h 5311470"/>
                <a:gd name="connsiteX84-2899" fmla="*/ 3892233 w 4098122"/>
                <a:gd name="connsiteY84-2900" fmla="*/ 4384532 h 5311470"/>
                <a:gd name="connsiteX85-2901" fmla="*/ 3881440 w 4098122"/>
                <a:gd name="connsiteY85-2902" fmla="*/ 4105336 h 5311470"/>
                <a:gd name="connsiteX86-2903" fmla="*/ 3924612 w 4098122"/>
                <a:gd name="connsiteY86-2904" fmla="*/ 4071832 h 5311470"/>
                <a:gd name="connsiteX87-2905" fmla="*/ 3899780 w 4098122"/>
                <a:gd name="connsiteY87-2906" fmla="*/ 3931880 h 5311470"/>
                <a:gd name="connsiteX88-2907" fmla="*/ 3872811 w 4098122"/>
                <a:gd name="connsiteY88-2908" fmla="*/ 3820202 h 5311470"/>
                <a:gd name="connsiteX89-2909" fmla="*/ 3892233 w 4098122"/>
                <a:gd name="connsiteY89-2910" fmla="*/ 3602783 h 5311470"/>
                <a:gd name="connsiteX90-2911" fmla="*/ 3878749 w 4098122"/>
                <a:gd name="connsiteY90-2912" fmla="*/ 3246828 h 5311470"/>
                <a:gd name="connsiteX91-2913" fmla="*/ 3913820 w 4098122"/>
                <a:gd name="connsiteY91-2914" fmla="*/ 3111398 h 5311470"/>
                <a:gd name="connsiteX92-2915" fmla="*/ 3924612 w 4098122"/>
                <a:gd name="connsiteY92-2916" fmla="*/ 3055560 h 5311470"/>
                <a:gd name="connsiteX93-2917" fmla="*/ 3903026 w 4098122"/>
                <a:gd name="connsiteY93-2918" fmla="*/ 2910378 h 5311470"/>
                <a:gd name="connsiteX94-2919" fmla="*/ 3897643 w 4098122"/>
                <a:gd name="connsiteY94-2920" fmla="*/ 2689852 h 5311470"/>
                <a:gd name="connsiteX95-2921" fmla="*/ 3859853 w 4098122"/>
                <a:gd name="connsiteY95-2922" fmla="*/ 2564175 h 5311470"/>
                <a:gd name="connsiteX96-2923" fmla="*/ 3838267 w 4098122"/>
                <a:gd name="connsiteY96-2924" fmla="*/ 2541839 h 5311470"/>
                <a:gd name="connsiteX97-2925" fmla="*/ 3827474 w 4098122"/>
                <a:gd name="connsiteY97-2926" fmla="*/ 2407825 h 5311470"/>
                <a:gd name="connsiteX98-2927" fmla="*/ 3838267 w 4098122"/>
                <a:gd name="connsiteY98-2928" fmla="*/ 2374321 h 5311470"/>
                <a:gd name="connsiteX99-2929" fmla="*/ 3849060 w 4098122"/>
                <a:gd name="connsiteY99-2930" fmla="*/ 2296146 h 5311470"/>
                <a:gd name="connsiteX100-2931" fmla="*/ 3870647 w 4098122"/>
                <a:gd name="connsiteY100-2932" fmla="*/ 2273811 h 5311470"/>
                <a:gd name="connsiteX101-2933" fmla="*/ 3903026 w 4098122"/>
                <a:gd name="connsiteY101-2934" fmla="*/ 2184469 h 5311470"/>
                <a:gd name="connsiteX102-2935" fmla="*/ 3913820 w 4098122"/>
                <a:gd name="connsiteY102-2936" fmla="*/ 2005783 h 5311470"/>
                <a:gd name="connsiteX103-2937" fmla="*/ 3935406 w 4098122"/>
                <a:gd name="connsiteY103-2938" fmla="*/ 1793595 h 5311470"/>
                <a:gd name="connsiteX104-2939" fmla="*/ 3924612 w 4098122"/>
                <a:gd name="connsiteY104-2940" fmla="*/ 1648413 h 5311470"/>
                <a:gd name="connsiteX105-2941" fmla="*/ 3946199 w 4098122"/>
                <a:gd name="connsiteY105-2942" fmla="*/ 1614909 h 5311470"/>
                <a:gd name="connsiteX106-2943" fmla="*/ 3940816 w 4098122"/>
                <a:gd name="connsiteY106-2944" fmla="*/ 1485848 h 5311470"/>
                <a:gd name="connsiteX107-2945" fmla="*/ 3947836 w 4098122"/>
                <a:gd name="connsiteY107-2946" fmla="*/ 1378692 h 5311470"/>
                <a:gd name="connsiteX108-2947" fmla="*/ 3931105 w 4098122"/>
                <a:gd name="connsiteY108-2948" fmla="*/ 1305039 h 5311470"/>
                <a:gd name="connsiteX109-2949" fmla="*/ 3913293 w 4098122"/>
                <a:gd name="connsiteY109-2950" fmla="*/ 1178655 h 5311470"/>
                <a:gd name="connsiteX110-2951" fmla="*/ 3903026 w 4098122"/>
                <a:gd name="connsiteY110-2952" fmla="*/ 676810 h 5311470"/>
                <a:gd name="connsiteX111-2953" fmla="*/ 3917066 w 4098122"/>
                <a:gd name="connsiteY111-2954" fmla="*/ 454869 h 5311470"/>
                <a:gd name="connsiteX112-2955" fmla="*/ 3892233 w 4098122"/>
                <a:gd name="connsiteY112-2956" fmla="*/ 397615 h 5311470"/>
                <a:gd name="connsiteX113-2957" fmla="*/ 3913820 w 4098122"/>
                <a:gd name="connsiteY113-2958" fmla="*/ 218929 h 5311470"/>
                <a:gd name="connsiteX114-2959" fmla="*/ 3827474 w 4098122"/>
                <a:gd name="connsiteY114-2960" fmla="*/ 196594 h 5311470"/>
                <a:gd name="connsiteX115-2961" fmla="*/ 3795094 w 4098122"/>
                <a:gd name="connsiteY115-2962" fmla="*/ 174258 h 5311470"/>
                <a:gd name="connsiteX116-2963" fmla="*/ 3719542 w 4098122"/>
                <a:gd name="connsiteY116-2964" fmla="*/ 163090 h 5311470"/>
                <a:gd name="connsiteX117-2965" fmla="*/ 3683388 w 4098122"/>
                <a:gd name="connsiteY117-2966" fmla="*/ 154045 h 5311470"/>
                <a:gd name="connsiteX118-2967" fmla="*/ 3633196 w 4098122"/>
                <a:gd name="connsiteY118-2968" fmla="*/ 140754 h 5311470"/>
                <a:gd name="connsiteX119-2969" fmla="*/ 3590023 w 4098122"/>
                <a:gd name="connsiteY119-2970" fmla="*/ 163090 h 5311470"/>
                <a:gd name="connsiteX120-2971" fmla="*/ 3287814 w 4098122"/>
                <a:gd name="connsiteY120-2972" fmla="*/ 174258 h 5311470"/>
                <a:gd name="connsiteX121-2973" fmla="*/ 3190675 w 4098122"/>
                <a:gd name="connsiteY121-2974" fmla="*/ 196594 h 5311470"/>
                <a:gd name="connsiteX122-2975" fmla="*/ 3169088 w 4098122"/>
                <a:gd name="connsiteY122-2976" fmla="*/ 174258 h 5311470"/>
                <a:gd name="connsiteX123-2977" fmla="*/ 3136709 w 4098122"/>
                <a:gd name="connsiteY123-2978" fmla="*/ 163090 h 5311470"/>
                <a:gd name="connsiteX124-2979" fmla="*/ 3115123 w 4098122"/>
                <a:gd name="connsiteY124-2980" fmla="*/ 140754 h 5311470"/>
                <a:gd name="connsiteX125-2981" fmla="*/ 3030414 w 4098122"/>
                <a:gd name="connsiteY125-2982" fmla="*/ 159276 h 5311470"/>
                <a:gd name="connsiteX126-2983" fmla="*/ 2856086 w 4098122"/>
                <a:gd name="connsiteY126-2984" fmla="*/ 151922 h 5311470"/>
                <a:gd name="connsiteX127-2985" fmla="*/ 2445944 w 4098122"/>
                <a:gd name="connsiteY127-2986" fmla="*/ 174258 h 5311470"/>
                <a:gd name="connsiteX128-2987" fmla="*/ 2111354 w 4098122"/>
                <a:gd name="connsiteY128-2988" fmla="*/ 129587 h 5311470"/>
                <a:gd name="connsiteX129-2989" fmla="*/ 1882561 w 4098122"/>
                <a:gd name="connsiteY129-2990" fmla="*/ 154045 h 5311470"/>
                <a:gd name="connsiteX130-2991" fmla="*/ 1712006 w 4098122"/>
                <a:gd name="connsiteY130-2992" fmla="*/ 140754 h 5311470"/>
                <a:gd name="connsiteX131-2993" fmla="*/ 1237105 w 4098122"/>
                <a:gd name="connsiteY131-2994" fmla="*/ 163090 h 5311470"/>
                <a:gd name="connsiteX132-2995" fmla="*/ 1160470 w 4098122"/>
                <a:gd name="connsiteY132-2996" fmla="*/ 142170 h 5311470"/>
                <a:gd name="connsiteX133-2997" fmla="*/ 1086000 w 4098122"/>
                <a:gd name="connsiteY133-2998" fmla="*/ 119834 h 5311470"/>
                <a:gd name="connsiteX134-2999" fmla="*/ 1042828 w 4098122"/>
                <a:gd name="connsiteY134-3000" fmla="*/ 118419 h 5311470"/>
                <a:gd name="connsiteX135-3001" fmla="*/ 1007681 w 4098122"/>
                <a:gd name="connsiteY135-3002" fmla="*/ 0 h 5311470"/>
                <a:gd name="connsiteX136-3003" fmla="*/ 1100279 w 4098122"/>
                <a:gd name="connsiteY136-3004" fmla="*/ 23149 h 5311470"/>
                <a:gd name="connsiteX137-3005" fmla="*/ 1169727 w 4098122"/>
                <a:gd name="connsiteY137-3006" fmla="*/ 69448 h 5311470"/>
                <a:gd name="connsiteX138-3007" fmla="*/ 1679013 w 4098122"/>
                <a:gd name="connsiteY138-3008" fmla="*/ 46298 h 5311470"/>
                <a:gd name="connsiteX139-3009" fmla="*/ 1760036 w 4098122"/>
                <a:gd name="connsiteY139-3010" fmla="*/ 23149 h 5311470"/>
                <a:gd name="connsiteX140-3011" fmla="*/ 2107276 w 4098122"/>
                <a:gd name="connsiteY140-3012" fmla="*/ 34724 h 5311470"/>
                <a:gd name="connsiteX141-3013" fmla="*/ 2466092 w 4098122"/>
                <a:gd name="connsiteY141-3014" fmla="*/ 81022 h 5311470"/>
                <a:gd name="connsiteX142-3015" fmla="*/ 2905930 w 4098122"/>
                <a:gd name="connsiteY142-3016" fmla="*/ 57873 h 5311470"/>
                <a:gd name="connsiteX143-3017" fmla="*/ 3010102 w 4098122"/>
                <a:gd name="connsiteY143-3018" fmla="*/ 34724 h 5311470"/>
                <a:gd name="connsiteX144-3019" fmla="*/ 3183722 w 4098122"/>
                <a:gd name="connsiteY144-3020" fmla="*/ 46298 h 5311470"/>
                <a:gd name="connsiteX145-3021" fmla="*/ 3206871 w 4098122"/>
                <a:gd name="connsiteY145-3022" fmla="*/ 69448 h 5311470"/>
                <a:gd name="connsiteX146-3023" fmla="*/ 3241595 w 4098122"/>
                <a:gd name="connsiteY146-3024" fmla="*/ 81022 h 5311470"/>
                <a:gd name="connsiteX147-3025" fmla="*/ 3264745 w 4098122"/>
                <a:gd name="connsiteY147-3026" fmla="*/ 104172 h 5311470"/>
                <a:gd name="connsiteX148-3027" fmla="*/ 3368917 w 4098122"/>
                <a:gd name="connsiteY148-3028" fmla="*/ 81022 h 5311470"/>
                <a:gd name="connsiteX149-3029" fmla="*/ 3693008 w 4098122"/>
                <a:gd name="connsiteY149-3030" fmla="*/ 69448 h 5311470"/>
                <a:gd name="connsiteX150-3031" fmla="*/ 3739307 w 4098122"/>
                <a:gd name="connsiteY150-3032" fmla="*/ 46298 h 5311470"/>
                <a:gd name="connsiteX151-3033" fmla="*/ 3774031 w 4098122"/>
                <a:gd name="connsiteY151-3034" fmla="*/ 23149 h 5311470"/>
                <a:gd name="connsiteX152-3035" fmla="*/ 3831904 w 4098122"/>
                <a:gd name="connsiteY152-3036" fmla="*/ 69448 h 5311470"/>
                <a:gd name="connsiteX153-3037" fmla="*/ 3912927 w 4098122"/>
                <a:gd name="connsiteY153-3038" fmla="*/ 81022 h 5311470"/>
                <a:gd name="connsiteX154-3039" fmla="*/ 3947651 w 4098122"/>
                <a:gd name="connsiteY154-3040" fmla="*/ 104172 h 5311470"/>
                <a:gd name="connsiteX155-3041" fmla="*/ 4040249 w 4098122"/>
                <a:gd name="connsiteY155-3042" fmla="*/ 127321 h 5311470"/>
                <a:gd name="connsiteX156-3043" fmla="*/ 4017099 w 4098122"/>
                <a:gd name="connsiteY156-3044" fmla="*/ 312516 h 5311470"/>
                <a:gd name="connsiteX157-3045" fmla="*/ 4005524 w 4098122"/>
                <a:gd name="connsiteY157-3046" fmla="*/ 347240 h 5311470"/>
                <a:gd name="connsiteX158-3047" fmla="*/ 4028674 w 4098122"/>
                <a:gd name="connsiteY158-3048" fmla="*/ 601883 h 5311470"/>
                <a:gd name="connsiteX159-3049" fmla="*/ 4040249 w 4098122"/>
                <a:gd name="connsiteY159-3050" fmla="*/ 1169043 h 5311470"/>
                <a:gd name="connsiteX160-3051" fmla="*/ 4063398 w 4098122"/>
                <a:gd name="connsiteY160-3052" fmla="*/ 1238491 h 5311470"/>
                <a:gd name="connsiteX161-3053" fmla="*/ 4074973 w 4098122"/>
                <a:gd name="connsiteY161-3054" fmla="*/ 1273215 h 5311470"/>
                <a:gd name="connsiteX162-3055" fmla="*/ 4098122 w 4098122"/>
                <a:gd name="connsiteY162-3056" fmla="*/ 1354238 h 5311470"/>
                <a:gd name="connsiteX163-3057" fmla="*/ 4074973 w 4098122"/>
                <a:gd name="connsiteY163-3058" fmla="*/ 1574157 h 5311470"/>
                <a:gd name="connsiteX164-3059" fmla="*/ 4051823 w 4098122"/>
                <a:gd name="connsiteY164-3060" fmla="*/ 1608881 h 5311470"/>
                <a:gd name="connsiteX165-3061" fmla="*/ 4063398 w 4098122"/>
                <a:gd name="connsiteY165-3062" fmla="*/ 1759352 h 5311470"/>
                <a:gd name="connsiteX166-3063" fmla="*/ 4040249 w 4098122"/>
                <a:gd name="connsiteY166-3064" fmla="*/ 1979271 h 5311470"/>
                <a:gd name="connsiteX167-3065" fmla="*/ 4028674 w 4098122"/>
                <a:gd name="connsiteY167-3066" fmla="*/ 2164466 h 5311470"/>
                <a:gd name="connsiteX168-3067" fmla="*/ 3993950 w 4098122"/>
                <a:gd name="connsiteY168-3068" fmla="*/ 2257063 h 5311470"/>
                <a:gd name="connsiteX169-3069" fmla="*/ 3970800 w 4098122"/>
                <a:gd name="connsiteY169-3070" fmla="*/ 2280212 h 5311470"/>
                <a:gd name="connsiteX170-3071" fmla="*/ 3959226 w 4098122"/>
                <a:gd name="connsiteY170-3072" fmla="*/ 2361235 h 5311470"/>
                <a:gd name="connsiteX171-3073" fmla="*/ 3947651 w 4098122"/>
                <a:gd name="connsiteY171-3074" fmla="*/ 2395959 h 5311470"/>
                <a:gd name="connsiteX172-3075" fmla="*/ 3959226 w 4098122"/>
                <a:gd name="connsiteY172-3076" fmla="*/ 2534855 h 5311470"/>
                <a:gd name="connsiteX173-3077" fmla="*/ 3982375 w 4098122"/>
                <a:gd name="connsiteY173-3078" fmla="*/ 2558005 h 5311470"/>
                <a:gd name="connsiteX174-3079" fmla="*/ 3993950 w 4098122"/>
                <a:gd name="connsiteY174-3080" fmla="*/ 2592729 h 5311470"/>
                <a:gd name="connsiteX175-3081" fmla="*/ 4028674 w 4098122"/>
                <a:gd name="connsiteY175-3082" fmla="*/ 2916820 h 5311470"/>
                <a:gd name="connsiteX176-3083" fmla="*/ 4051823 w 4098122"/>
                <a:gd name="connsiteY176-3084" fmla="*/ 3067291 h 5311470"/>
                <a:gd name="connsiteX177-3085" fmla="*/ 4040249 w 4098122"/>
                <a:gd name="connsiteY177-3086" fmla="*/ 3125164 h 5311470"/>
                <a:gd name="connsiteX178-3087" fmla="*/ 4029899 w 4098122"/>
                <a:gd name="connsiteY178-3088" fmla="*/ 3164921 h 5311470"/>
                <a:gd name="connsiteX179-3089" fmla="*/ 4031149 w 4098122"/>
                <a:gd name="connsiteY179-3090" fmla="*/ 3158443 h 5311470"/>
                <a:gd name="connsiteX180-3091" fmla="*/ 4029899 w 4098122"/>
                <a:gd name="connsiteY180-3092" fmla="*/ 3164921 h 5311470"/>
                <a:gd name="connsiteX181-3093" fmla="*/ 4017099 w 4098122"/>
                <a:gd name="connsiteY181-3094" fmla="*/ 3229336 h 5311470"/>
                <a:gd name="connsiteX182-3095" fmla="*/ 4017099 w 4098122"/>
                <a:gd name="connsiteY182-3096" fmla="*/ 3634450 h 5311470"/>
                <a:gd name="connsiteX183-3097" fmla="*/ 4051823 w 4098122"/>
                <a:gd name="connsiteY183-3098" fmla="*/ 3842795 h 5311470"/>
                <a:gd name="connsiteX184-3099" fmla="*/ 4063398 w 4098122"/>
                <a:gd name="connsiteY184-3100" fmla="*/ 3981691 h 5311470"/>
                <a:gd name="connsiteX185-3101" fmla="*/ 4051823 w 4098122"/>
                <a:gd name="connsiteY185-3102" fmla="*/ 4120587 h 5311470"/>
                <a:gd name="connsiteX186-3103" fmla="*/ 4040249 w 4098122"/>
                <a:gd name="connsiteY186-3104" fmla="*/ 4155311 h 5311470"/>
                <a:gd name="connsiteX187-3105" fmla="*/ 4017099 w 4098122"/>
                <a:gd name="connsiteY187-3106" fmla="*/ 4444678 h 5311470"/>
                <a:gd name="connsiteX188-3107" fmla="*/ 4028674 w 4098122"/>
                <a:gd name="connsiteY188-3108" fmla="*/ 4734045 h 5311470"/>
                <a:gd name="connsiteX189-3109" fmla="*/ 4040249 w 4098122"/>
                <a:gd name="connsiteY189-3110" fmla="*/ 4768769 h 5311470"/>
                <a:gd name="connsiteX190-3111" fmla="*/ 4025844 w 4098122"/>
                <a:gd name="connsiteY190-3112" fmla="*/ 5150698 h 5311470"/>
                <a:gd name="connsiteX191-3113" fmla="*/ 4014270 w 4098122"/>
                <a:gd name="connsiteY191-3114" fmla="*/ 5275190 h 5311470"/>
                <a:gd name="connsiteX192-3115" fmla="*/ 3936076 w 4098122"/>
                <a:gd name="connsiteY192-3116" fmla="*/ 5254906 h 5311470"/>
                <a:gd name="connsiteX193-3117" fmla="*/ 3889778 w 4098122"/>
                <a:gd name="connsiteY193-3118" fmla="*/ 5243331 h 5311470"/>
                <a:gd name="connsiteX194-3119" fmla="*/ 3788546 w 4098122"/>
                <a:gd name="connsiteY194-3120" fmla="*/ 5240502 h 5311470"/>
                <a:gd name="connsiteX195-3121" fmla="*/ 3713143 w 4098122"/>
                <a:gd name="connsiteY195-3122" fmla="*/ 5246382 h 5311470"/>
                <a:gd name="connsiteX196-3123" fmla="*/ 3655455 w 4098122"/>
                <a:gd name="connsiteY196-3124" fmla="*/ 5234733 h 5311470"/>
                <a:gd name="connsiteX197-3125" fmla="*/ 3600411 w 4098122"/>
                <a:gd name="connsiteY197-3126" fmla="*/ 5231757 h 5311470"/>
                <a:gd name="connsiteX198-3127" fmla="*/ 3565686 w 4098122"/>
                <a:gd name="connsiteY198-3128" fmla="*/ 5243331 h 5311470"/>
                <a:gd name="connsiteX199-3129" fmla="*/ 2350345 w 4098122"/>
                <a:gd name="connsiteY199-3130" fmla="*/ 5266481 h 5311470"/>
                <a:gd name="connsiteX200-3131" fmla="*/ 2188299 w 4098122"/>
                <a:gd name="connsiteY200-3132" fmla="*/ 5289630 h 5311470"/>
                <a:gd name="connsiteX201-3133" fmla="*/ 2095702 w 4098122"/>
                <a:gd name="connsiteY201-3134" fmla="*/ 5301205 h 5311470"/>
                <a:gd name="connsiteX202-3135" fmla="*/ 2049329 w 4098122"/>
                <a:gd name="connsiteY202-3136" fmla="*/ 5306936 h 5311470"/>
                <a:gd name="connsiteX203-3137" fmla="*/ 1968380 w 4098122"/>
                <a:gd name="connsiteY203-3138" fmla="*/ 5301205 h 5311470"/>
                <a:gd name="connsiteX204-3139" fmla="*/ 1748461 w 4098122"/>
                <a:gd name="connsiteY204-3140" fmla="*/ 5289630 h 5311470"/>
                <a:gd name="connsiteX205-3141" fmla="*/ 1574841 w 4098122"/>
                <a:gd name="connsiteY205-3142" fmla="*/ 5266481 h 5311470"/>
                <a:gd name="connsiteX206-3143" fmla="*/ 1505393 w 4098122"/>
                <a:gd name="connsiteY206-3144" fmla="*/ 5243331 h 5311470"/>
                <a:gd name="connsiteX207-3145" fmla="*/ 1470669 w 4098122"/>
                <a:gd name="connsiteY207-3146" fmla="*/ 5231757 h 5311470"/>
                <a:gd name="connsiteX208-3147" fmla="*/ 1435945 w 4098122"/>
                <a:gd name="connsiteY208-3148" fmla="*/ 5220182 h 5311470"/>
                <a:gd name="connsiteX209-3149" fmla="*/ 1366497 w 4098122"/>
                <a:gd name="connsiteY209-3150" fmla="*/ 5208607 h 5311470"/>
                <a:gd name="connsiteX210-3151" fmla="*/ 1331773 w 4098122"/>
                <a:gd name="connsiteY210-3152" fmla="*/ 5197033 h 5311470"/>
                <a:gd name="connsiteX211-3153" fmla="*/ 1273899 w 4098122"/>
                <a:gd name="connsiteY211-3154" fmla="*/ 5185458 h 5311470"/>
                <a:gd name="connsiteX212-3155" fmla="*/ 1088704 w 4098122"/>
                <a:gd name="connsiteY212-3156" fmla="*/ 5197033 h 5311470"/>
                <a:gd name="connsiteX213-3157" fmla="*/ 1030831 w 4098122"/>
                <a:gd name="connsiteY213-3158" fmla="*/ 5208607 h 5311470"/>
                <a:gd name="connsiteX214-3159" fmla="*/ 799337 w 4098122"/>
                <a:gd name="connsiteY214-3160" fmla="*/ 5197033 h 5311470"/>
                <a:gd name="connsiteX215-3161" fmla="*/ 648866 w 4098122"/>
                <a:gd name="connsiteY215-3162" fmla="*/ 5231757 h 5311470"/>
                <a:gd name="connsiteX216-3163" fmla="*/ 452097 w 4098122"/>
                <a:gd name="connsiteY216-3164" fmla="*/ 5197033 h 5311470"/>
                <a:gd name="connsiteX217-3165" fmla="*/ 244625 w 4098122"/>
                <a:gd name="connsiteY217-3166" fmla="*/ 5207919 h 5311470"/>
                <a:gd name="connsiteX218-3167" fmla="*/ 174304 w 4098122"/>
                <a:gd name="connsiteY218-3168" fmla="*/ 5220182 h 5311470"/>
                <a:gd name="connsiteX219-3169" fmla="*/ 117808 w 4098122"/>
                <a:gd name="connsiteY219-3170" fmla="*/ 5228128 h 5311470"/>
                <a:gd name="connsiteX220-3171" fmla="*/ 12259 w 4098122"/>
                <a:gd name="connsiteY220-3172" fmla="*/ 5243331 h 5311470"/>
                <a:gd name="connsiteX221-3173" fmla="*/ 23144 w 4098122"/>
                <a:gd name="connsiteY221-3174" fmla="*/ 5109442 h 5311470"/>
                <a:gd name="connsiteX222-3175" fmla="*/ 46294 w 4098122"/>
                <a:gd name="connsiteY222-3176" fmla="*/ 5020289 h 5311470"/>
                <a:gd name="connsiteX223-3177" fmla="*/ 35408 w 4098122"/>
                <a:gd name="connsiteY223-3178" fmla="*/ 4826643 h 5311470"/>
                <a:gd name="connsiteX224-3179" fmla="*/ 58557 w 4098122"/>
                <a:gd name="connsiteY224-3180" fmla="*/ 4791919 h 5311470"/>
                <a:gd name="connsiteX225-3181" fmla="*/ 70132 w 4098122"/>
                <a:gd name="connsiteY225-3182" fmla="*/ 4745620 h 5311470"/>
                <a:gd name="connsiteX226-3183" fmla="*/ 35408 w 4098122"/>
                <a:gd name="connsiteY226-3184" fmla="*/ 4676172 h 5311470"/>
                <a:gd name="connsiteX227-3185" fmla="*/ 23833 w 4098122"/>
                <a:gd name="connsiteY227-3186" fmla="*/ 4641448 h 5311470"/>
                <a:gd name="connsiteX228-3187" fmla="*/ 35408 w 4098122"/>
                <a:gd name="connsiteY228-3188" fmla="*/ 4514126 h 5311470"/>
                <a:gd name="connsiteX229-3189" fmla="*/ 46983 w 4098122"/>
                <a:gd name="connsiteY229-3190" fmla="*/ 4467828 h 5311470"/>
                <a:gd name="connsiteX230-3191" fmla="*/ 70132 w 4098122"/>
                <a:gd name="connsiteY230-3192" fmla="*/ 4363655 h 5311470"/>
                <a:gd name="connsiteX231-3193" fmla="*/ 58557 w 4098122"/>
                <a:gd name="connsiteY231-3194" fmla="*/ 4305782 h 5311470"/>
                <a:gd name="connsiteX232-3195" fmla="*/ 46983 w 4098122"/>
                <a:gd name="connsiteY232-3196" fmla="*/ 4236334 h 5311470"/>
                <a:gd name="connsiteX233-3197" fmla="*/ 23833 w 4098122"/>
                <a:gd name="connsiteY233-3198" fmla="*/ 4166886 h 5311470"/>
                <a:gd name="connsiteX234-3199" fmla="*/ 35408 w 4098122"/>
                <a:gd name="connsiteY234-3200" fmla="*/ 3877519 h 5311470"/>
                <a:gd name="connsiteX235-3201" fmla="*/ 46983 w 4098122"/>
                <a:gd name="connsiteY235-3202" fmla="*/ 3819645 h 5311470"/>
                <a:gd name="connsiteX236-3203" fmla="*/ 116431 w 4098122"/>
                <a:gd name="connsiteY236-3204" fmla="*/ 3750197 h 5311470"/>
                <a:gd name="connsiteX237-3205" fmla="*/ 93281 w 4098122"/>
                <a:gd name="connsiteY237-3206" fmla="*/ 3611301 h 5311470"/>
                <a:gd name="connsiteX238-3207" fmla="*/ 70132 w 4098122"/>
                <a:gd name="connsiteY238-3208" fmla="*/ 3576577 h 5311470"/>
                <a:gd name="connsiteX239-3209" fmla="*/ 58557 w 4098122"/>
                <a:gd name="connsiteY239-3210" fmla="*/ 3437681 h 5311470"/>
                <a:gd name="connsiteX240-3211" fmla="*/ 35408 w 4098122"/>
                <a:gd name="connsiteY240-3212" fmla="*/ 3345083 h 5311470"/>
                <a:gd name="connsiteX241-3213" fmla="*/ 12259 w 4098122"/>
                <a:gd name="connsiteY241-3214" fmla="*/ 3264060 h 5311470"/>
                <a:gd name="connsiteX242-3215" fmla="*/ 23833 w 4098122"/>
                <a:gd name="connsiteY242-3216" fmla="*/ 3078866 h 5311470"/>
                <a:gd name="connsiteX243-3217" fmla="*/ 46983 w 4098122"/>
                <a:gd name="connsiteY243-3218" fmla="*/ 3009417 h 5311470"/>
                <a:gd name="connsiteX244-3219" fmla="*/ 58557 w 4098122"/>
                <a:gd name="connsiteY244-3220" fmla="*/ 2974693 h 5311470"/>
                <a:gd name="connsiteX245-3221" fmla="*/ 46983 w 4098122"/>
                <a:gd name="connsiteY245-3222" fmla="*/ 2812648 h 5311470"/>
                <a:gd name="connsiteX246-3223" fmla="*/ 35408 w 4098122"/>
                <a:gd name="connsiteY246-3224" fmla="*/ 2673752 h 5311470"/>
                <a:gd name="connsiteX247-3225" fmla="*/ 46983 w 4098122"/>
                <a:gd name="connsiteY247-3226" fmla="*/ 2523281 h 5311470"/>
                <a:gd name="connsiteX248-3227" fmla="*/ 70132 w 4098122"/>
                <a:gd name="connsiteY248-3228" fmla="*/ 2453833 h 5311470"/>
                <a:gd name="connsiteX249-3229" fmla="*/ 58557 w 4098122"/>
                <a:gd name="connsiteY249-3230" fmla="*/ 2257063 h 5311470"/>
                <a:gd name="connsiteX250-3231" fmla="*/ 46983 w 4098122"/>
                <a:gd name="connsiteY250-3232" fmla="*/ 2210764 h 5311470"/>
                <a:gd name="connsiteX251-3233" fmla="*/ 23833 w 4098122"/>
                <a:gd name="connsiteY251-3234" fmla="*/ 2176040 h 5311470"/>
                <a:gd name="connsiteX252-3235" fmla="*/ 23833 w 4098122"/>
                <a:gd name="connsiteY252-3236" fmla="*/ 1828800 h 5311470"/>
                <a:gd name="connsiteX253-3237" fmla="*/ 35408 w 4098122"/>
                <a:gd name="connsiteY253-3238" fmla="*/ 1713053 h 5311470"/>
                <a:gd name="connsiteX254-3239" fmla="*/ 58557 w 4098122"/>
                <a:gd name="connsiteY254-3240" fmla="*/ 1643605 h 5311470"/>
                <a:gd name="connsiteX255-3241" fmla="*/ 35408 w 4098122"/>
                <a:gd name="connsiteY255-3242" fmla="*/ 1481559 h 5311470"/>
                <a:gd name="connsiteX256-3243" fmla="*/ 23833 w 4098122"/>
                <a:gd name="connsiteY256-3244" fmla="*/ 1446835 h 5311470"/>
                <a:gd name="connsiteX257-3245" fmla="*/ 684 w 4098122"/>
                <a:gd name="connsiteY257-3246" fmla="*/ 1365812 h 5311470"/>
                <a:gd name="connsiteX258-3247" fmla="*/ 12259 w 4098122"/>
                <a:gd name="connsiteY258-3248" fmla="*/ 1192192 h 5311470"/>
                <a:gd name="connsiteX259-3249" fmla="*/ 23833 w 4098122"/>
                <a:gd name="connsiteY259-3250" fmla="*/ 1157468 h 5311470"/>
                <a:gd name="connsiteX260-3251" fmla="*/ 58557 w 4098122"/>
                <a:gd name="connsiteY260-3252" fmla="*/ 1064871 h 5311470"/>
                <a:gd name="connsiteX261-3253" fmla="*/ 46983 w 4098122"/>
                <a:gd name="connsiteY261-3254" fmla="*/ 844952 h 5311470"/>
                <a:gd name="connsiteX262-3255" fmla="*/ 35408 w 4098122"/>
                <a:gd name="connsiteY262-3256" fmla="*/ 787078 h 5311470"/>
                <a:gd name="connsiteX263-3257" fmla="*/ 23833 w 4098122"/>
                <a:gd name="connsiteY263-3258" fmla="*/ 648182 h 5311470"/>
                <a:gd name="connsiteX264-3259" fmla="*/ 12259 w 4098122"/>
                <a:gd name="connsiteY264-3260" fmla="*/ 555585 h 5311470"/>
                <a:gd name="connsiteX265-3261" fmla="*/ 23833 w 4098122"/>
                <a:gd name="connsiteY265-3262" fmla="*/ 115747 h 5311470"/>
                <a:gd name="connsiteX266-3263" fmla="*/ 70132 w 4098122"/>
                <a:gd name="connsiteY266-3264" fmla="*/ 69448 h 5311470"/>
                <a:gd name="connsiteX267-3265" fmla="*/ 428947 w 4098122"/>
                <a:gd name="connsiteY267-3266" fmla="*/ 69448 h 5311470"/>
                <a:gd name="connsiteX268-3267" fmla="*/ 556269 w 4098122"/>
                <a:gd name="connsiteY268-3268" fmla="*/ 81022 h 5311470"/>
                <a:gd name="connsiteX269-3269" fmla="*/ 891935 w 4098122"/>
                <a:gd name="connsiteY269-3270" fmla="*/ 57873 h 5311470"/>
                <a:gd name="connsiteX270-3271" fmla="*/ 926659 w 4098122"/>
                <a:gd name="connsiteY270-3272" fmla="*/ 46298 h 5311470"/>
                <a:gd name="connsiteX271-3273" fmla="*/ 961383 w 4098122"/>
                <a:gd name="connsiteY271-3274" fmla="*/ 23149 h 5311470"/>
                <a:gd name="connsiteX272-3275" fmla="*/ 1007681 w 4098122"/>
                <a:gd name="connsiteY272-3276" fmla="*/ 0 h 5311470"/>
                <a:gd name="connsiteX0-3277" fmla="*/ 1042828 w 4098122"/>
                <a:gd name="connsiteY0-3278" fmla="*/ 118419 h 5311470"/>
                <a:gd name="connsiteX1-3279" fmla="*/ 1010449 w 4098122"/>
                <a:gd name="connsiteY1-3280" fmla="*/ 140754 h 5311470"/>
                <a:gd name="connsiteX2-3281" fmla="*/ 912755 w 4098122"/>
                <a:gd name="connsiteY2-3282" fmla="*/ 151921 h 5311470"/>
                <a:gd name="connsiteX3-3283" fmla="*/ 665066 w 4098122"/>
                <a:gd name="connsiteY3-3284" fmla="*/ 174258 h 5311470"/>
                <a:gd name="connsiteX4-3285" fmla="*/ 546340 w 4098122"/>
                <a:gd name="connsiteY4-3286" fmla="*/ 163090 h 5311470"/>
                <a:gd name="connsiteX5-3287" fmla="*/ 193938 w 4098122"/>
                <a:gd name="connsiteY5-3288" fmla="*/ 169028 h 5311470"/>
                <a:gd name="connsiteX6-3289" fmla="*/ 168578 w 4098122"/>
                <a:gd name="connsiteY6-3290" fmla="*/ 207762 h 5311470"/>
                <a:gd name="connsiteX7-3291" fmla="*/ 187473 w 4098122"/>
                <a:gd name="connsiteY7-3292" fmla="*/ 608390 h 5311470"/>
                <a:gd name="connsiteX8-3293" fmla="*/ 208505 w 4098122"/>
                <a:gd name="connsiteY8-3294" fmla="*/ 760923 h 5311470"/>
                <a:gd name="connsiteX9-3295" fmla="*/ 179372 w 4098122"/>
                <a:gd name="connsiteY9-3296" fmla="*/ 855496 h 5311470"/>
                <a:gd name="connsiteX10-3297" fmla="*/ 190165 w 4098122"/>
                <a:gd name="connsiteY10-3298" fmla="*/ 911336 h 5311470"/>
                <a:gd name="connsiteX11-3299" fmla="*/ 222545 w 4098122"/>
                <a:gd name="connsiteY11-3300" fmla="*/ 1056518 h 5311470"/>
                <a:gd name="connsiteX12-3301" fmla="*/ 209587 w 4098122"/>
                <a:gd name="connsiteY12-3302" fmla="*/ 1198869 h 5311470"/>
                <a:gd name="connsiteX13-3303" fmla="*/ 193411 w 4098122"/>
                <a:gd name="connsiteY13-3304" fmla="*/ 1287934 h 5311470"/>
                <a:gd name="connsiteX14-3305" fmla="*/ 146992 w 4098122"/>
                <a:gd name="connsiteY14-3306" fmla="*/ 1413887 h 5311470"/>
                <a:gd name="connsiteX15-3307" fmla="*/ 168578 w 4098122"/>
                <a:gd name="connsiteY15-3308" fmla="*/ 1492062 h 5311470"/>
                <a:gd name="connsiteX16-3309" fmla="*/ 179372 w 4098122"/>
                <a:gd name="connsiteY16-3310" fmla="*/ 1525566 h 5311470"/>
                <a:gd name="connsiteX17-3311" fmla="*/ 200958 w 4098122"/>
                <a:gd name="connsiteY17-3312" fmla="*/ 1681916 h 5311470"/>
                <a:gd name="connsiteX18-3313" fmla="*/ 179372 w 4098122"/>
                <a:gd name="connsiteY18-3314" fmla="*/ 1748923 h 5311470"/>
                <a:gd name="connsiteX19-3315" fmla="*/ 168578 w 4098122"/>
                <a:gd name="connsiteY19-3316" fmla="*/ 1860602 h 5311470"/>
                <a:gd name="connsiteX20-3317" fmla="*/ 204205 w 4098122"/>
                <a:gd name="connsiteY20-3318" fmla="*/ 2148134 h 5311470"/>
                <a:gd name="connsiteX21-3319" fmla="*/ 190165 w 4098122"/>
                <a:gd name="connsiteY21-3320" fmla="*/ 2229139 h 5311470"/>
                <a:gd name="connsiteX22-3321" fmla="*/ 200958 w 4098122"/>
                <a:gd name="connsiteY22-3322" fmla="*/ 2273811 h 5311470"/>
                <a:gd name="connsiteX23-3323" fmla="*/ 211751 w 4098122"/>
                <a:gd name="connsiteY23-3324" fmla="*/ 2463665 h 5311470"/>
                <a:gd name="connsiteX24-3325" fmla="*/ 190165 w 4098122"/>
                <a:gd name="connsiteY24-3326" fmla="*/ 2530671 h 5311470"/>
                <a:gd name="connsiteX25-3327" fmla="*/ 197184 w 4098122"/>
                <a:gd name="connsiteY25-3328" fmla="*/ 2693667 h 5311470"/>
                <a:gd name="connsiteX26-3329" fmla="*/ 190165 w 4098122"/>
                <a:gd name="connsiteY26-3330" fmla="*/ 2809867 h 5311470"/>
                <a:gd name="connsiteX27-3331" fmla="*/ 200958 w 4098122"/>
                <a:gd name="connsiteY27-3332" fmla="*/ 2966216 h 5311470"/>
                <a:gd name="connsiteX28-3333" fmla="*/ 190165 w 4098122"/>
                <a:gd name="connsiteY28-3334" fmla="*/ 2999720 h 5311470"/>
                <a:gd name="connsiteX29-3335" fmla="*/ 168578 w 4098122"/>
                <a:gd name="connsiteY29-3336" fmla="*/ 3066728 h 5311470"/>
                <a:gd name="connsiteX30-3337" fmla="*/ 187473 w 4098122"/>
                <a:gd name="connsiteY30-3338" fmla="*/ 3221661 h 5311470"/>
                <a:gd name="connsiteX31-3339" fmla="*/ 179372 w 4098122"/>
                <a:gd name="connsiteY31-3340" fmla="*/ 3323587 h 5311470"/>
                <a:gd name="connsiteX32-3341" fmla="*/ 200958 w 4098122"/>
                <a:gd name="connsiteY32-3342" fmla="*/ 3412930 h 5311470"/>
                <a:gd name="connsiteX33-3343" fmla="*/ 211751 w 4098122"/>
                <a:gd name="connsiteY33-3344" fmla="*/ 3546944 h 5311470"/>
                <a:gd name="connsiteX34-3345" fmla="*/ 233337 w 4098122"/>
                <a:gd name="connsiteY34-3346" fmla="*/ 3580448 h 5311470"/>
                <a:gd name="connsiteX35-3347" fmla="*/ 254924 w 4098122"/>
                <a:gd name="connsiteY35-3348" fmla="*/ 3714461 h 5311470"/>
                <a:gd name="connsiteX36-3349" fmla="*/ 207978 w 4098122"/>
                <a:gd name="connsiteY36-3350" fmla="*/ 3817095 h 5311470"/>
                <a:gd name="connsiteX37-3351" fmla="*/ 214443 w 4098122"/>
                <a:gd name="connsiteY37-3352" fmla="*/ 3951817 h 5311470"/>
                <a:gd name="connsiteX38-3353" fmla="*/ 168578 w 4098122"/>
                <a:gd name="connsiteY38-3354" fmla="*/ 4116504 h 5311470"/>
                <a:gd name="connsiteX39-3355" fmla="*/ 190165 w 4098122"/>
                <a:gd name="connsiteY39-3356" fmla="*/ 4183511 h 5311470"/>
                <a:gd name="connsiteX40-3357" fmla="*/ 218216 w 4098122"/>
                <a:gd name="connsiteY40-3358" fmla="*/ 4256733 h 5311470"/>
                <a:gd name="connsiteX41-3359" fmla="*/ 211751 w 4098122"/>
                <a:gd name="connsiteY41-3360" fmla="*/ 4306356 h 5311470"/>
                <a:gd name="connsiteX42-3361" fmla="*/ 190165 w 4098122"/>
                <a:gd name="connsiteY42-3362" fmla="*/ 4406868 h 5311470"/>
                <a:gd name="connsiteX43-3363" fmla="*/ 179372 w 4098122"/>
                <a:gd name="connsiteY43-3364" fmla="*/ 4451539 h 5311470"/>
                <a:gd name="connsiteX44-3365" fmla="*/ 168578 w 4098122"/>
                <a:gd name="connsiteY44-3366" fmla="*/ 4574385 h 5311470"/>
                <a:gd name="connsiteX45-3367" fmla="*/ 179372 w 4098122"/>
                <a:gd name="connsiteY45-3368" fmla="*/ 4607889 h 5311470"/>
                <a:gd name="connsiteX46-3369" fmla="*/ 211751 w 4098122"/>
                <a:gd name="connsiteY46-3370" fmla="*/ 4674896 h 5311470"/>
                <a:gd name="connsiteX47-3371" fmla="*/ 200958 w 4098122"/>
                <a:gd name="connsiteY47-3372" fmla="*/ 4719567 h 5311470"/>
                <a:gd name="connsiteX48-3373" fmla="*/ 179372 w 4098122"/>
                <a:gd name="connsiteY48-3374" fmla="*/ 4753071 h 5311470"/>
                <a:gd name="connsiteX49-3375" fmla="*/ 179372 w 4098122"/>
                <a:gd name="connsiteY49-3376" fmla="*/ 5009930 h 5311470"/>
                <a:gd name="connsiteX50-3377" fmla="*/ 157786 w 4098122"/>
                <a:gd name="connsiteY50-3378" fmla="*/ 5043435 h 5311470"/>
                <a:gd name="connsiteX51-3379" fmla="*/ 180935 w 4098122"/>
                <a:gd name="connsiteY51-3380" fmla="*/ 5108814 h 5311470"/>
                <a:gd name="connsiteX52-3381" fmla="*/ 230213 w 4098122"/>
                <a:gd name="connsiteY52-3382" fmla="*/ 5074497 h 5311470"/>
                <a:gd name="connsiteX53-3383" fmla="*/ 308890 w 4098122"/>
                <a:gd name="connsiteY53-3384" fmla="*/ 5132777 h 5311470"/>
                <a:gd name="connsiteX54-3385" fmla="*/ 330477 w 4098122"/>
                <a:gd name="connsiteY54-3386" fmla="*/ 5110441 h 5311470"/>
                <a:gd name="connsiteX55-3387" fmla="*/ 524754 w 4098122"/>
                <a:gd name="connsiteY55-3388" fmla="*/ 5099273 h 5311470"/>
                <a:gd name="connsiteX56-3389" fmla="*/ 783791 w 4098122"/>
                <a:gd name="connsiteY56-3390" fmla="*/ 5099273 h 5311470"/>
                <a:gd name="connsiteX57-3391" fmla="*/ 891723 w 4098122"/>
                <a:gd name="connsiteY57-3392" fmla="*/ 5110441 h 5311470"/>
                <a:gd name="connsiteX58-3393" fmla="*/ 1107587 w 4098122"/>
                <a:gd name="connsiteY58-3394" fmla="*/ 5121609 h 5311470"/>
                <a:gd name="connsiteX59-3395" fmla="*/ 1161553 w 4098122"/>
                <a:gd name="connsiteY59-3396" fmla="*/ 5110441 h 5311470"/>
                <a:gd name="connsiteX60-3397" fmla="*/ 1334244 w 4098122"/>
                <a:gd name="connsiteY60-3398" fmla="*/ 5099273 h 5311470"/>
                <a:gd name="connsiteX61-3399" fmla="*/ 1388211 w 4098122"/>
                <a:gd name="connsiteY61-3400" fmla="*/ 5110441 h 5311470"/>
                <a:gd name="connsiteX62-3401" fmla="*/ 1420590 w 4098122"/>
                <a:gd name="connsiteY62-3402" fmla="*/ 5121609 h 5311470"/>
                <a:gd name="connsiteX63-3403" fmla="*/ 1485349 w 4098122"/>
                <a:gd name="connsiteY63-3404" fmla="*/ 5132777 h 5311470"/>
                <a:gd name="connsiteX64-3405" fmla="*/ 1517729 w 4098122"/>
                <a:gd name="connsiteY64-3406" fmla="*/ 5143945 h 5311470"/>
                <a:gd name="connsiteX65-3407" fmla="*/ 1550108 w 4098122"/>
                <a:gd name="connsiteY65-3408" fmla="*/ 5155112 h 5311470"/>
                <a:gd name="connsiteX66-3409" fmla="*/ 1614868 w 4098122"/>
                <a:gd name="connsiteY66-3410" fmla="*/ 5177448 h 5311470"/>
                <a:gd name="connsiteX67-3411" fmla="*/ 1802785 w 4098122"/>
                <a:gd name="connsiteY67-3412" fmla="*/ 5181199 h 5311470"/>
                <a:gd name="connsiteX68-3413" fmla="*/ 1926080 w 4098122"/>
                <a:gd name="connsiteY68-3414" fmla="*/ 5173781 h 5311470"/>
                <a:gd name="connsiteX69-3415" fmla="*/ 2060390 w 4098122"/>
                <a:gd name="connsiteY69-3416" fmla="*/ 5177531 h 5311470"/>
                <a:gd name="connsiteX70-3417" fmla="*/ 2137733 w 4098122"/>
                <a:gd name="connsiteY70-3418" fmla="*/ 5177498 h 5311470"/>
                <a:gd name="connsiteX71-3419" fmla="*/ 2216643 w 4098122"/>
                <a:gd name="connsiteY71-3420" fmla="*/ 5170047 h 5311470"/>
                <a:gd name="connsiteX72-3421" fmla="*/ 2338012 w 4098122"/>
                <a:gd name="connsiteY72-3422" fmla="*/ 5177448 h 5311470"/>
                <a:gd name="connsiteX73-3423" fmla="*/ 3426693 w 4098122"/>
                <a:gd name="connsiteY73-3424" fmla="*/ 5140244 h 5311470"/>
                <a:gd name="connsiteX74-3425" fmla="*/ 3485092 w 4098122"/>
                <a:gd name="connsiteY74-3426" fmla="*/ 5129077 h 5311470"/>
                <a:gd name="connsiteX75-3427" fmla="*/ 3536058 w 4098122"/>
                <a:gd name="connsiteY75-3428" fmla="*/ 5121609 h 5311470"/>
                <a:gd name="connsiteX76-3429" fmla="*/ 3606819 w 4098122"/>
                <a:gd name="connsiteY76-3430" fmla="*/ 5129026 h 5311470"/>
                <a:gd name="connsiteX77-3431" fmla="*/ 3665576 w 4098122"/>
                <a:gd name="connsiteY77-3432" fmla="*/ 5132777 h 5311470"/>
                <a:gd name="connsiteX78-3433" fmla="*/ 3773508 w 4098122"/>
                <a:gd name="connsiteY78-3434" fmla="*/ 5155112 h 5311470"/>
                <a:gd name="connsiteX79-3435" fmla="*/ 3816680 w 4098122"/>
                <a:gd name="connsiteY79-3436" fmla="*/ 5166280 h 5311470"/>
                <a:gd name="connsiteX80-3437" fmla="*/ 3870647 w 4098122"/>
                <a:gd name="connsiteY80-3438" fmla="*/ 5177448 h 5311470"/>
                <a:gd name="connsiteX81-3439" fmla="*/ 3874975 w 4098122"/>
                <a:gd name="connsiteY81-3440" fmla="*/ 5037497 h 5311470"/>
                <a:gd name="connsiteX82-3441" fmla="*/ 3913820 w 4098122"/>
                <a:gd name="connsiteY82-3442" fmla="*/ 4697231 h 5311470"/>
                <a:gd name="connsiteX83-3443" fmla="*/ 3903026 w 4098122"/>
                <a:gd name="connsiteY83-3444" fmla="*/ 4663727 h 5311470"/>
                <a:gd name="connsiteX84-3445" fmla="*/ 3892233 w 4098122"/>
                <a:gd name="connsiteY84-3446" fmla="*/ 4384532 h 5311470"/>
                <a:gd name="connsiteX85-3447" fmla="*/ 3881440 w 4098122"/>
                <a:gd name="connsiteY85-3448" fmla="*/ 4105336 h 5311470"/>
                <a:gd name="connsiteX86-3449" fmla="*/ 3924612 w 4098122"/>
                <a:gd name="connsiteY86-3450" fmla="*/ 4071832 h 5311470"/>
                <a:gd name="connsiteX87-3451" fmla="*/ 3899780 w 4098122"/>
                <a:gd name="connsiteY87-3452" fmla="*/ 3931880 h 5311470"/>
                <a:gd name="connsiteX88-3453" fmla="*/ 3872811 w 4098122"/>
                <a:gd name="connsiteY88-3454" fmla="*/ 3820202 h 5311470"/>
                <a:gd name="connsiteX89-3455" fmla="*/ 3892233 w 4098122"/>
                <a:gd name="connsiteY89-3456" fmla="*/ 3602783 h 5311470"/>
                <a:gd name="connsiteX90-3457" fmla="*/ 3878749 w 4098122"/>
                <a:gd name="connsiteY90-3458" fmla="*/ 3246828 h 5311470"/>
                <a:gd name="connsiteX91-3459" fmla="*/ 3913820 w 4098122"/>
                <a:gd name="connsiteY91-3460" fmla="*/ 3111398 h 5311470"/>
                <a:gd name="connsiteX92-3461" fmla="*/ 3924612 w 4098122"/>
                <a:gd name="connsiteY92-3462" fmla="*/ 3055560 h 5311470"/>
                <a:gd name="connsiteX93-3463" fmla="*/ 3903026 w 4098122"/>
                <a:gd name="connsiteY93-3464" fmla="*/ 2910378 h 5311470"/>
                <a:gd name="connsiteX94-3465" fmla="*/ 3897643 w 4098122"/>
                <a:gd name="connsiteY94-3466" fmla="*/ 2689852 h 5311470"/>
                <a:gd name="connsiteX95-3467" fmla="*/ 3859853 w 4098122"/>
                <a:gd name="connsiteY95-3468" fmla="*/ 2564175 h 5311470"/>
                <a:gd name="connsiteX96-3469" fmla="*/ 3838267 w 4098122"/>
                <a:gd name="connsiteY96-3470" fmla="*/ 2541839 h 5311470"/>
                <a:gd name="connsiteX97-3471" fmla="*/ 3827474 w 4098122"/>
                <a:gd name="connsiteY97-3472" fmla="*/ 2407825 h 5311470"/>
                <a:gd name="connsiteX98-3473" fmla="*/ 3838267 w 4098122"/>
                <a:gd name="connsiteY98-3474" fmla="*/ 2374321 h 5311470"/>
                <a:gd name="connsiteX99-3475" fmla="*/ 3849060 w 4098122"/>
                <a:gd name="connsiteY99-3476" fmla="*/ 2296146 h 5311470"/>
                <a:gd name="connsiteX100-3477" fmla="*/ 3870647 w 4098122"/>
                <a:gd name="connsiteY100-3478" fmla="*/ 2273811 h 5311470"/>
                <a:gd name="connsiteX101-3479" fmla="*/ 3903026 w 4098122"/>
                <a:gd name="connsiteY101-3480" fmla="*/ 2184469 h 5311470"/>
                <a:gd name="connsiteX102-3481" fmla="*/ 3913820 w 4098122"/>
                <a:gd name="connsiteY102-3482" fmla="*/ 2005783 h 5311470"/>
                <a:gd name="connsiteX103-3483" fmla="*/ 3935406 w 4098122"/>
                <a:gd name="connsiteY103-3484" fmla="*/ 1793595 h 5311470"/>
                <a:gd name="connsiteX104-3485" fmla="*/ 3924612 w 4098122"/>
                <a:gd name="connsiteY104-3486" fmla="*/ 1648413 h 5311470"/>
                <a:gd name="connsiteX105-3487" fmla="*/ 3946199 w 4098122"/>
                <a:gd name="connsiteY105-3488" fmla="*/ 1614909 h 5311470"/>
                <a:gd name="connsiteX106-3489" fmla="*/ 3940816 w 4098122"/>
                <a:gd name="connsiteY106-3490" fmla="*/ 1485848 h 5311470"/>
                <a:gd name="connsiteX107-3491" fmla="*/ 3947836 w 4098122"/>
                <a:gd name="connsiteY107-3492" fmla="*/ 1378692 h 5311470"/>
                <a:gd name="connsiteX108-3493" fmla="*/ 3931105 w 4098122"/>
                <a:gd name="connsiteY108-3494" fmla="*/ 1305039 h 5311470"/>
                <a:gd name="connsiteX109-3495" fmla="*/ 3913293 w 4098122"/>
                <a:gd name="connsiteY109-3496" fmla="*/ 1178655 h 5311470"/>
                <a:gd name="connsiteX110-3497" fmla="*/ 3903026 w 4098122"/>
                <a:gd name="connsiteY110-3498" fmla="*/ 676810 h 5311470"/>
                <a:gd name="connsiteX111-3499" fmla="*/ 3917066 w 4098122"/>
                <a:gd name="connsiteY111-3500" fmla="*/ 454869 h 5311470"/>
                <a:gd name="connsiteX112-3501" fmla="*/ 3892233 w 4098122"/>
                <a:gd name="connsiteY112-3502" fmla="*/ 397615 h 5311470"/>
                <a:gd name="connsiteX113-3503" fmla="*/ 3913820 w 4098122"/>
                <a:gd name="connsiteY113-3504" fmla="*/ 218929 h 5311470"/>
                <a:gd name="connsiteX114-3505" fmla="*/ 3827474 w 4098122"/>
                <a:gd name="connsiteY114-3506" fmla="*/ 196594 h 5311470"/>
                <a:gd name="connsiteX115-3507" fmla="*/ 3795094 w 4098122"/>
                <a:gd name="connsiteY115-3508" fmla="*/ 174258 h 5311470"/>
                <a:gd name="connsiteX116-3509" fmla="*/ 3719542 w 4098122"/>
                <a:gd name="connsiteY116-3510" fmla="*/ 163090 h 5311470"/>
                <a:gd name="connsiteX117-3511" fmla="*/ 3683388 w 4098122"/>
                <a:gd name="connsiteY117-3512" fmla="*/ 154045 h 5311470"/>
                <a:gd name="connsiteX118-3513" fmla="*/ 3633196 w 4098122"/>
                <a:gd name="connsiteY118-3514" fmla="*/ 140754 h 5311470"/>
                <a:gd name="connsiteX119-3515" fmla="*/ 3590023 w 4098122"/>
                <a:gd name="connsiteY119-3516" fmla="*/ 163090 h 5311470"/>
                <a:gd name="connsiteX120-3517" fmla="*/ 3287814 w 4098122"/>
                <a:gd name="connsiteY120-3518" fmla="*/ 174258 h 5311470"/>
                <a:gd name="connsiteX121-3519" fmla="*/ 3190675 w 4098122"/>
                <a:gd name="connsiteY121-3520" fmla="*/ 196594 h 5311470"/>
                <a:gd name="connsiteX122-3521" fmla="*/ 3169088 w 4098122"/>
                <a:gd name="connsiteY122-3522" fmla="*/ 174258 h 5311470"/>
                <a:gd name="connsiteX123-3523" fmla="*/ 3136709 w 4098122"/>
                <a:gd name="connsiteY123-3524" fmla="*/ 163090 h 5311470"/>
                <a:gd name="connsiteX124-3525" fmla="*/ 3115123 w 4098122"/>
                <a:gd name="connsiteY124-3526" fmla="*/ 140754 h 5311470"/>
                <a:gd name="connsiteX125-3527" fmla="*/ 3030414 w 4098122"/>
                <a:gd name="connsiteY125-3528" fmla="*/ 159276 h 5311470"/>
                <a:gd name="connsiteX126-3529" fmla="*/ 2856086 w 4098122"/>
                <a:gd name="connsiteY126-3530" fmla="*/ 151922 h 5311470"/>
                <a:gd name="connsiteX127-3531" fmla="*/ 2445944 w 4098122"/>
                <a:gd name="connsiteY127-3532" fmla="*/ 174258 h 5311470"/>
                <a:gd name="connsiteX128-3533" fmla="*/ 2111354 w 4098122"/>
                <a:gd name="connsiteY128-3534" fmla="*/ 129587 h 5311470"/>
                <a:gd name="connsiteX129-3535" fmla="*/ 1882561 w 4098122"/>
                <a:gd name="connsiteY129-3536" fmla="*/ 154045 h 5311470"/>
                <a:gd name="connsiteX130-3537" fmla="*/ 1712006 w 4098122"/>
                <a:gd name="connsiteY130-3538" fmla="*/ 140754 h 5311470"/>
                <a:gd name="connsiteX131-3539" fmla="*/ 1237105 w 4098122"/>
                <a:gd name="connsiteY131-3540" fmla="*/ 163090 h 5311470"/>
                <a:gd name="connsiteX132-3541" fmla="*/ 1160470 w 4098122"/>
                <a:gd name="connsiteY132-3542" fmla="*/ 142170 h 5311470"/>
                <a:gd name="connsiteX133-3543" fmla="*/ 1086000 w 4098122"/>
                <a:gd name="connsiteY133-3544" fmla="*/ 119834 h 5311470"/>
                <a:gd name="connsiteX134-3545" fmla="*/ 1042828 w 4098122"/>
                <a:gd name="connsiteY134-3546" fmla="*/ 118419 h 5311470"/>
                <a:gd name="connsiteX135-3547" fmla="*/ 1007681 w 4098122"/>
                <a:gd name="connsiteY135-3548" fmla="*/ 0 h 5311470"/>
                <a:gd name="connsiteX136-3549" fmla="*/ 1100279 w 4098122"/>
                <a:gd name="connsiteY136-3550" fmla="*/ 23149 h 5311470"/>
                <a:gd name="connsiteX137-3551" fmla="*/ 1169727 w 4098122"/>
                <a:gd name="connsiteY137-3552" fmla="*/ 69448 h 5311470"/>
                <a:gd name="connsiteX138-3553" fmla="*/ 1679013 w 4098122"/>
                <a:gd name="connsiteY138-3554" fmla="*/ 46298 h 5311470"/>
                <a:gd name="connsiteX139-3555" fmla="*/ 1760036 w 4098122"/>
                <a:gd name="connsiteY139-3556" fmla="*/ 23149 h 5311470"/>
                <a:gd name="connsiteX140-3557" fmla="*/ 2107276 w 4098122"/>
                <a:gd name="connsiteY140-3558" fmla="*/ 34724 h 5311470"/>
                <a:gd name="connsiteX141-3559" fmla="*/ 2466092 w 4098122"/>
                <a:gd name="connsiteY141-3560" fmla="*/ 81022 h 5311470"/>
                <a:gd name="connsiteX142-3561" fmla="*/ 2905930 w 4098122"/>
                <a:gd name="connsiteY142-3562" fmla="*/ 57873 h 5311470"/>
                <a:gd name="connsiteX143-3563" fmla="*/ 3010102 w 4098122"/>
                <a:gd name="connsiteY143-3564" fmla="*/ 34724 h 5311470"/>
                <a:gd name="connsiteX144-3565" fmla="*/ 3183722 w 4098122"/>
                <a:gd name="connsiteY144-3566" fmla="*/ 46298 h 5311470"/>
                <a:gd name="connsiteX145-3567" fmla="*/ 3206871 w 4098122"/>
                <a:gd name="connsiteY145-3568" fmla="*/ 69448 h 5311470"/>
                <a:gd name="connsiteX146-3569" fmla="*/ 3241595 w 4098122"/>
                <a:gd name="connsiteY146-3570" fmla="*/ 81022 h 5311470"/>
                <a:gd name="connsiteX147-3571" fmla="*/ 3264745 w 4098122"/>
                <a:gd name="connsiteY147-3572" fmla="*/ 104172 h 5311470"/>
                <a:gd name="connsiteX148-3573" fmla="*/ 3368917 w 4098122"/>
                <a:gd name="connsiteY148-3574" fmla="*/ 81022 h 5311470"/>
                <a:gd name="connsiteX149-3575" fmla="*/ 3693008 w 4098122"/>
                <a:gd name="connsiteY149-3576" fmla="*/ 69448 h 5311470"/>
                <a:gd name="connsiteX150-3577" fmla="*/ 3739307 w 4098122"/>
                <a:gd name="connsiteY150-3578" fmla="*/ 46298 h 5311470"/>
                <a:gd name="connsiteX151-3579" fmla="*/ 3774031 w 4098122"/>
                <a:gd name="connsiteY151-3580" fmla="*/ 23149 h 5311470"/>
                <a:gd name="connsiteX152-3581" fmla="*/ 3831904 w 4098122"/>
                <a:gd name="connsiteY152-3582" fmla="*/ 69448 h 5311470"/>
                <a:gd name="connsiteX153-3583" fmla="*/ 3912927 w 4098122"/>
                <a:gd name="connsiteY153-3584" fmla="*/ 81022 h 5311470"/>
                <a:gd name="connsiteX154-3585" fmla="*/ 3947651 w 4098122"/>
                <a:gd name="connsiteY154-3586" fmla="*/ 104172 h 5311470"/>
                <a:gd name="connsiteX155-3587" fmla="*/ 4040249 w 4098122"/>
                <a:gd name="connsiteY155-3588" fmla="*/ 127321 h 5311470"/>
                <a:gd name="connsiteX156-3589" fmla="*/ 4017099 w 4098122"/>
                <a:gd name="connsiteY156-3590" fmla="*/ 312516 h 5311470"/>
                <a:gd name="connsiteX157-3591" fmla="*/ 4005524 w 4098122"/>
                <a:gd name="connsiteY157-3592" fmla="*/ 347240 h 5311470"/>
                <a:gd name="connsiteX158-3593" fmla="*/ 4028674 w 4098122"/>
                <a:gd name="connsiteY158-3594" fmla="*/ 601883 h 5311470"/>
                <a:gd name="connsiteX159-3595" fmla="*/ 4040249 w 4098122"/>
                <a:gd name="connsiteY159-3596" fmla="*/ 1169043 h 5311470"/>
                <a:gd name="connsiteX160-3597" fmla="*/ 4063398 w 4098122"/>
                <a:gd name="connsiteY160-3598" fmla="*/ 1238491 h 5311470"/>
                <a:gd name="connsiteX161-3599" fmla="*/ 4074973 w 4098122"/>
                <a:gd name="connsiteY161-3600" fmla="*/ 1273215 h 5311470"/>
                <a:gd name="connsiteX162-3601" fmla="*/ 4098122 w 4098122"/>
                <a:gd name="connsiteY162-3602" fmla="*/ 1354238 h 5311470"/>
                <a:gd name="connsiteX163-3603" fmla="*/ 4074973 w 4098122"/>
                <a:gd name="connsiteY163-3604" fmla="*/ 1574157 h 5311470"/>
                <a:gd name="connsiteX164-3605" fmla="*/ 4051823 w 4098122"/>
                <a:gd name="connsiteY164-3606" fmla="*/ 1608881 h 5311470"/>
                <a:gd name="connsiteX165-3607" fmla="*/ 4063398 w 4098122"/>
                <a:gd name="connsiteY165-3608" fmla="*/ 1759352 h 5311470"/>
                <a:gd name="connsiteX166-3609" fmla="*/ 4040249 w 4098122"/>
                <a:gd name="connsiteY166-3610" fmla="*/ 1979271 h 5311470"/>
                <a:gd name="connsiteX167-3611" fmla="*/ 4028674 w 4098122"/>
                <a:gd name="connsiteY167-3612" fmla="*/ 2164466 h 5311470"/>
                <a:gd name="connsiteX168-3613" fmla="*/ 3993950 w 4098122"/>
                <a:gd name="connsiteY168-3614" fmla="*/ 2257063 h 5311470"/>
                <a:gd name="connsiteX169-3615" fmla="*/ 3970800 w 4098122"/>
                <a:gd name="connsiteY169-3616" fmla="*/ 2280212 h 5311470"/>
                <a:gd name="connsiteX170-3617" fmla="*/ 3959226 w 4098122"/>
                <a:gd name="connsiteY170-3618" fmla="*/ 2361235 h 5311470"/>
                <a:gd name="connsiteX171-3619" fmla="*/ 3947651 w 4098122"/>
                <a:gd name="connsiteY171-3620" fmla="*/ 2395959 h 5311470"/>
                <a:gd name="connsiteX172-3621" fmla="*/ 3959226 w 4098122"/>
                <a:gd name="connsiteY172-3622" fmla="*/ 2534855 h 5311470"/>
                <a:gd name="connsiteX173-3623" fmla="*/ 3982375 w 4098122"/>
                <a:gd name="connsiteY173-3624" fmla="*/ 2558005 h 5311470"/>
                <a:gd name="connsiteX174-3625" fmla="*/ 3993950 w 4098122"/>
                <a:gd name="connsiteY174-3626" fmla="*/ 2592729 h 5311470"/>
                <a:gd name="connsiteX175-3627" fmla="*/ 4028674 w 4098122"/>
                <a:gd name="connsiteY175-3628" fmla="*/ 2916820 h 5311470"/>
                <a:gd name="connsiteX176-3629" fmla="*/ 4051823 w 4098122"/>
                <a:gd name="connsiteY176-3630" fmla="*/ 3067291 h 5311470"/>
                <a:gd name="connsiteX177-3631" fmla="*/ 4040249 w 4098122"/>
                <a:gd name="connsiteY177-3632" fmla="*/ 3125164 h 5311470"/>
                <a:gd name="connsiteX178-3633" fmla="*/ 4029899 w 4098122"/>
                <a:gd name="connsiteY178-3634" fmla="*/ 3164921 h 5311470"/>
                <a:gd name="connsiteX179-3635" fmla="*/ 4031149 w 4098122"/>
                <a:gd name="connsiteY179-3636" fmla="*/ 3158443 h 5311470"/>
                <a:gd name="connsiteX180-3637" fmla="*/ 4029899 w 4098122"/>
                <a:gd name="connsiteY180-3638" fmla="*/ 3164921 h 5311470"/>
                <a:gd name="connsiteX181-3639" fmla="*/ 4017099 w 4098122"/>
                <a:gd name="connsiteY181-3640" fmla="*/ 3229336 h 5311470"/>
                <a:gd name="connsiteX182-3641" fmla="*/ 4017099 w 4098122"/>
                <a:gd name="connsiteY182-3642" fmla="*/ 3634450 h 5311470"/>
                <a:gd name="connsiteX183-3643" fmla="*/ 4051823 w 4098122"/>
                <a:gd name="connsiteY183-3644" fmla="*/ 3842795 h 5311470"/>
                <a:gd name="connsiteX184-3645" fmla="*/ 4063398 w 4098122"/>
                <a:gd name="connsiteY184-3646" fmla="*/ 3981691 h 5311470"/>
                <a:gd name="connsiteX185-3647" fmla="*/ 4051823 w 4098122"/>
                <a:gd name="connsiteY185-3648" fmla="*/ 4120587 h 5311470"/>
                <a:gd name="connsiteX186-3649" fmla="*/ 4040249 w 4098122"/>
                <a:gd name="connsiteY186-3650" fmla="*/ 4155311 h 5311470"/>
                <a:gd name="connsiteX187-3651" fmla="*/ 4017099 w 4098122"/>
                <a:gd name="connsiteY187-3652" fmla="*/ 4444678 h 5311470"/>
                <a:gd name="connsiteX188-3653" fmla="*/ 4028674 w 4098122"/>
                <a:gd name="connsiteY188-3654" fmla="*/ 4734045 h 5311470"/>
                <a:gd name="connsiteX189-3655" fmla="*/ 4040249 w 4098122"/>
                <a:gd name="connsiteY189-3656" fmla="*/ 4768769 h 5311470"/>
                <a:gd name="connsiteX190-3657" fmla="*/ 4025844 w 4098122"/>
                <a:gd name="connsiteY190-3658" fmla="*/ 5150698 h 5311470"/>
                <a:gd name="connsiteX191-3659" fmla="*/ 4014270 w 4098122"/>
                <a:gd name="connsiteY191-3660" fmla="*/ 5275190 h 5311470"/>
                <a:gd name="connsiteX192-3661" fmla="*/ 3936076 w 4098122"/>
                <a:gd name="connsiteY192-3662" fmla="*/ 5254906 h 5311470"/>
                <a:gd name="connsiteX193-3663" fmla="*/ 3889778 w 4098122"/>
                <a:gd name="connsiteY193-3664" fmla="*/ 5243331 h 5311470"/>
                <a:gd name="connsiteX194-3665" fmla="*/ 3788546 w 4098122"/>
                <a:gd name="connsiteY194-3666" fmla="*/ 5240502 h 5311470"/>
                <a:gd name="connsiteX195-3667" fmla="*/ 3713143 w 4098122"/>
                <a:gd name="connsiteY195-3668" fmla="*/ 5246382 h 5311470"/>
                <a:gd name="connsiteX196-3669" fmla="*/ 3655455 w 4098122"/>
                <a:gd name="connsiteY196-3670" fmla="*/ 5234733 h 5311470"/>
                <a:gd name="connsiteX197-3671" fmla="*/ 3600411 w 4098122"/>
                <a:gd name="connsiteY197-3672" fmla="*/ 5231757 h 5311470"/>
                <a:gd name="connsiteX198-3673" fmla="*/ 3565686 w 4098122"/>
                <a:gd name="connsiteY198-3674" fmla="*/ 5243331 h 5311470"/>
                <a:gd name="connsiteX199-3675" fmla="*/ 2350345 w 4098122"/>
                <a:gd name="connsiteY199-3676" fmla="*/ 5266481 h 5311470"/>
                <a:gd name="connsiteX200-3677" fmla="*/ 2188299 w 4098122"/>
                <a:gd name="connsiteY200-3678" fmla="*/ 5289630 h 5311470"/>
                <a:gd name="connsiteX201-3679" fmla="*/ 2095702 w 4098122"/>
                <a:gd name="connsiteY201-3680" fmla="*/ 5301205 h 5311470"/>
                <a:gd name="connsiteX202-3681" fmla="*/ 2049329 w 4098122"/>
                <a:gd name="connsiteY202-3682" fmla="*/ 5306936 h 5311470"/>
                <a:gd name="connsiteX203-3683" fmla="*/ 1968380 w 4098122"/>
                <a:gd name="connsiteY203-3684" fmla="*/ 5301205 h 5311470"/>
                <a:gd name="connsiteX204-3685" fmla="*/ 1748461 w 4098122"/>
                <a:gd name="connsiteY204-3686" fmla="*/ 5289630 h 5311470"/>
                <a:gd name="connsiteX205-3687" fmla="*/ 1574841 w 4098122"/>
                <a:gd name="connsiteY205-3688" fmla="*/ 5266481 h 5311470"/>
                <a:gd name="connsiteX206-3689" fmla="*/ 1505393 w 4098122"/>
                <a:gd name="connsiteY206-3690" fmla="*/ 5243331 h 5311470"/>
                <a:gd name="connsiteX207-3691" fmla="*/ 1470669 w 4098122"/>
                <a:gd name="connsiteY207-3692" fmla="*/ 5231757 h 5311470"/>
                <a:gd name="connsiteX208-3693" fmla="*/ 1435945 w 4098122"/>
                <a:gd name="connsiteY208-3694" fmla="*/ 5220182 h 5311470"/>
                <a:gd name="connsiteX209-3695" fmla="*/ 1366497 w 4098122"/>
                <a:gd name="connsiteY209-3696" fmla="*/ 5208607 h 5311470"/>
                <a:gd name="connsiteX210-3697" fmla="*/ 1331773 w 4098122"/>
                <a:gd name="connsiteY210-3698" fmla="*/ 5197033 h 5311470"/>
                <a:gd name="connsiteX211-3699" fmla="*/ 1273899 w 4098122"/>
                <a:gd name="connsiteY211-3700" fmla="*/ 5185458 h 5311470"/>
                <a:gd name="connsiteX212-3701" fmla="*/ 1088704 w 4098122"/>
                <a:gd name="connsiteY212-3702" fmla="*/ 5197033 h 5311470"/>
                <a:gd name="connsiteX213-3703" fmla="*/ 1030831 w 4098122"/>
                <a:gd name="connsiteY213-3704" fmla="*/ 5208607 h 5311470"/>
                <a:gd name="connsiteX214-3705" fmla="*/ 799337 w 4098122"/>
                <a:gd name="connsiteY214-3706" fmla="*/ 5197033 h 5311470"/>
                <a:gd name="connsiteX215-3707" fmla="*/ 648866 w 4098122"/>
                <a:gd name="connsiteY215-3708" fmla="*/ 5231757 h 5311470"/>
                <a:gd name="connsiteX216-3709" fmla="*/ 452097 w 4098122"/>
                <a:gd name="connsiteY216-3710" fmla="*/ 5197033 h 5311470"/>
                <a:gd name="connsiteX217-3711" fmla="*/ 244625 w 4098122"/>
                <a:gd name="connsiteY217-3712" fmla="*/ 5207919 h 5311470"/>
                <a:gd name="connsiteX218-3713" fmla="*/ 174304 w 4098122"/>
                <a:gd name="connsiteY218-3714" fmla="*/ 5220182 h 5311470"/>
                <a:gd name="connsiteX219-3715" fmla="*/ 117808 w 4098122"/>
                <a:gd name="connsiteY219-3716" fmla="*/ 5228128 h 5311470"/>
                <a:gd name="connsiteX220-3717" fmla="*/ 12259 w 4098122"/>
                <a:gd name="connsiteY220-3718" fmla="*/ 5243331 h 5311470"/>
                <a:gd name="connsiteX221-3719" fmla="*/ 23144 w 4098122"/>
                <a:gd name="connsiteY221-3720" fmla="*/ 5109442 h 5311470"/>
                <a:gd name="connsiteX222-3721" fmla="*/ 46294 w 4098122"/>
                <a:gd name="connsiteY222-3722" fmla="*/ 5020289 h 5311470"/>
                <a:gd name="connsiteX223-3723" fmla="*/ 35408 w 4098122"/>
                <a:gd name="connsiteY223-3724" fmla="*/ 4826643 h 5311470"/>
                <a:gd name="connsiteX224-3725" fmla="*/ 58557 w 4098122"/>
                <a:gd name="connsiteY224-3726" fmla="*/ 4791919 h 5311470"/>
                <a:gd name="connsiteX225-3727" fmla="*/ 70132 w 4098122"/>
                <a:gd name="connsiteY225-3728" fmla="*/ 4745620 h 5311470"/>
                <a:gd name="connsiteX226-3729" fmla="*/ 35408 w 4098122"/>
                <a:gd name="connsiteY226-3730" fmla="*/ 4676172 h 5311470"/>
                <a:gd name="connsiteX227-3731" fmla="*/ 23833 w 4098122"/>
                <a:gd name="connsiteY227-3732" fmla="*/ 4641448 h 5311470"/>
                <a:gd name="connsiteX228-3733" fmla="*/ 35408 w 4098122"/>
                <a:gd name="connsiteY228-3734" fmla="*/ 4514126 h 5311470"/>
                <a:gd name="connsiteX229-3735" fmla="*/ 46983 w 4098122"/>
                <a:gd name="connsiteY229-3736" fmla="*/ 4467828 h 5311470"/>
                <a:gd name="connsiteX230-3737" fmla="*/ 70132 w 4098122"/>
                <a:gd name="connsiteY230-3738" fmla="*/ 4363655 h 5311470"/>
                <a:gd name="connsiteX231-3739" fmla="*/ 58557 w 4098122"/>
                <a:gd name="connsiteY231-3740" fmla="*/ 4305782 h 5311470"/>
                <a:gd name="connsiteX232-3741" fmla="*/ 46983 w 4098122"/>
                <a:gd name="connsiteY232-3742" fmla="*/ 4236334 h 5311470"/>
                <a:gd name="connsiteX233-3743" fmla="*/ 23833 w 4098122"/>
                <a:gd name="connsiteY233-3744" fmla="*/ 4166886 h 5311470"/>
                <a:gd name="connsiteX234-3745" fmla="*/ 35408 w 4098122"/>
                <a:gd name="connsiteY234-3746" fmla="*/ 3877519 h 5311470"/>
                <a:gd name="connsiteX235-3747" fmla="*/ 46983 w 4098122"/>
                <a:gd name="connsiteY235-3748" fmla="*/ 3819645 h 5311470"/>
                <a:gd name="connsiteX236-3749" fmla="*/ 116431 w 4098122"/>
                <a:gd name="connsiteY236-3750" fmla="*/ 3750197 h 5311470"/>
                <a:gd name="connsiteX237-3751" fmla="*/ 93281 w 4098122"/>
                <a:gd name="connsiteY237-3752" fmla="*/ 3611301 h 5311470"/>
                <a:gd name="connsiteX238-3753" fmla="*/ 70132 w 4098122"/>
                <a:gd name="connsiteY238-3754" fmla="*/ 3576577 h 5311470"/>
                <a:gd name="connsiteX239-3755" fmla="*/ 58557 w 4098122"/>
                <a:gd name="connsiteY239-3756" fmla="*/ 3437681 h 5311470"/>
                <a:gd name="connsiteX240-3757" fmla="*/ 35408 w 4098122"/>
                <a:gd name="connsiteY240-3758" fmla="*/ 3345083 h 5311470"/>
                <a:gd name="connsiteX241-3759" fmla="*/ 12259 w 4098122"/>
                <a:gd name="connsiteY241-3760" fmla="*/ 3264060 h 5311470"/>
                <a:gd name="connsiteX242-3761" fmla="*/ 23833 w 4098122"/>
                <a:gd name="connsiteY242-3762" fmla="*/ 3078866 h 5311470"/>
                <a:gd name="connsiteX243-3763" fmla="*/ 46983 w 4098122"/>
                <a:gd name="connsiteY243-3764" fmla="*/ 3009417 h 5311470"/>
                <a:gd name="connsiteX244-3765" fmla="*/ 58557 w 4098122"/>
                <a:gd name="connsiteY244-3766" fmla="*/ 2974693 h 5311470"/>
                <a:gd name="connsiteX245-3767" fmla="*/ 46983 w 4098122"/>
                <a:gd name="connsiteY245-3768" fmla="*/ 2812648 h 5311470"/>
                <a:gd name="connsiteX246-3769" fmla="*/ 35408 w 4098122"/>
                <a:gd name="connsiteY246-3770" fmla="*/ 2673752 h 5311470"/>
                <a:gd name="connsiteX247-3771" fmla="*/ 46983 w 4098122"/>
                <a:gd name="connsiteY247-3772" fmla="*/ 2523281 h 5311470"/>
                <a:gd name="connsiteX248-3773" fmla="*/ 70132 w 4098122"/>
                <a:gd name="connsiteY248-3774" fmla="*/ 2453833 h 5311470"/>
                <a:gd name="connsiteX249-3775" fmla="*/ 58557 w 4098122"/>
                <a:gd name="connsiteY249-3776" fmla="*/ 2257063 h 5311470"/>
                <a:gd name="connsiteX250-3777" fmla="*/ 46983 w 4098122"/>
                <a:gd name="connsiteY250-3778" fmla="*/ 2210764 h 5311470"/>
                <a:gd name="connsiteX251-3779" fmla="*/ 23833 w 4098122"/>
                <a:gd name="connsiteY251-3780" fmla="*/ 2176040 h 5311470"/>
                <a:gd name="connsiteX252-3781" fmla="*/ 23833 w 4098122"/>
                <a:gd name="connsiteY252-3782" fmla="*/ 1828800 h 5311470"/>
                <a:gd name="connsiteX253-3783" fmla="*/ 35408 w 4098122"/>
                <a:gd name="connsiteY253-3784" fmla="*/ 1713053 h 5311470"/>
                <a:gd name="connsiteX254-3785" fmla="*/ 58557 w 4098122"/>
                <a:gd name="connsiteY254-3786" fmla="*/ 1643605 h 5311470"/>
                <a:gd name="connsiteX255-3787" fmla="*/ 35408 w 4098122"/>
                <a:gd name="connsiteY255-3788" fmla="*/ 1481559 h 5311470"/>
                <a:gd name="connsiteX256-3789" fmla="*/ 23833 w 4098122"/>
                <a:gd name="connsiteY256-3790" fmla="*/ 1446835 h 5311470"/>
                <a:gd name="connsiteX257-3791" fmla="*/ 684 w 4098122"/>
                <a:gd name="connsiteY257-3792" fmla="*/ 1365812 h 5311470"/>
                <a:gd name="connsiteX258-3793" fmla="*/ 12259 w 4098122"/>
                <a:gd name="connsiteY258-3794" fmla="*/ 1192192 h 5311470"/>
                <a:gd name="connsiteX259-3795" fmla="*/ 23833 w 4098122"/>
                <a:gd name="connsiteY259-3796" fmla="*/ 1157468 h 5311470"/>
                <a:gd name="connsiteX260-3797" fmla="*/ 58557 w 4098122"/>
                <a:gd name="connsiteY260-3798" fmla="*/ 1064871 h 5311470"/>
                <a:gd name="connsiteX261-3799" fmla="*/ 46983 w 4098122"/>
                <a:gd name="connsiteY261-3800" fmla="*/ 844952 h 5311470"/>
                <a:gd name="connsiteX262-3801" fmla="*/ 35408 w 4098122"/>
                <a:gd name="connsiteY262-3802" fmla="*/ 787078 h 5311470"/>
                <a:gd name="connsiteX263-3803" fmla="*/ 23833 w 4098122"/>
                <a:gd name="connsiteY263-3804" fmla="*/ 648182 h 5311470"/>
                <a:gd name="connsiteX264-3805" fmla="*/ 12259 w 4098122"/>
                <a:gd name="connsiteY264-3806" fmla="*/ 555585 h 5311470"/>
                <a:gd name="connsiteX265-3807" fmla="*/ 23833 w 4098122"/>
                <a:gd name="connsiteY265-3808" fmla="*/ 115747 h 5311470"/>
                <a:gd name="connsiteX266-3809" fmla="*/ 70132 w 4098122"/>
                <a:gd name="connsiteY266-3810" fmla="*/ 69448 h 5311470"/>
                <a:gd name="connsiteX267-3811" fmla="*/ 428947 w 4098122"/>
                <a:gd name="connsiteY267-3812" fmla="*/ 69448 h 5311470"/>
                <a:gd name="connsiteX268-3813" fmla="*/ 556269 w 4098122"/>
                <a:gd name="connsiteY268-3814" fmla="*/ 81022 h 5311470"/>
                <a:gd name="connsiteX269-3815" fmla="*/ 891935 w 4098122"/>
                <a:gd name="connsiteY269-3816" fmla="*/ 57873 h 5311470"/>
                <a:gd name="connsiteX270-3817" fmla="*/ 926659 w 4098122"/>
                <a:gd name="connsiteY270-3818" fmla="*/ 46298 h 5311470"/>
                <a:gd name="connsiteX271-3819" fmla="*/ 961383 w 4098122"/>
                <a:gd name="connsiteY271-3820" fmla="*/ 23149 h 5311470"/>
                <a:gd name="connsiteX272-3821" fmla="*/ 1007681 w 4098122"/>
                <a:gd name="connsiteY272-3822" fmla="*/ 0 h 5311470"/>
                <a:gd name="connsiteX0-3823" fmla="*/ 1056735 w 4098122"/>
                <a:gd name="connsiteY0-3824" fmla="*/ 149710 h 5311470"/>
                <a:gd name="connsiteX1-3825" fmla="*/ 1010449 w 4098122"/>
                <a:gd name="connsiteY1-3826" fmla="*/ 140754 h 5311470"/>
                <a:gd name="connsiteX2-3827" fmla="*/ 912755 w 4098122"/>
                <a:gd name="connsiteY2-3828" fmla="*/ 151921 h 5311470"/>
                <a:gd name="connsiteX3-3829" fmla="*/ 665066 w 4098122"/>
                <a:gd name="connsiteY3-3830" fmla="*/ 174258 h 5311470"/>
                <a:gd name="connsiteX4-3831" fmla="*/ 546340 w 4098122"/>
                <a:gd name="connsiteY4-3832" fmla="*/ 163090 h 5311470"/>
                <a:gd name="connsiteX5-3833" fmla="*/ 193938 w 4098122"/>
                <a:gd name="connsiteY5-3834" fmla="*/ 169028 h 5311470"/>
                <a:gd name="connsiteX6-3835" fmla="*/ 168578 w 4098122"/>
                <a:gd name="connsiteY6-3836" fmla="*/ 207762 h 5311470"/>
                <a:gd name="connsiteX7-3837" fmla="*/ 187473 w 4098122"/>
                <a:gd name="connsiteY7-3838" fmla="*/ 608390 h 5311470"/>
                <a:gd name="connsiteX8-3839" fmla="*/ 208505 w 4098122"/>
                <a:gd name="connsiteY8-3840" fmla="*/ 760923 h 5311470"/>
                <a:gd name="connsiteX9-3841" fmla="*/ 179372 w 4098122"/>
                <a:gd name="connsiteY9-3842" fmla="*/ 855496 h 5311470"/>
                <a:gd name="connsiteX10-3843" fmla="*/ 190165 w 4098122"/>
                <a:gd name="connsiteY10-3844" fmla="*/ 911336 h 5311470"/>
                <a:gd name="connsiteX11-3845" fmla="*/ 222545 w 4098122"/>
                <a:gd name="connsiteY11-3846" fmla="*/ 1056518 h 5311470"/>
                <a:gd name="connsiteX12-3847" fmla="*/ 209587 w 4098122"/>
                <a:gd name="connsiteY12-3848" fmla="*/ 1198869 h 5311470"/>
                <a:gd name="connsiteX13-3849" fmla="*/ 193411 w 4098122"/>
                <a:gd name="connsiteY13-3850" fmla="*/ 1287934 h 5311470"/>
                <a:gd name="connsiteX14-3851" fmla="*/ 146992 w 4098122"/>
                <a:gd name="connsiteY14-3852" fmla="*/ 1413887 h 5311470"/>
                <a:gd name="connsiteX15-3853" fmla="*/ 168578 w 4098122"/>
                <a:gd name="connsiteY15-3854" fmla="*/ 1492062 h 5311470"/>
                <a:gd name="connsiteX16-3855" fmla="*/ 179372 w 4098122"/>
                <a:gd name="connsiteY16-3856" fmla="*/ 1525566 h 5311470"/>
                <a:gd name="connsiteX17-3857" fmla="*/ 200958 w 4098122"/>
                <a:gd name="connsiteY17-3858" fmla="*/ 1681916 h 5311470"/>
                <a:gd name="connsiteX18-3859" fmla="*/ 179372 w 4098122"/>
                <a:gd name="connsiteY18-3860" fmla="*/ 1748923 h 5311470"/>
                <a:gd name="connsiteX19-3861" fmla="*/ 168578 w 4098122"/>
                <a:gd name="connsiteY19-3862" fmla="*/ 1860602 h 5311470"/>
                <a:gd name="connsiteX20-3863" fmla="*/ 204205 w 4098122"/>
                <a:gd name="connsiteY20-3864" fmla="*/ 2148134 h 5311470"/>
                <a:gd name="connsiteX21-3865" fmla="*/ 190165 w 4098122"/>
                <a:gd name="connsiteY21-3866" fmla="*/ 2229139 h 5311470"/>
                <a:gd name="connsiteX22-3867" fmla="*/ 200958 w 4098122"/>
                <a:gd name="connsiteY22-3868" fmla="*/ 2273811 h 5311470"/>
                <a:gd name="connsiteX23-3869" fmla="*/ 211751 w 4098122"/>
                <a:gd name="connsiteY23-3870" fmla="*/ 2463665 h 5311470"/>
                <a:gd name="connsiteX24-3871" fmla="*/ 190165 w 4098122"/>
                <a:gd name="connsiteY24-3872" fmla="*/ 2530671 h 5311470"/>
                <a:gd name="connsiteX25-3873" fmla="*/ 197184 w 4098122"/>
                <a:gd name="connsiteY25-3874" fmla="*/ 2693667 h 5311470"/>
                <a:gd name="connsiteX26-3875" fmla="*/ 190165 w 4098122"/>
                <a:gd name="connsiteY26-3876" fmla="*/ 2809867 h 5311470"/>
                <a:gd name="connsiteX27-3877" fmla="*/ 200958 w 4098122"/>
                <a:gd name="connsiteY27-3878" fmla="*/ 2966216 h 5311470"/>
                <a:gd name="connsiteX28-3879" fmla="*/ 190165 w 4098122"/>
                <a:gd name="connsiteY28-3880" fmla="*/ 2999720 h 5311470"/>
                <a:gd name="connsiteX29-3881" fmla="*/ 168578 w 4098122"/>
                <a:gd name="connsiteY29-3882" fmla="*/ 3066728 h 5311470"/>
                <a:gd name="connsiteX30-3883" fmla="*/ 187473 w 4098122"/>
                <a:gd name="connsiteY30-3884" fmla="*/ 3221661 h 5311470"/>
                <a:gd name="connsiteX31-3885" fmla="*/ 179372 w 4098122"/>
                <a:gd name="connsiteY31-3886" fmla="*/ 3323587 h 5311470"/>
                <a:gd name="connsiteX32-3887" fmla="*/ 200958 w 4098122"/>
                <a:gd name="connsiteY32-3888" fmla="*/ 3412930 h 5311470"/>
                <a:gd name="connsiteX33-3889" fmla="*/ 211751 w 4098122"/>
                <a:gd name="connsiteY33-3890" fmla="*/ 3546944 h 5311470"/>
                <a:gd name="connsiteX34-3891" fmla="*/ 233337 w 4098122"/>
                <a:gd name="connsiteY34-3892" fmla="*/ 3580448 h 5311470"/>
                <a:gd name="connsiteX35-3893" fmla="*/ 254924 w 4098122"/>
                <a:gd name="connsiteY35-3894" fmla="*/ 3714461 h 5311470"/>
                <a:gd name="connsiteX36-3895" fmla="*/ 207978 w 4098122"/>
                <a:gd name="connsiteY36-3896" fmla="*/ 3817095 h 5311470"/>
                <a:gd name="connsiteX37-3897" fmla="*/ 214443 w 4098122"/>
                <a:gd name="connsiteY37-3898" fmla="*/ 3951817 h 5311470"/>
                <a:gd name="connsiteX38-3899" fmla="*/ 168578 w 4098122"/>
                <a:gd name="connsiteY38-3900" fmla="*/ 4116504 h 5311470"/>
                <a:gd name="connsiteX39-3901" fmla="*/ 190165 w 4098122"/>
                <a:gd name="connsiteY39-3902" fmla="*/ 4183511 h 5311470"/>
                <a:gd name="connsiteX40-3903" fmla="*/ 218216 w 4098122"/>
                <a:gd name="connsiteY40-3904" fmla="*/ 4256733 h 5311470"/>
                <a:gd name="connsiteX41-3905" fmla="*/ 211751 w 4098122"/>
                <a:gd name="connsiteY41-3906" fmla="*/ 4306356 h 5311470"/>
                <a:gd name="connsiteX42-3907" fmla="*/ 190165 w 4098122"/>
                <a:gd name="connsiteY42-3908" fmla="*/ 4406868 h 5311470"/>
                <a:gd name="connsiteX43-3909" fmla="*/ 179372 w 4098122"/>
                <a:gd name="connsiteY43-3910" fmla="*/ 4451539 h 5311470"/>
                <a:gd name="connsiteX44-3911" fmla="*/ 168578 w 4098122"/>
                <a:gd name="connsiteY44-3912" fmla="*/ 4574385 h 5311470"/>
                <a:gd name="connsiteX45-3913" fmla="*/ 179372 w 4098122"/>
                <a:gd name="connsiteY45-3914" fmla="*/ 4607889 h 5311470"/>
                <a:gd name="connsiteX46-3915" fmla="*/ 211751 w 4098122"/>
                <a:gd name="connsiteY46-3916" fmla="*/ 4674896 h 5311470"/>
                <a:gd name="connsiteX47-3917" fmla="*/ 200958 w 4098122"/>
                <a:gd name="connsiteY47-3918" fmla="*/ 4719567 h 5311470"/>
                <a:gd name="connsiteX48-3919" fmla="*/ 179372 w 4098122"/>
                <a:gd name="connsiteY48-3920" fmla="*/ 4753071 h 5311470"/>
                <a:gd name="connsiteX49-3921" fmla="*/ 179372 w 4098122"/>
                <a:gd name="connsiteY49-3922" fmla="*/ 5009930 h 5311470"/>
                <a:gd name="connsiteX50-3923" fmla="*/ 157786 w 4098122"/>
                <a:gd name="connsiteY50-3924" fmla="*/ 5043435 h 5311470"/>
                <a:gd name="connsiteX51-3925" fmla="*/ 180935 w 4098122"/>
                <a:gd name="connsiteY51-3926" fmla="*/ 5108814 h 5311470"/>
                <a:gd name="connsiteX52-3927" fmla="*/ 230213 w 4098122"/>
                <a:gd name="connsiteY52-3928" fmla="*/ 5074497 h 5311470"/>
                <a:gd name="connsiteX53-3929" fmla="*/ 308890 w 4098122"/>
                <a:gd name="connsiteY53-3930" fmla="*/ 5132777 h 5311470"/>
                <a:gd name="connsiteX54-3931" fmla="*/ 330477 w 4098122"/>
                <a:gd name="connsiteY54-3932" fmla="*/ 5110441 h 5311470"/>
                <a:gd name="connsiteX55-3933" fmla="*/ 524754 w 4098122"/>
                <a:gd name="connsiteY55-3934" fmla="*/ 5099273 h 5311470"/>
                <a:gd name="connsiteX56-3935" fmla="*/ 783791 w 4098122"/>
                <a:gd name="connsiteY56-3936" fmla="*/ 5099273 h 5311470"/>
                <a:gd name="connsiteX57-3937" fmla="*/ 891723 w 4098122"/>
                <a:gd name="connsiteY57-3938" fmla="*/ 5110441 h 5311470"/>
                <a:gd name="connsiteX58-3939" fmla="*/ 1107587 w 4098122"/>
                <a:gd name="connsiteY58-3940" fmla="*/ 5121609 h 5311470"/>
                <a:gd name="connsiteX59-3941" fmla="*/ 1161553 w 4098122"/>
                <a:gd name="connsiteY59-3942" fmla="*/ 5110441 h 5311470"/>
                <a:gd name="connsiteX60-3943" fmla="*/ 1334244 w 4098122"/>
                <a:gd name="connsiteY60-3944" fmla="*/ 5099273 h 5311470"/>
                <a:gd name="connsiteX61-3945" fmla="*/ 1388211 w 4098122"/>
                <a:gd name="connsiteY61-3946" fmla="*/ 5110441 h 5311470"/>
                <a:gd name="connsiteX62-3947" fmla="*/ 1420590 w 4098122"/>
                <a:gd name="connsiteY62-3948" fmla="*/ 5121609 h 5311470"/>
                <a:gd name="connsiteX63-3949" fmla="*/ 1485349 w 4098122"/>
                <a:gd name="connsiteY63-3950" fmla="*/ 5132777 h 5311470"/>
                <a:gd name="connsiteX64-3951" fmla="*/ 1517729 w 4098122"/>
                <a:gd name="connsiteY64-3952" fmla="*/ 5143945 h 5311470"/>
                <a:gd name="connsiteX65-3953" fmla="*/ 1550108 w 4098122"/>
                <a:gd name="connsiteY65-3954" fmla="*/ 5155112 h 5311470"/>
                <a:gd name="connsiteX66-3955" fmla="*/ 1614868 w 4098122"/>
                <a:gd name="connsiteY66-3956" fmla="*/ 5177448 h 5311470"/>
                <a:gd name="connsiteX67-3957" fmla="*/ 1802785 w 4098122"/>
                <a:gd name="connsiteY67-3958" fmla="*/ 5181199 h 5311470"/>
                <a:gd name="connsiteX68-3959" fmla="*/ 1926080 w 4098122"/>
                <a:gd name="connsiteY68-3960" fmla="*/ 5173781 h 5311470"/>
                <a:gd name="connsiteX69-3961" fmla="*/ 2060390 w 4098122"/>
                <a:gd name="connsiteY69-3962" fmla="*/ 5177531 h 5311470"/>
                <a:gd name="connsiteX70-3963" fmla="*/ 2137733 w 4098122"/>
                <a:gd name="connsiteY70-3964" fmla="*/ 5177498 h 5311470"/>
                <a:gd name="connsiteX71-3965" fmla="*/ 2216643 w 4098122"/>
                <a:gd name="connsiteY71-3966" fmla="*/ 5170047 h 5311470"/>
                <a:gd name="connsiteX72-3967" fmla="*/ 2338012 w 4098122"/>
                <a:gd name="connsiteY72-3968" fmla="*/ 5177448 h 5311470"/>
                <a:gd name="connsiteX73-3969" fmla="*/ 3426693 w 4098122"/>
                <a:gd name="connsiteY73-3970" fmla="*/ 5140244 h 5311470"/>
                <a:gd name="connsiteX74-3971" fmla="*/ 3485092 w 4098122"/>
                <a:gd name="connsiteY74-3972" fmla="*/ 5129077 h 5311470"/>
                <a:gd name="connsiteX75-3973" fmla="*/ 3536058 w 4098122"/>
                <a:gd name="connsiteY75-3974" fmla="*/ 5121609 h 5311470"/>
                <a:gd name="connsiteX76-3975" fmla="*/ 3606819 w 4098122"/>
                <a:gd name="connsiteY76-3976" fmla="*/ 5129026 h 5311470"/>
                <a:gd name="connsiteX77-3977" fmla="*/ 3665576 w 4098122"/>
                <a:gd name="connsiteY77-3978" fmla="*/ 5132777 h 5311470"/>
                <a:gd name="connsiteX78-3979" fmla="*/ 3773508 w 4098122"/>
                <a:gd name="connsiteY78-3980" fmla="*/ 5155112 h 5311470"/>
                <a:gd name="connsiteX79-3981" fmla="*/ 3816680 w 4098122"/>
                <a:gd name="connsiteY79-3982" fmla="*/ 5166280 h 5311470"/>
                <a:gd name="connsiteX80-3983" fmla="*/ 3870647 w 4098122"/>
                <a:gd name="connsiteY80-3984" fmla="*/ 5177448 h 5311470"/>
                <a:gd name="connsiteX81-3985" fmla="*/ 3874975 w 4098122"/>
                <a:gd name="connsiteY81-3986" fmla="*/ 5037497 h 5311470"/>
                <a:gd name="connsiteX82-3987" fmla="*/ 3913820 w 4098122"/>
                <a:gd name="connsiteY82-3988" fmla="*/ 4697231 h 5311470"/>
                <a:gd name="connsiteX83-3989" fmla="*/ 3903026 w 4098122"/>
                <a:gd name="connsiteY83-3990" fmla="*/ 4663727 h 5311470"/>
                <a:gd name="connsiteX84-3991" fmla="*/ 3892233 w 4098122"/>
                <a:gd name="connsiteY84-3992" fmla="*/ 4384532 h 5311470"/>
                <a:gd name="connsiteX85-3993" fmla="*/ 3881440 w 4098122"/>
                <a:gd name="connsiteY85-3994" fmla="*/ 4105336 h 5311470"/>
                <a:gd name="connsiteX86-3995" fmla="*/ 3924612 w 4098122"/>
                <a:gd name="connsiteY86-3996" fmla="*/ 4071832 h 5311470"/>
                <a:gd name="connsiteX87-3997" fmla="*/ 3899780 w 4098122"/>
                <a:gd name="connsiteY87-3998" fmla="*/ 3931880 h 5311470"/>
                <a:gd name="connsiteX88-3999" fmla="*/ 3872811 w 4098122"/>
                <a:gd name="connsiteY88-4000" fmla="*/ 3820202 h 5311470"/>
                <a:gd name="connsiteX89-4001" fmla="*/ 3892233 w 4098122"/>
                <a:gd name="connsiteY89-4002" fmla="*/ 3602783 h 5311470"/>
                <a:gd name="connsiteX90-4003" fmla="*/ 3878749 w 4098122"/>
                <a:gd name="connsiteY90-4004" fmla="*/ 3246828 h 5311470"/>
                <a:gd name="connsiteX91-4005" fmla="*/ 3913820 w 4098122"/>
                <a:gd name="connsiteY91-4006" fmla="*/ 3111398 h 5311470"/>
                <a:gd name="connsiteX92-4007" fmla="*/ 3924612 w 4098122"/>
                <a:gd name="connsiteY92-4008" fmla="*/ 3055560 h 5311470"/>
                <a:gd name="connsiteX93-4009" fmla="*/ 3903026 w 4098122"/>
                <a:gd name="connsiteY93-4010" fmla="*/ 2910378 h 5311470"/>
                <a:gd name="connsiteX94-4011" fmla="*/ 3897643 w 4098122"/>
                <a:gd name="connsiteY94-4012" fmla="*/ 2689852 h 5311470"/>
                <a:gd name="connsiteX95-4013" fmla="*/ 3859853 w 4098122"/>
                <a:gd name="connsiteY95-4014" fmla="*/ 2564175 h 5311470"/>
                <a:gd name="connsiteX96-4015" fmla="*/ 3838267 w 4098122"/>
                <a:gd name="connsiteY96-4016" fmla="*/ 2541839 h 5311470"/>
                <a:gd name="connsiteX97-4017" fmla="*/ 3827474 w 4098122"/>
                <a:gd name="connsiteY97-4018" fmla="*/ 2407825 h 5311470"/>
                <a:gd name="connsiteX98-4019" fmla="*/ 3838267 w 4098122"/>
                <a:gd name="connsiteY98-4020" fmla="*/ 2374321 h 5311470"/>
                <a:gd name="connsiteX99-4021" fmla="*/ 3849060 w 4098122"/>
                <a:gd name="connsiteY99-4022" fmla="*/ 2296146 h 5311470"/>
                <a:gd name="connsiteX100-4023" fmla="*/ 3870647 w 4098122"/>
                <a:gd name="connsiteY100-4024" fmla="*/ 2273811 h 5311470"/>
                <a:gd name="connsiteX101-4025" fmla="*/ 3903026 w 4098122"/>
                <a:gd name="connsiteY101-4026" fmla="*/ 2184469 h 5311470"/>
                <a:gd name="connsiteX102-4027" fmla="*/ 3913820 w 4098122"/>
                <a:gd name="connsiteY102-4028" fmla="*/ 2005783 h 5311470"/>
                <a:gd name="connsiteX103-4029" fmla="*/ 3935406 w 4098122"/>
                <a:gd name="connsiteY103-4030" fmla="*/ 1793595 h 5311470"/>
                <a:gd name="connsiteX104-4031" fmla="*/ 3924612 w 4098122"/>
                <a:gd name="connsiteY104-4032" fmla="*/ 1648413 h 5311470"/>
                <a:gd name="connsiteX105-4033" fmla="*/ 3946199 w 4098122"/>
                <a:gd name="connsiteY105-4034" fmla="*/ 1614909 h 5311470"/>
                <a:gd name="connsiteX106-4035" fmla="*/ 3940816 w 4098122"/>
                <a:gd name="connsiteY106-4036" fmla="*/ 1485848 h 5311470"/>
                <a:gd name="connsiteX107-4037" fmla="*/ 3947836 w 4098122"/>
                <a:gd name="connsiteY107-4038" fmla="*/ 1378692 h 5311470"/>
                <a:gd name="connsiteX108-4039" fmla="*/ 3931105 w 4098122"/>
                <a:gd name="connsiteY108-4040" fmla="*/ 1305039 h 5311470"/>
                <a:gd name="connsiteX109-4041" fmla="*/ 3913293 w 4098122"/>
                <a:gd name="connsiteY109-4042" fmla="*/ 1178655 h 5311470"/>
                <a:gd name="connsiteX110-4043" fmla="*/ 3903026 w 4098122"/>
                <a:gd name="connsiteY110-4044" fmla="*/ 676810 h 5311470"/>
                <a:gd name="connsiteX111-4045" fmla="*/ 3917066 w 4098122"/>
                <a:gd name="connsiteY111-4046" fmla="*/ 454869 h 5311470"/>
                <a:gd name="connsiteX112-4047" fmla="*/ 3892233 w 4098122"/>
                <a:gd name="connsiteY112-4048" fmla="*/ 397615 h 5311470"/>
                <a:gd name="connsiteX113-4049" fmla="*/ 3913820 w 4098122"/>
                <a:gd name="connsiteY113-4050" fmla="*/ 218929 h 5311470"/>
                <a:gd name="connsiteX114-4051" fmla="*/ 3827474 w 4098122"/>
                <a:gd name="connsiteY114-4052" fmla="*/ 196594 h 5311470"/>
                <a:gd name="connsiteX115-4053" fmla="*/ 3795094 w 4098122"/>
                <a:gd name="connsiteY115-4054" fmla="*/ 174258 h 5311470"/>
                <a:gd name="connsiteX116-4055" fmla="*/ 3719542 w 4098122"/>
                <a:gd name="connsiteY116-4056" fmla="*/ 163090 h 5311470"/>
                <a:gd name="connsiteX117-4057" fmla="*/ 3683388 w 4098122"/>
                <a:gd name="connsiteY117-4058" fmla="*/ 154045 h 5311470"/>
                <a:gd name="connsiteX118-4059" fmla="*/ 3633196 w 4098122"/>
                <a:gd name="connsiteY118-4060" fmla="*/ 140754 h 5311470"/>
                <a:gd name="connsiteX119-4061" fmla="*/ 3590023 w 4098122"/>
                <a:gd name="connsiteY119-4062" fmla="*/ 163090 h 5311470"/>
                <a:gd name="connsiteX120-4063" fmla="*/ 3287814 w 4098122"/>
                <a:gd name="connsiteY120-4064" fmla="*/ 174258 h 5311470"/>
                <a:gd name="connsiteX121-4065" fmla="*/ 3190675 w 4098122"/>
                <a:gd name="connsiteY121-4066" fmla="*/ 196594 h 5311470"/>
                <a:gd name="connsiteX122-4067" fmla="*/ 3169088 w 4098122"/>
                <a:gd name="connsiteY122-4068" fmla="*/ 174258 h 5311470"/>
                <a:gd name="connsiteX123-4069" fmla="*/ 3136709 w 4098122"/>
                <a:gd name="connsiteY123-4070" fmla="*/ 163090 h 5311470"/>
                <a:gd name="connsiteX124-4071" fmla="*/ 3115123 w 4098122"/>
                <a:gd name="connsiteY124-4072" fmla="*/ 140754 h 5311470"/>
                <a:gd name="connsiteX125-4073" fmla="*/ 3030414 w 4098122"/>
                <a:gd name="connsiteY125-4074" fmla="*/ 159276 h 5311470"/>
                <a:gd name="connsiteX126-4075" fmla="*/ 2856086 w 4098122"/>
                <a:gd name="connsiteY126-4076" fmla="*/ 151922 h 5311470"/>
                <a:gd name="connsiteX127-4077" fmla="*/ 2445944 w 4098122"/>
                <a:gd name="connsiteY127-4078" fmla="*/ 174258 h 5311470"/>
                <a:gd name="connsiteX128-4079" fmla="*/ 2111354 w 4098122"/>
                <a:gd name="connsiteY128-4080" fmla="*/ 129587 h 5311470"/>
                <a:gd name="connsiteX129-4081" fmla="*/ 1882561 w 4098122"/>
                <a:gd name="connsiteY129-4082" fmla="*/ 154045 h 5311470"/>
                <a:gd name="connsiteX130-4083" fmla="*/ 1712006 w 4098122"/>
                <a:gd name="connsiteY130-4084" fmla="*/ 140754 h 5311470"/>
                <a:gd name="connsiteX131-4085" fmla="*/ 1237105 w 4098122"/>
                <a:gd name="connsiteY131-4086" fmla="*/ 163090 h 5311470"/>
                <a:gd name="connsiteX132-4087" fmla="*/ 1160470 w 4098122"/>
                <a:gd name="connsiteY132-4088" fmla="*/ 142170 h 5311470"/>
                <a:gd name="connsiteX133-4089" fmla="*/ 1086000 w 4098122"/>
                <a:gd name="connsiteY133-4090" fmla="*/ 119834 h 5311470"/>
                <a:gd name="connsiteX134-4091" fmla="*/ 1056735 w 4098122"/>
                <a:gd name="connsiteY134-4092" fmla="*/ 149710 h 5311470"/>
                <a:gd name="connsiteX135-4093" fmla="*/ 1007681 w 4098122"/>
                <a:gd name="connsiteY135-4094" fmla="*/ 0 h 5311470"/>
                <a:gd name="connsiteX136-4095" fmla="*/ 1100279 w 4098122"/>
                <a:gd name="connsiteY136-4096" fmla="*/ 23149 h 5311470"/>
                <a:gd name="connsiteX137-4097" fmla="*/ 1169727 w 4098122"/>
                <a:gd name="connsiteY137-4098" fmla="*/ 69448 h 5311470"/>
                <a:gd name="connsiteX138-4099" fmla="*/ 1679013 w 4098122"/>
                <a:gd name="connsiteY138-4100" fmla="*/ 46298 h 5311470"/>
                <a:gd name="connsiteX139-4101" fmla="*/ 1760036 w 4098122"/>
                <a:gd name="connsiteY139-4102" fmla="*/ 23149 h 5311470"/>
                <a:gd name="connsiteX140-4103" fmla="*/ 2107276 w 4098122"/>
                <a:gd name="connsiteY140-4104" fmla="*/ 34724 h 5311470"/>
                <a:gd name="connsiteX141-4105" fmla="*/ 2466092 w 4098122"/>
                <a:gd name="connsiteY141-4106" fmla="*/ 81022 h 5311470"/>
                <a:gd name="connsiteX142-4107" fmla="*/ 2905930 w 4098122"/>
                <a:gd name="connsiteY142-4108" fmla="*/ 57873 h 5311470"/>
                <a:gd name="connsiteX143-4109" fmla="*/ 3010102 w 4098122"/>
                <a:gd name="connsiteY143-4110" fmla="*/ 34724 h 5311470"/>
                <a:gd name="connsiteX144-4111" fmla="*/ 3183722 w 4098122"/>
                <a:gd name="connsiteY144-4112" fmla="*/ 46298 h 5311470"/>
                <a:gd name="connsiteX145-4113" fmla="*/ 3206871 w 4098122"/>
                <a:gd name="connsiteY145-4114" fmla="*/ 69448 h 5311470"/>
                <a:gd name="connsiteX146-4115" fmla="*/ 3241595 w 4098122"/>
                <a:gd name="connsiteY146-4116" fmla="*/ 81022 h 5311470"/>
                <a:gd name="connsiteX147-4117" fmla="*/ 3264745 w 4098122"/>
                <a:gd name="connsiteY147-4118" fmla="*/ 104172 h 5311470"/>
                <a:gd name="connsiteX148-4119" fmla="*/ 3368917 w 4098122"/>
                <a:gd name="connsiteY148-4120" fmla="*/ 81022 h 5311470"/>
                <a:gd name="connsiteX149-4121" fmla="*/ 3693008 w 4098122"/>
                <a:gd name="connsiteY149-4122" fmla="*/ 69448 h 5311470"/>
                <a:gd name="connsiteX150-4123" fmla="*/ 3739307 w 4098122"/>
                <a:gd name="connsiteY150-4124" fmla="*/ 46298 h 5311470"/>
                <a:gd name="connsiteX151-4125" fmla="*/ 3774031 w 4098122"/>
                <a:gd name="connsiteY151-4126" fmla="*/ 23149 h 5311470"/>
                <a:gd name="connsiteX152-4127" fmla="*/ 3831904 w 4098122"/>
                <a:gd name="connsiteY152-4128" fmla="*/ 69448 h 5311470"/>
                <a:gd name="connsiteX153-4129" fmla="*/ 3912927 w 4098122"/>
                <a:gd name="connsiteY153-4130" fmla="*/ 81022 h 5311470"/>
                <a:gd name="connsiteX154-4131" fmla="*/ 3947651 w 4098122"/>
                <a:gd name="connsiteY154-4132" fmla="*/ 104172 h 5311470"/>
                <a:gd name="connsiteX155-4133" fmla="*/ 4040249 w 4098122"/>
                <a:gd name="connsiteY155-4134" fmla="*/ 127321 h 5311470"/>
                <a:gd name="connsiteX156-4135" fmla="*/ 4017099 w 4098122"/>
                <a:gd name="connsiteY156-4136" fmla="*/ 312516 h 5311470"/>
                <a:gd name="connsiteX157-4137" fmla="*/ 4005524 w 4098122"/>
                <a:gd name="connsiteY157-4138" fmla="*/ 347240 h 5311470"/>
                <a:gd name="connsiteX158-4139" fmla="*/ 4028674 w 4098122"/>
                <a:gd name="connsiteY158-4140" fmla="*/ 601883 h 5311470"/>
                <a:gd name="connsiteX159-4141" fmla="*/ 4040249 w 4098122"/>
                <a:gd name="connsiteY159-4142" fmla="*/ 1169043 h 5311470"/>
                <a:gd name="connsiteX160-4143" fmla="*/ 4063398 w 4098122"/>
                <a:gd name="connsiteY160-4144" fmla="*/ 1238491 h 5311470"/>
                <a:gd name="connsiteX161-4145" fmla="*/ 4074973 w 4098122"/>
                <a:gd name="connsiteY161-4146" fmla="*/ 1273215 h 5311470"/>
                <a:gd name="connsiteX162-4147" fmla="*/ 4098122 w 4098122"/>
                <a:gd name="connsiteY162-4148" fmla="*/ 1354238 h 5311470"/>
                <a:gd name="connsiteX163-4149" fmla="*/ 4074973 w 4098122"/>
                <a:gd name="connsiteY163-4150" fmla="*/ 1574157 h 5311470"/>
                <a:gd name="connsiteX164-4151" fmla="*/ 4051823 w 4098122"/>
                <a:gd name="connsiteY164-4152" fmla="*/ 1608881 h 5311470"/>
                <a:gd name="connsiteX165-4153" fmla="*/ 4063398 w 4098122"/>
                <a:gd name="connsiteY165-4154" fmla="*/ 1759352 h 5311470"/>
                <a:gd name="connsiteX166-4155" fmla="*/ 4040249 w 4098122"/>
                <a:gd name="connsiteY166-4156" fmla="*/ 1979271 h 5311470"/>
                <a:gd name="connsiteX167-4157" fmla="*/ 4028674 w 4098122"/>
                <a:gd name="connsiteY167-4158" fmla="*/ 2164466 h 5311470"/>
                <a:gd name="connsiteX168-4159" fmla="*/ 3993950 w 4098122"/>
                <a:gd name="connsiteY168-4160" fmla="*/ 2257063 h 5311470"/>
                <a:gd name="connsiteX169-4161" fmla="*/ 3970800 w 4098122"/>
                <a:gd name="connsiteY169-4162" fmla="*/ 2280212 h 5311470"/>
                <a:gd name="connsiteX170-4163" fmla="*/ 3959226 w 4098122"/>
                <a:gd name="connsiteY170-4164" fmla="*/ 2361235 h 5311470"/>
                <a:gd name="connsiteX171-4165" fmla="*/ 3947651 w 4098122"/>
                <a:gd name="connsiteY171-4166" fmla="*/ 2395959 h 5311470"/>
                <a:gd name="connsiteX172-4167" fmla="*/ 3959226 w 4098122"/>
                <a:gd name="connsiteY172-4168" fmla="*/ 2534855 h 5311470"/>
                <a:gd name="connsiteX173-4169" fmla="*/ 3982375 w 4098122"/>
                <a:gd name="connsiteY173-4170" fmla="*/ 2558005 h 5311470"/>
                <a:gd name="connsiteX174-4171" fmla="*/ 3993950 w 4098122"/>
                <a:gd name="connsiteY174-4172" fmla="*/ 2592729 h 5311470"/>
                <a:gd name="connsiteX175-4173" fmla="*/ 4028674 w 4098122"/>
                <a:gd name="connsiteY175-4174" fmla="*/ 2916820 h 5311470"/>
                <a:gd name="connsiteX176-4175" fmla="*/ 4051823 w 4098122"/>
                <a:gd name="connsiteY176-4176" fmla="*/ 3067291 h 5311470"/>
                <a:gd name="connsiteX177-4177" fmla="*/ 4040249 w 4098122"/>
                <a:gd name="connsiteY177-4178" fmla="*/ 3125164 h 5311470"/>
                <a:gd name="connsiteX178-4179" fmla="*/ 4029899 w 4098122"/>
                <a:gd name="connsiteY178-4180" fmla="*/ 3164921 h 5311470"/>
                <a:gd name="connsiteX179-4181" fmla="*/ 4031149 w 4098122"/>
                <a:gd name="connsiteY179-4182" fmla="*/ 3158443 h 5311470"/>
                <a:gd name="connsiteX180-4183" fmla="*/ 4029899 w 4098122"/>
                <a:gd name="connsiteY180-4184" fmla="*/ 3164921 h 5311470"/>
                <a:gd name="connsiteX181-4185" fmla="*/ 4017099 w 4098122"/>
                <a:gd name="connsiteY181-4186" fmla="*/ 3229336 h 5311470"/>
                <a:gd name="connsiteX182-4187" fmla="*/ 4017099 w 4098122"/>
                <a:gd name="connsiteY182-4188" fmla="*/ 3634450 h 5311470"/>
                <a:gd name="connsiteX183-4189" fmla="*/ 4051823 w 4098122"/>
                <a:gd name="connsiteY183-4190" fmla="*/ 3842795 h 5311470"/>
                <a:gd name="connsiteX184-4191" fmla="*/ 4063398 w 4098122"/>
                <a:gd name="connsiteY184-4192" fmla="*/ 3981691 h 5311470"/>
                <a:gd name="connsiteX185-4193" fmla="*/ 4051823 w 4098122"/>
                <a:gd name="connsiteY185-4194" fmla="*/ 4120587 h 5311470"/>
                <a:gd name="connsiteX186-4195" fmla="*/ 4040249 w 4098122"/>
                <a:gd name="connsiteY186-4196" fmla="*/ 4155311 h 5311470"/>
                <a:gd name="connsiteX187-4197" fmla="*/ 4017099 w 4098122"/>
                <a:gd name="connsiteY187-4198" fmla="*/ 4444678 h 5311470"/>
                <a:gd name="connsiteX188-4199" fmla="*/ 4028674 w 4098122"/>
                <a:gd name="connsiteY188-4200" fmla="*/ 4734045 h 5311470"/>
                <a:gd name="connsiteX189-4201" fmla="*/ 4040249 w 4098122"/>
                <a:gd name="connsiteY189-4202" fmla="*/ 4768769 h 5311470"/>
                <a:gd name="connsiteX190-4203" fmla="*/ 4025844 w 4098122"/>
                <a:gd name="connsiteY190-4204" fmla="*/ 5150698 h 5311470"/>
                <a:gd name="connsiteX191-4205" fmla="*/ 4014270 w 4098122"/>
                <a:gd name="connsiteY191-4206" fmla="*/ 5275190 h 5311470"/>
                <a:gd name="connsiteX192-4207" fmla="*/ 3936076 w 4098122"/>
                <a:gd name="connsiteY192-4208" fmla="*/ 5254906 h 5311470"/>
                <a:gd name="connsiteX193-4209" fmla="*/ 3889778 w 4098122"/>
                <a:gd name="connsiteY193-4210" fmla="*/ 5243331 h 5311470"/>
                <a:gd name="connsiteX194-4211" fmla="*/ 3788546 w 4098122"/>
                <a:gd name="connsiteY194-4212" fmla="*/ 5240502 h 5311470"/>
                <a:gd name="connsiteX195-4213" fmla="*/ 3713143 w 4098122"/>
                <a:gd name="connsiteY195-4214" fmla="*/ 5246382 h 5311470"/>
                <a:gd name="connsiteX196-4215" fmla="*/ 3655455 w 4098122"/>
                <a:gd name="connsiteY196-4216" fmla="*/ 5234733 h 5311470"/>
                <a:gd name="connsiteX197-4217" fmla="*/ 3600411 w 4098122"/>
                <a:gd name="connsiteY197-4218" fmla="*/ 5231757 h 5311470"/>
                <a:gd name="connsiteX198-4219" fmla="*/ 3565686 w 4098122"/>
                <a:gd name="connsiteY198-4220" fmla="*/ 5243331 h 5311470"/>
                <a:gd name="connsiteX199-4221" fmla="*/ 2350345 w 4098122"/>
                <a:gd name="connsiteY199-4222" fmla="*/ 5266481 h 5311470"/>
                <a:gd name="connsiteX200-4223" fmla="*/ 2188299 w 4098122"/>
                <a:gd name="connsiteY200-4224" fmla="*/ 5289630 h 5311470"/>
                <a:gd name="connsiteX201-4225" fmla="*/ 2095702 w 4098122"/>
                <a:gd name="connsiteY201-4226" fmla="*/ 5301205 h 5311470"/>
                <a:gd name="connsiteX202-4227" fmla="*/ 2049329 w 4098122"/>
                <a:gd name="connsiteY202-4228" fmla="*/ 5306936 h 5311470"/>
                <a:gd name="connsiteX203-4229" fmla="*/ 1968380 w 4098122"/>
                <a:gd name="connsiteY203-4230" fmla="*/ 5301205 h 5311470"/>
                <a:gd name="connsiteX204-4231" fmla="*/ 1748461 w 4098122"/>
                <a:gd name="connsiteY204-4232" fmla="*/ 5289630 h 5311470"/>
                <a:gd name="connsiteX205-4233" fmla="*/ 1574841 w 4098122"/>
                <a:gd name="connsiteY205-4234" fmla="*/ 5266481 h 5311470"/>
                <a:gd name="connsiteX206-4235" fmla="*/ 1505393 w 4098122"/>
                <a:gd name="connsiteY206-4236" fmla="*/ 5243331 h 5311470"/>
                <a:gd name="connsiteX207-4237" fmla="*/ 1470669 w 4098122"/>
                <a:gd name="connsiteY207-4238" fmla="*/ 5231757 h 5311470"/>
                <a:gd name="connsiteX208-4239" fmla="*/ 1435945 w 4098122"/>
                <a:gd name="connsiteY208-4240" fmla="*/ 5220182 h 5311470"/>
                <a:gd name="connsiteX209-4241" fmla="*/ 1366497 w 4098122"/>
                <a:gd name="connsiteY209-4242" fmla="*/ 5208607 h 5311470"/>
                <a:gd name="connsiteX210-4243" fmla="*/ 1331773 w 4098122"/>
                <a:gd name="connsiteY210-4244" fmla="*/ 5197033 h 5311470"/>
                <a:gd name="connsiteX211-4245" fmla="*/ 1273899 w 4098122"/>
                <a:gd name="connsiteY211-4246" fmla="*/ 5185458 h 5311470"/>
                <a:gd name="connsiteX212-4247" fmla="*/ 1088704 w 4098122"/>
                <a:gd name="connsiteY212-4248" fmla="*/ 5197033 h 5311470"/>
                <a:gd name="connsiteX213-4249" fmla="*/ 1030831 w 4098122"/>
                <a:gd name="connsiteY213-4250" fmla="*/ 5208607 h 5311470"/>
                <a:gd name="connsiteX214-4251" fmla="*/ 799337 w 4098122"/>
                <a:gd name="connsiteY214-4252" fmla="*/ 5197033 h 5311470"/>
                <a:gd name="connsiteX215-4253" fmla="*/ 648866 w 4098122"/>
                <a:gd name="connsiteY215-4254" fmla="*/ 5231757 h 5311470"/>
                <a:gd name="connsiteX216-4255" fmla="*/ 452097 w 4098122"/>
                <a:gd name="connsiteY216-4256" fmla="*/ 5197033 h 5311470"/>
                <a:gd name="connsiteX217-4257" fmla="*/ 244625 w 4098122"/>
                <a:gd name="connsiteY217-4258" fmla="*/ 5207919 h 5311470"/>
                <a:gd name="connsiteX218-4259" fmla="*/ 174304 w 4098122"/>
                <a:gd name="connsiteY218-4260" fmla="*/ 5220182 h 5311470"/>
                <a:gd name="connsiteX219-4261" fmla="*/ 117808 w 4098122"/>
                <a:gd name="connsiteY219-4262" fmla="*/ 5228128 h 5311470"/>
                <a:gd name="connsiteX220-4263" fmla="*/ 12259 w 4098122"/>
                <a:gd name="connsiteY220-4264" fmla="*/ 5243331 h 5311470"/>
                <a:gd name="connsiteX221-4265" fmla="*/ 23144 w 4098122"/>
                <a:gd name="connsiteY221-4266" fmla="*/ 5109442 h 5311470"/>
                <a:gd name="connsiteX222-4267" fmla="*/ 46294 w 4098122"/>
                <a:gd name="connsiteY222-4268" fmla="*/ 5020289 h 5311470"/>
                <a:gd name="connsiteX223-4269" fmla="*/ 35408 w 4098122"/>
                <a:gd name="connsiteY223-4270" fmla="*/ 4826643 h 5311470"/>
                <a:gd name="connsiteX224-4271" fmla="*/ 58557 w 4098122"/>
                <a:gd name="connsiteY224-4272" fmla="*/ 4791919 h 5311470"/>
                <a:gd name="connsiteX225-4273" fmla="*/ 70132 w 4098122"/>
                <a:gd name="connsiteY225-4274" fmla="*/ 4745620 h 5311470"/>
                <a:gd name="connsiteX226-4275" fmla="*/ 35408 w 4098122"/>
                <a:gd name="connsiteY226-4276" fmla="*/ 4676172 h 5311470"/>
                <a:gd name="connsiteX227-4277" fmla="*/ 23833 w 4098122"/>
                <a:gd name="connsiteY227-4278" fmla="*/ 4641448 h 5311470"/>
                <a:gd name="connsiteX228-4279" fmla="*/ 35408 w 4098122"/>
                <a:gd name="connsiteY228-4280" fmla="*/ 4514126 h 5311470"/>
                <a:gd name="connsiteX229-4281" fmla="*/ 46983 w 4098122"/>
                <a:gd name="connsiteY229-4282" fmla="*/ 4467828 h 5311470"/>
                <a:gd name="connsiteX230-4283" fmla="*/ 70132 w 4098122"/>
                <a:gd name="connsiteY230-4284" fmla="*/ 4363655 h 5311470"/>
                <a:gd name="connsiteX231-4285" fmla="*/ 58557 w 4098122"/>
                <a:gd name="connsiteY231-4286" fmla="*/ 4305782 h 5311470"/>
                <a:gd name="connsiteX232-4287" fmla="*/ 46983 w 4098122"/>
                <a:gd name="connsiteY232-4288" fmla="*/ 4236334 h 5311470"/>
                <a:gd name="connsiteX233-4289" fmla="*/ 23833 w 4098122"/>
                <a:gd name="connsiteY233-4290" fmla="*/ 4166886 h 5311470"/>
                <a:gd name="connsiteX234-4291" fmla="*/ 35408 w 4098122"/>
                <a:gd name="connsiteY234-4292" fmla="*/ 3877519 h 5311470"/>
                <a:gd name="connsiteX235-4293" fmla="*/ 46983 w 4098122"/>
                <a:gd name="connsiteY235-4294" fmla="*/ 3819645 h 5311470"/>
                <a:gd name="connsiteX236-4295" fmla="*/ 116431 w 4098122"/>
                <a:gd name="connsiteY236-4296" fmla="*/ 3750197 h 5311470"/>
                <a:gd name="connsiteX237-4297" fmla="*/ 93281 w 4098122"/>
                <a:gd name="connsiteY237-4298" fmla="*/ 3611301 h 5311470"/>
                <a:gd name="connsiteX238-4299" fmla="*/ 70132 w 4098122"/>
                <a:gd name="connsiteY238-4300" fmla="*/ 3576577 h 5311470"/>
                <a:gd name="connsiteX239-4301" fmla="*/ 58557 w 4098122"/>
                <a:gd name="connsiteY239-4302" fmla="*/ 3437681 h 5311470"/>
                <a:gd name="connsiteX240-4303" fmla="*/ 35408 w 4098122"/>
                <a:gd name="connsiteY240-4304" fmla="*/ 3345083 h 5311470"/>
                <a:gd name="connsiteX241-4305" fmla="*/ 12259 w 4098122"/>
                <a:gd name="connsiteY241-4306" fmla="*/ 3264060 h 5311470"/>
                <a:gd name="connsiteX242-4307" fmla="*/ 23833 w 4098122"/>
                <a:gd name="connsiteY242-4308" fmla="*/ 3078866 h 5311470"/>
                <a:gd name="connsiteX243-4309" fmla="*/ 46983 w 4098122"/>
                <a:gd name="connsiteY243-4310" fmla="*/ 3009417 h 5311470"/>
                <a:gd name="connsiteX244-4311" fmla="*/ 58557 w 4098122"/>
                <a:gd name="connsiteY244-4312" fmla="*/ 2974693 h 5311470"/>
                <a:gd name="connsiteX245-4313" fmla="*/ 46983 w 4098122"/>
                <a:gd name="connsiteY245-4314" fmla="*/ 2812648 h 5311470"/>
                <a:gd name="connsiteX246-4315" fmla="*/ 35408 w 4098122"/>
                <a:gd name="connsiteY246-4316" fmla="*/ 2673752 h 5311470"/>
                <a:gd name="connsiteX247-4317" fmla="*/ 46983 w 4098122"/>
                <a:gd name="connsiteY247-4318" fmla="*/ 2523281 h 5311470"/>
                <a:gd name="connsiteX248-4319" fmla="*/ 70132 w 4098122"/>
                <a:gd name="connsiteY248-4320" fmla="*/ 2453833 h 5311470"/>
                <a:gd name="connsiteX249-4321" fmla="*/ 58557 w 4098122"/>
                <a:gd name="connsiteY249-4322" fmla="*/ 2257063 h 5311470"/>
                <a:gd name="connsiteX250-4323" fmla="*/ 46983 w 4098122"/>
                <a:gd name="connsiteY250-4324" fmla="*/ 2210764 h 5311470"/>
                <a:gd name="connsiteX251-4325" fmla="*/ 23833 w 4098122"/>
                <a:gd name="connsiteY251-4326" fmla="*/ 2176040 h 5311470"/>
                <a:gd name="connsiteX252-4327" fmla="*/ 23833 w 4098122"/>
                <a:gd name="connsiteY252-4328" fmla="*/ 1828800 h 5311470"/>
                <a:gd name="connsiteX253-4329" fmla="*/ 35408 w 4098122"/>
                <a:gd name="connsiteY253-4330" fmla="*/ 1713053 h 5311470"/>
                <a:gd name="connsiteX254-4331" fmla="*/ 58557 w 4098122"/>
                <a:gd name="connsiteY254-4332" fmla="*/ 1643605 h 5311470"/>
                <a:gd name="connsiteX255-4333" fmla="*/ 35408 w 4098122"/>
                <a:gd name="connsiteY255-4334" fmla="*/ 1481559 h 5311470"/>
                <a:gd name="connsiteX256-4335" fmla="*/ 23833 w 4098122"/>
                <a:gd name="connsiteY256-4336" fmla="*/ 1446835 h 5311470"/>
                <a:gd name="connsiteX257-4337" fmla="*/ 684 w 4098122"/>
                <a:gd name="connsiteY257-4338" fmla="*/ 1365812 h 5311470"/>
                <a:gd name="connsiteX258-4339" fmla="*/ 12259 w 4098122"/>
                <a:gd name="connsiteY258-4340" fmla="*/ 1192192 h 5311470"/>
                <a:gd name="connsiteX259-4341" fmla="*/ 23833 w 4098122"/>
                <a:gd name="connsiteY259-4342" fmla="*/ 1157468 h 5311470"/>
                <a:gd name="connsiteX260-4343" fmla="*/ 58557 w 4098122"/>
                <a:gd name="connsiteY260-4344" fmla="*/ 1064871 h 5311470"/>
                <a:gd name="connsiteX261-4345" fmla="*/ 46983 w 4098122"/>
                <a:gd name="connsiteY261-4346" fmla="*/ 844952 h 5311470"/>
                <a:gd name="connsiteX262-4347" fmla="*/ 35408 w 4098122"/>
                <a:gd name="connsiteY262-4348" fmla="*/ 787078 h 5311470"/>
                <a:gd name="connsiteX263-4349" fmla="*/ 23833 w 4098122"/>
                <a:gd name="connsiteY263-4350" fmla="*/ 648182 h 5311470"/>
                <a:gd name="connsiteX264-4351" fmla="*/ 12259 w 4098122"/>
                <a:gd name="connsiteY264-4352" fmla="*/ 555585 h 5311470"/>
                <a:gd name="connsiteX265-4353" fmla="*/ 23833 w 4098122"/>
                <a:gd name="connsiteY265-4354" fmla="*/ 115747 h 5311470"/>
                <a:gd name="connsiteX266-4355" fmla="*/ 70132 w 4098122"/>
                <a:gd name="connsiteY266-4356" fmla="*/ 69448 h 5311470"/>
                <a:gd name="connsiteX267-4357" fmla="*/ 428947 w 4098122"/>
                <a:gd name="connsiteY267-4358" fmla="*/ 69448 h 5311470"/>
                <a:gd name="connsiteX268-4359" fmla="*/ 556269 w 4098122"/>
                <a:gd name="connsiteY268-4360" fmla="*/ 81022 h 5311470"/>
                <a:gd name="connsiteX269-4361" fmla="*/ 891935 w 4098122"/>
                <a:gd name="connsiteY269-4362" fmla="*/ 57873 h 5311470"/>
                <a:gd name="connsiteX270-4363" fmla="*/ 926659 w 4098122"/>
                <a:gd name="connsiteY270-4364" fmla="*/ 46298 h 5311470"/>
                <a:gd name="connsiteX271-4365" fmla="*/ 961383 w 4098122"/>
                <a:gd name="connsiteY271-4366" fmla="*/ 23149 h 5311470"/>
                <a:gd name="connsiteX272-4367" fmla="*/ 1007681 w 4098122"/>
                <a:gd name="connsiteY272-4368" fmla="*/ 0 h 5311470"/>
                <a:gd name="connsiteX0-4369" fmla="*/ 1056735 w 4098122"/>
                <a:gd name="connsiteY0-4370" fmla="*/ 149710 h 5311470"/>
                <a:gd name="connsiteX1-4371" fmla="*/ 1010449 w 4098122"/>
                <a:gd name="connsiteY1-4372" fmla="*/ 140754 h 5311470"/>
                <a:gd name="connsiteX2-4373" fmla="*/ 912755 w 4098122"/>
                <a:gd name="connsiteY2-4374" fmla="*/ 151921 h 5311470"/>
                <a:gd name="connsiteX3-4375" fmla="*/ 665066 w 4098122"/>
                <a:gd name="connsiteY3-4376" fmla="*/ 174258 h 5311470"/>
                <a:gd name="connsiteX4-4377" fmla="*/ 546340 w 4098122"/>
                <a:gd name="connsiteY4-4378" fmla="*/ 163090 h 5311470"/>
                <a:gd name="connsiteX5-4379" fmla="*/ 193938 w 4098122"/>
                <a:gd name="connsiteY5-4380" fmla="*/ 169028 h 5311470"/>
                <a:gd name="connsiteX6-4381" fmla="*/ 168578 w 4098122"/>
                <a:gd name="connsiteY6-4382" fmla="*/ 207762 h 5311470"/>
                <a:gd name="connsiteX7-4383" fmla="*/ 187473 w 4098122"/>
                <a:gd name="connsiteY7-4384" fmla="*/ 608390 h 5311470"/>
                <a:gd name="connsiteX8-4385" fmla="*/ 208505 w 4098122"/>
                <a:gd name="connsiteY8-4386" fmla="*/ 760923 h 5311470"/>
                <a:gd name="connsiteX9-4387" fmla="*/ 179372 w 4098122"/>
                <a:gd name="connsiteY9-4388" fmla="*/ 855496 h 5311470"/>
                <a:gd name="connsiteX10-4389" fmla="*/ 190165 w 4098122"/>
                <a:gd name="connsiteY10-4390" fmla="*/ 911336 h 5311470"/>
                <a:gd name="connsiteX11-4391" fmla="*/ 222545 w 4098122"/>
                <a:gd name="connsiteY11-4392" fmla="*/ 1056518 h 5311470"/>
                <a:gd name="connsiteX12-4393" fmla="*/ 209587 w 4098122"/>
                <a:gd name="connsiteY12-4394" fmla="*/ 1198869 h 5311470"/>
                <a:gd name="connsiteX13-4395" fmla="*/ 193411 w 4098122"/>
                <a:gd name="connsiteY13-4396" fmla="*/ 1287934 h 5311470"/>
                <a:gd name="connsiteX14-4397" fmla="*/ 146992 w 4098122"/>
                <a:gd name="connsiteY14-4398" fmla="*/ 1413887 h 5311470"/>
                <a:gd name="connsiteX15-4399" fmla="*/ 168578 w 4098122"/>
                <a:gd name="connsiteY15-4400" fmla="*/ 1492062 h 5311470"/>
                <a:gd name="connsiteX16-4401" fmla="*/ 179372 w 4098122"/>
                <a:gd name="connsiteY16-4402" fmla="*/ 1525566 h 5311470"/>
                <a:gd name="connsiteX17-4403" fmla="*/ 200958 w 4098122"/>
                <a:gd name="connsiteY17-4404" fmla="*/ 1681916 h 5311470"/>
                <a:gd name="connsiteX18-4405" fmla="*/ 179372 w 4098122"/>
                <a:gd name="connsiteY18-4406" fmla="*/ 1748923 h 5311470"/>
                <a:gd name="connsiteX19-4407" fmla="*/ 168578 w 4098122"/>
                <a:gd name="connsiteY19-4408" fmla="*/ 1860602 h 5311470"/>
                <a:gd name="connsiteX20-4409" fmla="*/ 204205 w 4098122"/>
                <a:gd name="connsiteY20-4410" fmla="*/ 2148134 h 5311470"/>
                <a:gd name="connsiteX21-4411" fmla="*/ 190165 w 4098122"/>
                <a:gd name="connsiteY21-4412" fmla="*/ 2229139 h 5311470"/>
                <a:gd name="connsiteX22-4413" fmla="*/ 200958 w 4098122"/>
                <a:gd name="connsiteY22-4414" fmla="*/ 2273811 h 5311470"/>
                <a:gd name="connsiteX23-4415" fmla="*/ 211751 w 4098122"/>
                <a:gd name="connsiteY23-4416" fmla="*/ 2463665 h 5311470"/>
                <a:gd name="connsiteX24-4417" fmla="*/ 190165 w 4098122"/>
                <a:gd name="connsiteY24-4418" fmla="*/ 2530671 h 5311470"/>
                <a:gd name="connsiteX25-4419" fmla="*/ 197184 w 4098122"/>
                <a:gd name="connsiteY25-4420" fmla="*/ 2693667 h 5311470"/>
                <a:gd name="connsiteX26-4421" fmla="*/ 190165 w 4098122"/>
                <a:gd name="connsiteY26-4422" fmla="*/ 2809867 h 5311470"/>
                <a:gd name="connsiteX27-4423" fmla="*/ 200958 w 4098122"/>
                <a:gd name="connsiteY27-4424" fmla="*/ 2966216 h 5311470"/>
                <a:gd name="connsiteX28-4425" fmla="*/ 190165 w 4098122"/>
                <a:gd name="connsiteY28-4426" fmla="*/ 2999720 h 5311470"/>
                <a:gd name="connsiteX29-4427" fmla="*/ 168578 w 4098122"/>
                <a:gd name="connsiteY29-4428" fmla="*/ 3066728 h 5311470"/>
                <a:gd name="connsiteX30-4429" fmla="*/ 187473 w 4098122"/>
                <a:gd name="connsiteY30-4430" fmla="*/ 3221661 h 5311470"/>
                <a:gd name="connsiteX31-4431" fmla="*/ 179372 w 4098122"/>
                <a:gd name="connsiteY31-4432" fmla="*/ 3323587 h 5311470"/>
                <a:gd name="connsiteX32-4433" fmla="*/ 200958 w 4098122"/>
                <a:gd name="connsiteY32-4434" fmla="*/ 3412930 h 5311470"/>
                <a:gd name="connsiteX33-4435" fmla="*/ 211751 w 4098122"/>
                <a:gd name="connsiteY33-4436" fmla="*/ 3546944 h 5311470"/>
                <a:gd name="connsiteX34-4437" fmla="*/ 233337 w 4098122"/>
                <a:gd name="connsiteY34-4438" fmla="*/ 3580448 h 5311470"/>
                <a:gd name="connsiteX35-4439" fmla="*/ 254924 w 4098122"/>
                <a:gd name="connsiteY35-4440" fmla="*/ 3714461 h 5311470"/>
                <a:gd name="connsiteX36-4441" fmla="*/ 207978 w 4098122"/>
                <a:gd name="connsiteY36-4442" fmla="*/ 3817095 h 5311470"/>
                <a:gd name="connsiteX37-4443" fmla="*/ 214443 w 4098122"/>
                <a:gd name="connsiteY37-4444" fmla="*/ 3951817 h 5311470"/>
                <a:gd name="connsiteX38-4445" fmla="*/ 168578 w 4098122"/>
                <a:gd name="connsiteY38-4446" fmla="*/ 4116504 h 5311470"/>
                <a:gd name="connsiteX39-4447" fmla="*/ 190165 w 4098122"/>
                <a:gd name="connsiteY39-4448" fmla="*/ 4183511 h 5311470"/>
                <a:gd name="connsiteX40-4449" fmla="*/ 218216 w 4098122"/>
                <a:gd name="connsiteY40-4450" fmla="*/ 4256733 h 5311470"/>
                <a:gd name="connsiteX41-4451" fmla="*/ 211751 w 4098122"/>
                <a:gd name="connsiteY41-4452" fmla="*/ 4306356 h 5311470"/>
                <a:gd name="connsiteX42-4453" fmla="*/ 190165 w 4098122"/>
                <a:gd name="connsiteY42-4454" fmla="*/ 4406868 h 5311470"/>
                <a:gd name="connsiteX43-4455" fmla="*/ 179372 w 4098122"/>
                <a:gd name="connsiteY43-4456" fmla="*/ 4451539 h 5311470"/>
                <a:gd name="connsiteX44-4457" fmla="*/ 168578 w 4098122"/>
                <a:gd name="connsiteY44-4458" fmla="*/ 4574385 h 5311470"/>
                <a:gd name="connsiteX45-4459" fmla="*/ 179372 w 4098122"/>
                <a:gd name="connsiteY45-4460" fmla="*/ 4607889 h 5311470"/>
                <a:gd name="connsiteX46-4461" fmla="*/ 211751 w 4098122"/>
                <a:gd name="connsiteY46-4462" fmla="*/ 4674896 h 5311470"/>
                <a:gd name="connsiteX47-4463" fmla="*/ 200958 w 4098122"/>
                <a:gd name="connsiteY47-4464" fmla="*/ 4719567 h 5311470"/>
                <a:gd name="connsiteX48-4465" fmla="*/ 179372 w 4098122"/>
                <a:gd name="connsiteY48-4466" fmla="*/ 4753071 h 5311470"/>
                <a:gd name="connsiteX49-4467" fmla="*/ 179372 w 4098122"/>
                <a:gd name="connsiteY49-4468" fmla="*/ 5009930 h 5311470"/>
                <a:gd name="connsiteX50-4469" fmla="*/ 157786 w 4098122"/>
                <a:gd name="connsiteY50-4470" fmla="*/ 5043435 h 5311470"/>
                <a:gd name="connsiteX51-4471" fmla="*/ 180935 w 4098122"/>
                <a:gd name="connsiteY51-4472" fmla="*/ 5108814 h 5311470"/>
                <a:gd name="connsiteX52-4473" fmla="*/ 230213 w 4098122"/>
                <a:gd name="connsiteY52-4474" fmla="*/ 5074497 h 5311470"/>
                <a:gd name="connsiteX53-4475" fmla="*/ 308890 w 4098122"/>
                <a:gd name="connsiteY53-4476" fmla="*/ 5132777 h 5311470"/>
                <a:gd name="connsiteX54-4477" fmla="*/ 330477 w 4098122"/>
                <a:gd name="connsiteY54-4478" fmla="*/ 5110441 h 5311470"/>
                <a:gd name="connsiteX55-4479" fmla="*/ 524754 w 4098122"/>
                <a:gd name="connsiteY55-4480" fmla="*/ 5099273 h 5311470"/>
                <a:gd name="connsiteX56-4481" fmla="*/ 783791 w 4098122"/>
                <a:gd name="connsiteY56-4482" fmla="*/ 5099273 h 5311470"/>
                <a:gd name="connsiteX57-4483" fmla="*/ 891723 w 4098122"/>
                <a:gd name="connsiteY57-4484" fmla="*/ 5110441 h 5311470"/>
                <a:gd name="connsiteX58-4485" fmla="*/ 1107587 w 4098122"/>
                <a:gd name="connsiteY58-4486" fmla="*/ 5121609 h 5311470"/>
                <a:gd name="connsiteX59-4487" fmla="*/ 1161553 w 4098122"/>
                <a:gd name="connsiteY59-4488" fmla="*/ 5110441 h 5311470"/>
                <a:gd name="connsiteX60-4489" fmla="*/ 1334244 w 4098122"/>
                <a:gd name="connsiteY60-4490" fmla="*/ 5099273 h 5311470"/>
                <a:gd name="connsiteX61-4491" fmla="*/ 1388211 w 4098122"/>
                <a:gd name="connsiteY61-4492" fmla="*/ 5110441 h 5311470"/>
                <a:gd name="connsiteX62-4493" fmla="*/ 1420590 w 4098122"/>
                <a:gd name="connsiteY62-4494" fmla="*/ 5121609 h 5311470"/>
                <a:gd name="connsiteX63-4495" fmla="*/ 1485349 w 4098122"/>
                <a:gd name="connsiteY63-4496" fmla="*/ 5132777 h 5311470"/>
                <a:gd name="connsiteX64-4497" fmla="*/ 1517729 w 4098122"/>
                <a:gd name="connsiteY64-4498" fmla="*/ 5143945 h 5311470"/>
                <a:gd name="connsiteX65-4499" fmla="*/ 1550108 w 4098122"/>
                <a:gd name="connsiteY65-4500" fmla="*/ 5155112 h 5311470"/>
                <a:gd name="connsiteX66-4501" fmla="*/ 1614868 w 4098122"/>
                <a:gd name="connsiteY66-4502" fmla="*/ 5177448 h 5311470"/>
                <a:gd name="connsiteX67-4503" fmla="*/ 1802785 w 4098122"/>
                <a:gd name="connsiteY67-4504" fmla="*/ 5181199 h 5311470"/>
                <a:gd name="connsiteX68-4505" fmla="*/ 1926080 w 4098122"/>
                <a:gd name="connsiteY68-4506" fmla="*/ 5173781 h 5311470"/>
                <a:gd name="connsiteX69-4507" fmla="*/ 2060390 w 4098122"/>
                <a:gd name="connsiteY69-4508" fmla="*/ 5177531 h 5311470"/>
                <a:gd name="connsiteX70-4509" fmla="*/ 2137733 w 4098122"/>
                <a:gd name="connsiteY70-4510" fmla="*/ 5177498 h 5311470"/>
                <a:gd name="connsiteX71-4511" fmla="*/ 2216643 w 4098122"/>
                <a:gd name="connsiteY71-4512" fmla="*/ 5170047 h 5311470"/>
                <a:gd name="connsiteX72-4513" fmla="*/ 2338012 w 4098122"/>
                <a:gd name="connsiteY72-4514" fmla="*/ 5177448 h 5311470"/>
                <a:gd name="connsiteX73-4515" fmla="*/ 3426693 w 4098122"/>
                <a:gd name="connsiteY73-4516" fmla="*/ 5140244 h 5311470"/>
                <a:gd name="connsiteX74-4517" fmla="*/ 3485092 w 4098122"/>
                <a:gd name="connsiteY74-4518" fmla="*/ 5129077 h 5311470"/>
                <a:gd name="connsiteX75-4519" fmla="*/ 3536058 w 4098122"/>
                <a:gd name="connsiteY75-4520" fmla="*/ 5121609 h 5311470"/>
                <a:gd name="connsiteX76-4521" fmla="*/ 3606819 w 4098122"/>
                <a:gd name="connsiteY76-4522" fmla="*/ 5129026 h 5311470"/>
                <a:gd name="connsiteX77-4523" fmla="*/ 3665576 w 4098122"/>
                <a:gd name="connsiteY77-4524" fmla="*/ 5132777 h 5311470"/>
                <a:gd name="connsiteX78-4525" fmla="*/ 3773508 w 4098122"/>
                <a:gd name="connsiteY78-4526" fmla="*/ 5155112 h 5311470"/>
                <a:gd name="connsiteX79-4527" fmla="*/ 3816680 w 4098122"/>
                <a:gd name="connsiteY79-4528" fmla="*/ 5166280 h 5311470"/>
                <a:gd name="connsiteX80-4529" fmla="*/ 3870647 w 4098122"/>
                <a:gd name="connsiteY80-4530" fmla="*/ 5177448 h 5311470"/>
                <a:gd name="connsiteX81-4531" fmla="*/ 3874975 w 4098122"/>
                <a:gd name="connsiteY81-4532" fmla="*/ 5037497 h 5311470"/>
                <a:gd name="connsiteX82-4533" fmla="*/ 3913820 w 4098122"/>
                <a:gd name="connsiteY82-4534" fmla="*/ 4697231 h 5311470"/>
                <a:gd name="connsiteX83-4535" fmla="*/ 3903026 w 4098122"/>
                <a:gd name="connsiteY83-4536" fmla="*/ 4663727 h 5311470"/>
                <a:gd name="connsiteX84-4537" fmla="*/ 3892233 w 4098122"/>
                <a:gd name="connsiteY84-4538" fmla="*/ 4384532 h 5311470"/>
                <a:gd name="connsiteX85-4539" fmla="*/ 3881440 w 4098122"/>
                <a:gd name="connsiteY85-4540" fmla="*/ 4105336 h 5311470"/>
                <a:gd name="connsiteX86-4541" fmla="*/ 3924612 w 4098122"/>
                <a:gd name="connsiteY86-4542" fmla="*/ 4071832 h 5311470"/>
                <a:gd name="connsiteX87-4543" fmla="*/ 3899780 w 4098122"/>
                <a:gd name="connsiteY87-4544" fmla="*/ 3931880 h 5311470"/>
                <a:gd name="connsiteX88-4545" fmla="*/ 3872811 w 4098122"/>
                <a:gd name="connsiteY88-4546" fmla="*/ 3820202 h 5311470"/>
                <a:gd name="connsiteX89-4547" fmla="*/ 3892233 w 4098122"/>
                <a:gd name="connsiteY89-4548" fmla="*/ 3602783 h 5311470"/>
                <a:gd name="connsiteX90-4549" fmla="*/ 3878749 w 4098122"/>
                <a:gd name="connsiteY90-4550" fmla="*/ 3246828 h 5311470"/>
                <a:gd name="connsiteX91-4551" fmla="*/ 3913820 w 4098122"/>
                <a:gd name="connsiteY91-4552" fmla="*/ 3111398 h 5311470"/>
                <a:gd name="connsiteX92-4553" fmla="*/ 3924612 w 4098122"/>
                <a:gd name="connsiteY92-4554" fmla="*/ 3055560 h 5311470"/>
                <a:gd name="connsiteX93-4555" fmla="*/ 3903026 w 4098122"/>
                <a:gd name="connsiteY93-4556" fmla="*/ 2910378 h 5311470"/>
                <a:gd name="connsiteX94-4557" fmla="*/ 3897643 w 4098122"/>
                <a:gd name="connsiteY94-4558" fmla="*/ 2689852 h 5311470"/>
                <a:gd name="connsiteX95-4559" fmla="*/ 3859853 w 4098122"/>
                <a:gd name="connsiteY95-4560" fmla="*/ 2564175 h 5311470"/>
                <a:gd name="connsiteX96-4561" fmla="*/ 3838267 w 4098122"/>
                <a:gd name="connsiteY96-4562" fmla="*/ 2541839 h 5311470"/>
                <a:gd name="connsiteX97-4563" fmla="*/ 3827474 w 4098122"/>
                <a:gd name="connsiteY97-4564" fmla="*/ 2407825 h 5311470"/>
                <a:gd name="connsiteX98-4565" fmla="*/ 3838267 w 4098122"/>
                <a:gd name="connsiteY98-4566" fmla="*/ 2374321 h 5311470"/>
                <a:gd name="connsiteX99-4567" fmla="*/ 3849060 w 4098122"/>
                <a:gd name="connsiteY99-4568" fmla="*/ 2296146 h 5311470"/>
                <a:gd name="connsiteX100-4569" fmla="*/ 3870647 w 4098122"/>
                <a:gd name="connsiteY100-4570" fmla="*/ 2273811 h 5311470"/>
                <a:gd name="connsiteX101-4571" fmla="*/ 3903026 w 4098122"/>
                <a:gd name="connsiteY101-4572" fmla="*/ 2184469 h 5311470"/>
                <a:gd name="connsiteX102-4573" fmla="*/ 3913820 w 4098122"/>
                <a:gd name="connsiteY102-4574" fmla="*/ 2005783 h 5311470"/>
                <a:gd name="connsiteX103-4575" fmla="*/ 3935406 w 4098122"/>
                <a:gd name="connsiteY103-4576" fmla="*/ 1793595 h 5311470"/>
                <a:gd name="connsiteX104-4577" fmla="*/ 3924612 w 4098122"/>
                <a:gd name="connsiteY104-4578" fmla="*/ 1648413 h 5311470"/>
                <a:gd name="connsiteX105-4579" fmla="*/ 3946199 w 4098122"/>
                <a:gd name="connsiteY105-4580" fmla="*/ 1614909 h 5311470"/>
                <a:gd name="connsiteX106-4581" fmla="*/ 3940816 w 4098122"/>
                <a:gd name="connsiteY106-4582" fmla="*/ 1485848 h 5311470"/>
                <a:gd name="connsiteX107-4583" fmla="*/ 3947836 w 4098122"/>
                <a:gd name="connsiteY107-4584" fmla="*/ 1378692 h 5311470"/>
                <a:gd name="connsiteX108-4585" fmla="*/ 3931105 w 4098122"/>
                <a:gd name="connsiteY108-4586" fmla="*/ 1305039 h 5311470"/>
                <a:gd name="connsiteX109-4587" fmla="*/ 3913293 w 4098122"/>
                <a:gd name="connsiteY109-4588" fmla="*/ 1178655 h 5311470"/>
                <a:gd name="connsiteX110-4589" fmla="*/ 3903026 w 4098122"/>
                <a:gd name="connsiteY110-4590" fmla="*/ 676810 h 5311470"/>
                <a:gd name="connsiteX111-4591" fmla="*/ 3917066 w 4098122"/>
                <a:gd name="connsiteY111-4592" fmla="*/ 454869 h 5311470"/>
                <a:gd name="connsiteX112-4593" fmla="*/ 3892233 w 4098122"/>
                <a:gd name="connsiteY112-4594" fmla="*/ 397615 h 5311470"/>
                <a:gd name="connsiteX113-4595" fmla="*/ 3913820 w 4098122"/>
                <a:gd name="connsiteY113-4596" fmla="*/ 218929 h 5311470"/>
                <a:gd name="connsiteX114-4597" fmla="*/ 3827474 w 4098122"/>
                <a:gd name="connsiteY114-4598" fmla="*/ 196594 h 5311470"/>
                <a:gd name="connsiteX115-4599" fmla="*/ 3795094 w 4098122"/>
                <a:gd name="connsiteY115-4600" fmla="*/ 174258 h 5311470"/>
                <a:gd name="connsiteX116-4601" fmla="*/ 3719542 w 4098122"/>
                <a:gd name="connsiteY116-4602" fmla="*/ 163090 h 5311470"/>
                <a:gd name="connsiteX117-4603" fmla="*/ 3683388 w 4098122"/>
                <a:gd name="connsiteY117-4604" fmla="*/ 154045 h 5311470"/>
                <a:gd name="connsiteX118-4605" fmla="*/ 3633196 w 4098122"/>
                <a:gd name="connsiteY118-4606" fmla="*/ 140754 h 5311470"/>
                <a:gd name="connsiteX119-4607" fmla="*/ 3590023 w 4098122"/>
                <a:gd name="connsiteY119-4608" fmla="*/ 163090 h 5311470"/>
                <a:gd name="connsiteX120-4609" fmla="*/ 3287814 w 4098122"/>
                <a:gd name="connsiteY120-4610" fmla="*/ 174258 h 5311470"/>
                <a:gd name="connsiteX121-4611" fmla="*/ 3190675 w 4098122"/>
                <a:gd name="connsiteY121-4612" fmla="*/ 196594 h 5311470"/>
                <a:gd name="connsiteX122-4613" fmla="*/ 3169088 w 4098122"/>
                <a:gd name="connsiteY122-4614" fmla="*/ 174258 h 5311470"/>
                <a:gd name="connsiteX123-4615" fmla="*/ 3136709 w 4098122"/>
                <a:gd name="connsiteY123-4616" fmla="*/ 163090 h 5311470"/>
                <a:gd name="connsiteX124-4617" fmla="*/ 3115123 w 4098122"/>
                <a:gd name="connsiteY124-4618" fmla="*/ 140754 h 5311470"/>
                <a:gd name="connsiteX125-4619" fmla="*/ 3030414 w 4098122"/>
                <a:gd name="connsiteY125-4620" fmla="*/ 159276 h 5311470"/>
                <a:gd name="connsiteX126-4621" fmla="*/ 2856086 w 4098122"/>
                <a:gd name="connsiteY126-4622" fmla="*/ 151922 h 5311470"/>
                <a:gd name="connsiteX127-4623" fmla="*/ 2445944 w 4098122"/>
                <a:gd name="connsiteY127-4624" fmla="*/ 174258 h 5311470"/>
                <a:gd name="connsiteX128-4625" fmla="*/ 2111354 w 4098122"/>
                <a:gd name="connsiteY128-4626" fmla="*/ 129587 h 5311470"/>
                <a:gd name="connsiteX129-4627" fmla="*/ 1882561 w 4098122"/>
                <a:gd name="connsiteY129-4628" fmla="*/ 154045 h 5311470"/>
                <a:gd name="connsiteX130-4629" fmla="*/ 1712006 w 4098122"/>
                <a:gd name="connsiteY130-4630" fmla="*/ 140754 h 5311470"/>
                <a:gd name="connsiteX131-4631" fmla="*/ 1237105 w 4098122"/>
                <a:gd name="connsiteY131-4632" fmla="*/ 163090 h 5311470"/>
                <a:gd name="connsiteX132-4633" fmla="*/ 1160470 w 4098122"/>
                <a:gd name="connsiteY132-4634" fmla="*/ 142170 h 5311470"/>
                <a:gd name="connsiteX133-4635" fmla="*/ 1106861 w 4098122"/>
                <a:gd name="connsiteY133-4636" fmla="*/ 161556 h 5311470"/>
                <a:gd name="connsiteX134-4637" fmla="*/ 1056735 w 4098122"/>
                <a:gd name="connsiteY134-4638" fmla="*/ 149710 h 5311470"/>
                <a:gd name="connsiteX135-4639" fmla="*/ 1007681 w 4098122"/>
                <a:gd name="connsiteY135-4640" fmla="*/ 0 h 5311470"/>
                <a:gd name="connsiteX136-4641" fmla="*/ 1100279 w 4098122"/>
                <a:gd name="connsiteY136-4642" fmla="*/ 23149 h 5311470"/>
                <a:gd name="connsiteX137-4643" fmla="*/ 1169727 w 4098122"/>
                <a:gd name="connsiteY137-4644" fmla="*/ 69448 h 5311470"/>
                <a:gd name="connsiteX138-4645" fmla="*/ 1679013 w 4098122"/>
                <a:gd name="connsiteY138-4646" fmla="*/ 46298 h 5311470"/>
                <a:gd name="connsiteX139-4647" fmla="*/ 1760036 w 4098122"/>
                <a:gd name="connsiteY139-4648" fmla="*/ 23149 h 5311470"/>
                <a:gd name="connsiteX140-4649" fmla="*/ 2107276 w 4098122"/>
                <a:gd name="connsiteY140-4650" fmla="*/ 34724 h 5311470"/>
                <a:gd name="connsiteX141-4651" fmla="*/ 2466092 w 4098122"/>
                <a:gd name="connsiteY141-4652" fmla="*/ 81022 h 5311470"/>
                <a:gd name="connsiteX142-4653" fmla="*/ 2905930 w 4098122"/>
                <a:gd name="connsiteY142-4654" fmla="*/ 57873 h 5311470"/>
                <a:gd name="connsiteX143-4655" fmla="*/ 3010102 w 4098122"/>
                <a:gd name="connsiteY143-4656" fmla="*/ 34724 h 5311470"/>
                <a:gd name="connsiteX144-4657" fmla="*/ 3183722 w 4098122"/>
                <a:gd name="connsiteY144-4658" fmla="*/ 46298 h 5311470"/>
                <a:gd name="connsiteX145-4659" fmla="*/ 3206871 w 4098122"/>
                <a:gd name="connsiteY145-4660" fmla="*/ 69448 h 5311470"/>
                <a:gd name="connsiteX146-4661" fmla="*/ 3241595 w 4098122"/>
                <a:gd name="connsiteY146-4662" fmla="*/ 81022 h 5311470"/>
                <a:gd name="connsiteX147-4663" fmla="*/ 3264745 w 4098122"/>
                <a:gd name="connsiteY147-4664" fmla="*/ 104172 h 5311470"/>
                <a:gd name="connsiteX148-4665" fmla="*/ 3368917 w 4098122"/>
                <a:gd name="connsiteY148-4666" fmla="*/ 81022 h 5311470"/>
                <a:gd name="connsiteX149-4667" fmla="*/ 3693008 w 4098122"/>
                <a:gd name="connsiteY149-4668" fmla="*/ 69448 h 5311470"/>
                <a:gd name="connsiteX150-4669" fmla="*/ 3739307 w 4098122"/>
                <a:gd name="connsiteY150-4670" fmla="*/ 46298 h 5311470"/>
                <a:gd name="connsiteX151-4671" fmla="*/ 3774031 w 4098122"/>
                <a:gd name="connsiteY151-4672" fmla="*/ 23149 h 5311470"/>
                <a:gd name="connsiteX152-4673" fmla="*/ 3831904 w 4098122"/>
                <a:gd name="connsiteY152-4674" fmla="*/ 69448 h 5311470"/>
                <a:gd name="connsiteX153-4675" fmla="*/ 3912927 w 4098122"/>
                <a:gd name="connsiteY153-4676" fmla="*/ 81022 h 5311470"/>
                <a:gd name="connsiteX154-4677" fmla="*/ 3947651 w 4098122"/>
                <a:gd name="connsiteY154-4678" fmla="*/ 104172 h 5311470"/>
                <a:gd name="connsiteX155-4679" fmla="*/ 4040249 w 4098122"/>
                <a:gd name="connsiteY155-4680" fmla="*/ 127321 h 5311470"/>
                <a:gd name="connsiteX156-4681" fmla="*/ 4017099 w 4098122"/>
                <a:gd name="connsiteY156-4682" fmla="*/ 312516 h 5311470"/>
                <a:gd name="connsiteX157-4683" fmla="*/ 4005524 w 4098122"/>
                <a:gd name="connsiteY157-4684" fmla="*/ 347240 h 5311470"/>
                <a:gd name="connsiteX158-4685" fmla="*/ 4028674 w 4098122"/>
                <a:gd name="connsiteY158-4686" fmla="*/ 601883 h 5311470"/>
                <a:gd name="connsiteX159-4687" fmla="*/ 4040249 w 4098122"/>
                <a:gd name="connsiteY159-4688" fmla="*/ 1169043 h 5311470"/>
                <a:gd name="connsiteX160-4689" fmla="*/ 4063398 w 4098122"/>
                <a:gd name="connsiteY160-4690" fmla="*/ 1238491 h 5311470"/>
                <a:gd name="connsiteX161-4691" fmla="*/ 4074973 w 4098122"/>
                <a:gd name="connsiteY161-4692" fmla="*/ 1273215 h 5311470"/>
                <a:gd name="connsiteX162-4693" fmla="*/ 4098122 w 4098122"/>
                <a:gd name="connsiteY162-4694" fmla="*/ 1354238 h 5311470"/>
                <a:gd name="connsiteX163-4695" fmla="*/ 4074973 w 4098122"/>
                <a:gd name="connsiteY163-4696" fmla="*/ 1574157 h 5311470"/>
                <a:gd name="connsiteX164-4697" fmla="*/ 4051823 w 4098122"/>
                <a:gd name="connsiteY164-4698" fmla="*/ 1608881 h 5311470"/>
                <a:gd name="connsiteX165-4699" fmla="*/ 4063398 w 4098122"/>
                <a:gd name="connsiteY165-4700" fmla="*/ 1759352 h 5311470"/>
                <a:gd name="connsiteX166-4701" fmla="*/ 4040249 w 4098122"/>
                <a:gd name="connsiteY166-4702" fmla="*/ 1979271 h 5311470"/>
                <a:gd name="connsiteX167-4703" fmla="*/ 4028674 w 4098122"/>
                <a:gd name="connsiteY167-4704" fmla="*/ 2164466 h 5311470"/>
                <a:gd name="connsiteX168-4705" fmla="*/ 3993950 w 4098122"/>
                <a:gd name="connsiteY168-4706" fmla="*/ 2257063 h 5311470"/>
                <a:gd name="connsiteX169-4707" fmla="*/ 3970800 w 4098122"/>
                <a:gd name="connsiteY169-4708" fmla="*/ 2280212 h 5311470"/>
                <a:gd name="connsiteX170-4709" fmla="*/ 3959226 w 4098122"/>
                <a:gd name="connsiteY170-4710" fmla="*/ 2361235 h 5311470"/>
                <a:gd name="connsiteX171-4711" fmla="*/ 3947651 w 4098122"/>
                <a:gd name="connsiteY171-4712" fmla="*/ 2395959 h 5311470"/>
                <a:gd name="connsiteX172-4713" fmla="*/ 3959226 w 4098122"/>
                <a:gd name="connsiteY172-4714" fmla="*/ 2534855 h 5311470"/>
                <a:gd name="connsiteX173-4715" fmla="*/ 3982375 w 4098122"/>
                <a:gd name="connsiteY173-4716" fmla="*/ 2558005 h 5311470"/>
                <a:gd name="connsiteX174-4717" fmla="*/ 3993950 w 4098122"/>
                <a:gd name="connsiteY174-4718" fmla="*/ 2592729 h 5311470"/>
                <a:gd name="connsiteX175-4719" fmla="*/ 4028674 w 4098122"/>
                <a:gd name="connsiteY175-4720" fmla="*/ 2916820 h 5311470"/>
                <a:gd name="connsiteX176-4721" fmla="*/ 4051823 w 4098122"/>
                <a:gd name="connsiteY176-4722" fmla="*/ 3067291 h 5311470"/>
                <a:gd name="connsiteX177-4723" fmla="*/ 4040249 w 4098122"/>
                <a:gd name="connsiteY177-4724" fmla="*/ 3125164 h 5311470"/>
                <a:gd name="connsiteX178-4725" fmla="*/ 4029899 w 4098122"/>
                <a:gd name="connsiteY178-4726" fmla="*/ 3164921 h 5311470"/>
                <a:gd name="connsiteX179-4727" fmla="*/ 4031149 w 4098122"/>
                <a:gd name="connsiteY179-4728" fmla="*/ 3158443 h 5311470"/>
                <a:gd name="connsiteX180-4729" fmla="*/ 4029899 w 4098122"/>
                <a:gd name="connsiteY180-4730" fmla="*/ 3164921 h 5311470"/>
                <a:gd name="connsiteX181-4731" fmla="*/ 4017099 w 4098122"/>
                <a:gd name="connsiteY181-4732" fmla="*/ 3229336 h 5311470"/>
                <a:gd name="connsiteX182-4733" fmla="*/ 4017099 w 4098122"/>
                <a:gd name="connsiteY182-4734" fmla="*/ 3634450 h 5311470"/>
                <a:gd name="connsiteX183-4735" fmla="*/ 4051823 w 4098122"/>
                <a:gd name="connsiteY183-4736" fmla="*/ 3842795 h 5311470"/>
                <a:gd name="connsiteX184-4737" fmla="*/ 4063398 w 4098122"/>
                <a:gd name="connsiteY184-4738" fmla="*/ 3981691 h 5311470"/>
                <a:gd name="connsiteX185-4739" fmla="*/ 4051823 w 4098122"/>
                <a:gd name="connsiteY185-4740" fmla="*/ 4120587 h 5311470"/>
                <a:gd name="connsiteX186-4741" fmla="*/ 4040249 w 4098122"/>
                <a:gd name="connsiteY186-4742" fmla="*/ 4155311 h 5311470"/>
                <a:gd name="connsiteX187-4743" fmla="*/ 4017099 w 4098122"/>
                <a:gd name="connsiteY187-4744" fmla="*/ 4444678 h 5311470"/>
                <a:gd name="connsiteX188-4745" fmla="*/ 4028674 w 4098122"/>
                <a:gd name="connsiteY188-4746" fmla="*/ 4734045 h 5311470"/>
                <a:gd name="connsiteX189-4747" fmla="*/ 4040249 w 4098122"/>
                <a:gd name="connsiteY189-4748" fmla="*/ 4768769 h 5311470"/>
                <a:gd name="connsiteX190-4749" fmla="*/ 4025844 w 4098122"/>
                <a:gd name="connsiteY190-4750" fmla="*/ 5150698 h 5311470"/>
                <a:gd name="connsiteX191-4751" fmla="*/ 4014270 w 4098122"/>
                <a:gd name="connsiteY191-4752" fmla="*/ 5275190 h 5311470"/>
                <a:gd name="connsiteX192-4753" fmla="*/ 3936076 w 4098122"/>
                <a:gd name="connsiteY192-4754" fmla="*/ 5254906 h 5311470"/>
                <a:gd name="connsiteX193-4755" fmla="*/ 3889778 w 4098122"/>
                <a:gd name="connsiteY193-4756" fmla="*/ 5243331 h 5311470"/>
                <a:gd name="connsiteX194-4757" fmla="*/ 3788546 w 4098122"/>
                <a:gd name="connsiteY194-4758" fmla="*/ 5240502 h 5311470"/>
                <a:gd name="connsiteX195-4759" fmla="*/ 3713143 w 4098122"/>
                <a:gd name="connsiteY195-4760" fmla="*/ 5246382 h 5311470"/>
                <a:gd name="connsiteX196-4761" fmla="*/ 3655455 w 4098122"/>
                <a:gd name="connsiteY196-4762" fmla="*/ 5234733 h 5311470"/>
                <a:gd name="connsiteX197-4763" fmla="*/ 3600411 w 4098122"/>
                <a:gd name="connsiteY197-4764" fmla="*/ 5231757 h 5311470"/>
                <a:gd name="connsiteX198-4765" fmla="*/ 3565686 w 4098122"/>
                <a:gd name="connsiteY198-4766" fmla="*/ 5243331 h 5311470"/>
                <a:gd name="connsiteX199-4767" fmla="*/ 2350345 w 4098122"/>
                <a:gd name="connsiteY199-4768" fmla="*/ 5266481 h 5311470"/>
                <a:gd name="connsiteX200-4769" fmla="*/ 2188299 w 4098122"/>
                <a:gd name="connsiteY200-4770" fmla="*/ 5289630 h 5311470"/>
                <a:gd name="connsiteX201-4771" fmla="*/ 2095702 w 4098122"/>
                <a:gd name="connsiteY201-4772" fmla="*/ 5301205 h 5311470"/>
                <a:gd name="connsiteX202-4773" fmla="*/ 2049329 w 4098122"/>
                <a:gd name="connsiteY202-4774" fmla="*/ 5306936 h 5311470"/>
                <a:gd name="connsiteX203-4775" fmla="*/ 1968380 w 4098122"/>
                <a:gd name="connsiteY203-4776" fmla="*/ 5301205 h 5311470"/>
                <a:gd name="connsiteX204-4777" fmla="*/ 1748461 w 4098122"/>
                <a:gd name="connsiteY204-4778" fmla="*/ 5289630 h 5311470"/>
                <a:gd name="connsiteX205-4779" fmla="*/ 1574841 w 4098122"/>
                <a:gd name="connsiteY205-4780" fmla="*/ 5266481 h 5311470"/>
                <a:gd name="connsiteX206-4781" fmla="*/ 1505393 w 4098122"/>
                <a:gd name="connsiteY206-4782" fmla="*/ 5243331 h 5311470"/>
                <a:gd name="connsiteX207-4783" fmla="*/ 1470669 w 4098122"/>
                <a:gd name="connsiteY207-4784" fmla="*/ 5231757 h 5311470"/>
                <a:gd name="connsiteX208-4785" fmla="*/ 1435945 w 4098122"/>
                <a:gd name="connsiteY208-4786" fmla="*/ 5220182 h 5311470"/>
                <a:gd name="connsiteX209-4787" fmla="*/ 1366497 w 4098122"/>
                <a:gd name="connsiteY209-4788" fmla="*/ 5208607 h 5311470"/>
                <a:gd name="connsiteX210-4789" fmla="*/ 1331773 w 4098122"/>
                <a:gd name="connsiteY210-4790" fmla="*/ 5197033 h 5311470"/>
                <a:gd name="connsiteX211-4791" fmla="*/ 1273899 w 4098122"/>
                <a:gd name="connsiteY211-4792" fmla="*/ 5185458 h 5311470"/>
                <a:gd name="connsiteX212-4793" fmla="*/ 1088704 w 4098122"/>
                <a:gd name="connsiteY212-4794" fmla="*/ 5197033 h 5311470"/>
                <a:gd name="connsiteX213-4795" fmla="*/ 1030831 w 4098122"/>
                <a:gd name="connsiteY213-4796" fmla="*/ 5208607 h 5311470"/>
                <a:gd name="connsiteX214-4797" fmla="*/ 799337 w 4098122"/>
                <a:gd name="connsiteY214-4798" fmla="*/ 5197033 h 5311470"/>
                <a:gd name="connsiteX215-4799" fmla="*/ 648866 w 4098122"/>
                <a:gd name="connsiteY215-4800" fmla="*/ 5231757 h 5311470"/>
                <a:gd name="connsiteX216-4801" fmla="*/ 452097 w 4098122"/>
                <a:gd name="connsiteY216-4802" fmla="*/ 5197033 h 5311470"/>
                <a:gd name="connsiteX217-4803" fmla="*/ 244625 w 4098122"/>
                <a:gd name="connsiteY217-4804" fmla="*/ 5207919 h 5311470"/>
                <a:gd name="connsiteX218-4805" fmla="*/ 174304 w 4098122"/>
                <a:gd name="connsiteY218-4806" fmla="*/ 5220182 h 5311470"/>
                <a:gd name="connsiteX219-4807" fmla="*/ 117808 w 4098122"/>
                <a:gd name="connsiteY219-4808" fmla="*/ 5228128 h 5311470"/>
                <a:gd name="connsiteX220-4809" fmla="*/ 12259 w 4098122"/>
                <a:gd name="connsiteY220-4810" fmla="*/ 5243331 h 5311470"/>
                <a:gd name="connsiteX221-4811" fmla="*/ 23144 w 4098122"/>
                <a:gd name="connsiteY221-4812" fmla="*/ 5109442 h 5311470"/>
                <a:gd name="connsiteX222-4813" fmla="*/ 46294 w 4098122"/>
                <a:gd name="connsiteY222-4814" fmla="*/ 5020289 h 5311470"/>
                <a:gd name="connsiteX223-4815" fmla="*/ 35408 w 4098122"/>
                <a:gd name="connsiteY223-4816" fmla="*/ 4826643 h 5311470"/>
                <a:gd name="connsiteX224-4817" fmla="*/ 58557 w 4098122"/>
                <a:gd name="connsiteY224-4818" fmla="*/ 4791919 h 5311470"/>
                <a:gd name="connsiteX225-4819" fmla="*/ 70132 w 4098122"/>
                <a:gd name="connsiteY225-4820" fmla="*/ 4745620 h 5311470"/>
                <a:gd name="connsiteX226-4821" fmla="*/ 35408 w 4098122"/>
                <a:gd name="connsiteY226-4822" fmla="*/ 4676172 h 5311470"/>
                <a:gd name="connsiteX227-4823" fmla="*/ 23833 w 4098122"/>
                <a:gd name="connsiteY227-4824" fmla="*/ 4641448 h 5311470"/>
                <a:gd name="connsiteX228-4825" fmla="*/ 35408 w 4098122"/>
                <a:gd name="connsiteY228-4826" fmla="*/ 4514126 h 5311470"/>
                <a:gd name="connsiteX229-4827" fmla="*/ 46983 w 4098122"/>
                <a:gd name="connsiteY229-4828" fmla="*/ 4467828 h 5311470"/>
                <a:gd name="connsiteX230-4829" fmla="*/ 70132 w 4098122"/>
                <a:gd name="connsiteY230-4830" fmla="*/ 4363655 h 5311470"/>
                <a:gd name="connsiteX231-4831" fmla="*/ 58557 w 4098122"/>
                <a:gd name="connsiteY231-4832" fmla="*/ 4305782 h 5311470"/>
                <a:gd name="connsiteX232-4833" fmla="*/ 46983 w 4098122"/>
                <a:gd name="connsiteY232-4834" fmla="*/ 4236334 h 5311470"/>
                <a:gd name="connsiteX233-4835" fmla="*/ 23833 w 4098122"/>
                <a:gd name="connsiteY233-4836" fmla="*/ 4166886 h 5311470"/>
                <a:gd name="connsiteX234-4837" fmla="*/ 35408 w 4098122"/>
                <a:gd name="connsiteY234-4838" fmla="*/ 3877519 h 5311470"/>
                <a:gd name="connsiteX235-4839" fmla="*/ 46983 w 4098122"/>
                <a:gd name="connsiteY235-4840" fmla="*/ 3819645 h 5311470"/>
                <a:gd name="connsiteX236-4841" fmla="*/ 116431 w 4098122"/>
                <a:gd name="connsiteY236-4842" fmla="*/ 3750197 h 5311470"/>
                <a:gd name="connsiteX237-4843" fmla="*/ 93281 w 4098122"/>
                <a:gd name="connsiteY237-4844" fmla="*/ 3611301 h 5311470"/>
                <a:gd name="connsiteX238-4845" fmla="*/ 70132 w 4098122"/>
                <a:gd name="connsiteY238-4846" fmla="*/ 3576577 h 5311470"/>
                <a:gd name="connsiteX239-4847" fmla="*/ 58557 w 4098122"/>
                <a:gd name="connsiteY239-4848" fmla="*/ 3437681 h 5311470"/>
                <a:gd name="connsiteX240-4849" fmla="*/ 35408 w 4098122"/>
                <a:gd name="connsiteY240-4850" fmla="*/ 3345083 h 5311470"/>
                <a:gd name="connsiteX241-4851" fmla="*/ 12259 w 4098122"/>
                <a:gd name="connsiteY241-4852" fmla="*/ 3264060 h 5311470"/>
                <a:gd name="connsiteX242-4853" fmla="*/ 23833 w 4098122"/>
                <a:gd name="connsiteY242-4854" fmla="*/ 3078866 h 5311470"/>
                <a:gd name="connsiteX243-4855" fmla="*/ 46983 w 4098122"/>
                <a:gd name="connsiteY243-4856" fmla="*/ 3009417 h 5311470"/>
                <a:gd name="connsiteX244-4857" fmla="*/ 58557 w 4098122"/>
                <a:gd name="connsiteY244-4858" fmla="*/ 2974693 h 5311470"/>
                <a:gd name="connsiteX245-4859" fmla="*/ 46983 w 4098122"/>
                <a:gd name="connsiteY245-4860" fmla="*/ 2812648 h 5311470"/>
                <a:gd name="connsiteX246-4861" fmla="*/ 35408 w 4098122"/>
                <a:gd name="connsiteY246-4862" fmla="*/ 2673752 h 5311470"/>
                <a:gd name="connsiteX247-4863" fmla="*/ 46983 w 4098122"/>
                <a:gd name="connsiteY247-4864" fmla="*/ 2523281 h 5311470"/>
                <a:gd name="connsiteX248-4865" fmla="*/ 70132 w 4098122"/>
                <a:gd name="connsiteY248-4866" fmla="*/ 2453833 h 5311470"/>
                <a:gd name="connsiteX249-4867" fmla="*/ 58557 w 4098122"/>
                <a:gd name="connsiteY249-4868" fmla="*/ 2257063 h 5311470"/>
                <a:gd name="connsiteX250-4869" fmla="*/ 46983 w 4098122"/>
                <a:gd name="connsiteY250-4870" fmla="*/ 2210764 h 5311470"/>
                <a:gd name="connsiteX251-4871" fmla="*/ 23833 w 4098122"/>
                <a:gd name="connsiteY251-4872" fmla="*/ 2176040 h 5311470"/>
                <a:gd name="connsiteX252-4873" fmla="*/ 23833 w 4098122"/>
                <a:gd name="connsiteY252-4874" fmla="*/ 1828800 h 5311470"/>
                <a:gd name="connsiteX253-4875" fmla="*/ 35408 w 4098122"/>
                <a:gd name="connsiteY253-4876" fmla="*/ 1713053 h 5311470"/>
                <a:gd name="connsiteX254-4877" fmla="*/ 58557 w 4098122"/>
                <a:gd name="connsiteY254-4878" fmla="*/ 1643605 h 5311470"/>
                <a:gd name="connsiteX255-4879" fmla="*/ 35408 w 4098122"/>
                <a:gd name="connsiteY255-4880" fmla="*/ 1481559 h 5311470"/>
                <a:gd name="connsiteX256-4881" fmla="*/ 23833 w 4098122"/>
                <a:gd name="connsiteY256-4882" fmla="*/ 1446835 h 5311470"/>
                <a:gd name="connsiteX257-4883" fmla="*/ 684 w 4098122"/>
                <a:gd name="connsiteY257-4884" fmla="*/ 1365812 h 5311470"/>
                <a:gd name="connsiteX258-4885" fmla="*/ 12259 w 4098122"/>
                <a:gd name="connsiteY258-4886" fmla="*/ 1192192 h 5311470"/>
                <a:gd name="connsiteX259-4887" fmla="*/ 23833 w 4098122"/>
                <a:gd name="connsiteY259-4888" fmla="*/ 1157468 h 5311470"/>
                <a:gd name="connsiteX260-4889" fmla="*/ 58557 w 4098122"/>
                <a:gd name="connsiteY260-4890" fmla="*/ 1064871 h 5311470"/>
                <a:gd name="connsiteX261-4891" fmla="*/ 46983 w 4098122"/>
                <a:gd name="connsiteY261-4892" fmla="*/ 844952 h 5311470"/>
                <a:gd name="connsiteX262-4893" fmla="*/ 35408 w 4098122"/>
                <a:gd name="connsiteY262-4894" fmla="*/ 787078 h 5311470"/>
                <a:gd name="connsiteX263-4895" fmla="*/ 23833 w 4098122"/>
                <a:gd name="connsiteY263-4896" fmla="*/ 648182 h 5311470"/>
                <a:gd name="connsiteX264-4897" fmla="*/ 12259 w 4098122"/>
                <a:gd name="connsiteY264-4898" fmla="*/ 555585 h 5311470"/>
                <a:gd name="connsiteX265-4899" fmla="*/ 23833 w 4098122"/>
                <a:gd name="connsiteY265-4900" fmla="*/ 115747 h 5311470"/>
                <a:gd name="connsiteX266-4901" fmla="*/ 70132 w 4098122"/>
                <a:gd name="connsiteY266-4902" fmla="*/ 69448 h 5311470"/>
                <a:gd name="connsiteX267-4903" fmla="*/ 428947 w 4098122"/>
                <a:gd name="connsiteY267-4904" fmla="*/ 69448 h 5311470"/>
                <a:gd name="connsiteX268-4905" fmla="*/ 556269 w 4098122"/>
                <a:gd name="connsiteY268-4906" fmla="*/ 81022 h 5311470"/>
                <a:gd name="connsiteX269-4907" fmla="*/ 891935 w 4098122"/>
                <a:gd name="connsiteY269-4908" fmla="*/ 57873 h 5311470"/>
                <a:gd name="connsiteX270-4909" fmla="*/ 926659 w 4098122"/>
                <a:gd name="connsiteY270-4910" fmla="*/ 46298 h 5311470"/>
                <a:gd name="connsiteX271-4911" fmla="*/ 961383 w 4098122"/>
                <a:gd name="connsiteY271-4912" fmla="*/ 23149 h 5311470"/>
                <a:gd name="connsiteX272-4913" fmla="*/ 1007681 w 4098122"/>
                <a:gd name="connsiteY272-4914" fmla="*/ 0 h 5311470"/>
                <a:gd name="connsiteX0-4915" fmla="*/ 1056735 w 4098122"/>
                <a:gd name="connsiteY0-4916" fmla="*/ 149710 h 5311470"/>
                <a:gd name="connsiteX1-4917" fmla="*/ 1010449 w 4098122"/>
                <a:gd name="connsiteY1-4918" fmla="*/ 140754 h 5311470"/>
                <a:gd name="connsiteX2-4919" fmla="*/ 912755 w 4098122"/>
                <a:gd name="connsiteY2-4920" fmla="*/ 151921 h 5311470"/>
                <a:gd name="connsiteX3-4921" fmla="*/ 665066 w 4098122"/>
                <a:gd name="connsiteY3-4922" fmla="*/ 174258 h 5311470"/>
                <a:gd name="connsiteX4-4923" fmla="*/ 546340 w 4098122"/>
                <a:gd name="connsiteY4-4924" fmla="*/ 163090 h 5311470"/>
                <a:gd name="connsiteX5-4925" fmla="*/ 193938 w 4098122"/>
                <a:gd name="connsiteY5-4926" fmla="*/ 169028 h 5311470"/>
                <a:gd name="connsiteX6-4927" fmla="*/ 168578 w 4098122"/>
                <a:gd name="connsiteY6-4928" fmla="*/ 207762 h 5311470"/>
                <a:gd name="connsiteX7-4929" fmla="*/ 187473 w 4098122"/>
                <a:gd name="connsiteY7-4930" fmla="*/ 608390 h 5311470"/>
                <a:gd name="connsiteX8-4931" fmla="*/ 208505 w 4098122"/>
                <a:gd name="connsiteY8-4932" fmla="*/ 760923 h 5311470"/>
                <a:gd name="connsiteX9-4933" fmla="*/ 179372 w 4098122"/>
                <a:gd name="connsiteY9-4934" fmla="*/ 855496 h 5311470"/>
                <a:gd name="connsiteX10-4935" fmla="*/ 190165 w 4098122"/>
                <a:gd name="connsiteY10-4936" fmla="*/ 911336 h 5311470"/>
                <a:gd name="connsiteX11-4937" fmla="*/ 222545 w 4098122"/>
                <a:gd name="connsiteY11-4938" fmla="*/ 1056518 h 5311470"/>
                <a:gd name="connsiteX12-4939" fmla="*/ 209587 w 4098122"/>
                <a:gd name="connsiteY12-4940" fmla="*/ 1198869 h 5311470"/>
                <a:gd name="connsiteX13-4941" fmla="*/ 193411 w 4098122"/>
                <a:gd name="connsiteY13-4942" fmla="*/ 1287934 h 5311470"/>
                <a:gd name="connsiteX14-4943" fmla="*/ 146992 w 4098122"/>
                <a:gd name="connsiteY14-4944" fmla="*/ 1413887 h 5311470"/>
                <a:gd name="connsiteX15-4945" fmla="*/ 168578 w 4098122"/>
                <a:gd name="connsiteY15-4946" fmla="*/ 1492062 h 5311470"/>
                <a:gd name="connsiteX16-4947" fmla="*/ 179372 w 4098122"/>
                <a:gd name="connsiteY16-4948" fmla="*/ 1525566 h 5311470"/>
                <a:gd name="connsiteX17-4949" fmla="*/ 200958 w 4098122"/>
                <a:gd name="connsiteY17-4950" fmla="*/ 1681916 h 5311470"/>
                <a:gd name="connsiteX18-4951" fmla="*/ 179372 w 4098122"/>
                <a:gd name="connsiteY18-4952" fmla="*/ 1748923 h 5311470"/>
                <a:gd name="connsiteX19-4953" fmla="*/ 168578 w 4098122"/>
                <a:gd name="connsiteY19-4954" fmla="*/ 1860602 h 5311470"/>
                <a:gd name="connsiteX20-4955" fmla="*/ 204205 w 4098122"/>
                <a:gd name="connsiteY20-4956" fmla="*/ 2148134 h 5311470"/>
                <a:gd name="connsiteX21-4957" fmla="*/ 190165 w 4098122"/>
                <a:gd name="connsiteY21-4958" fmla="*/ 2229139 h 5311470"/>
                <a:gd name="connsiteX22-4959" fmla="*/ 200958 w 4098122"/>
                <a:gd name="connsiteY22-4960" fmla="*/ 2273811 h 5311470"/>
                <a:gd name="connsiteX23-4961" fmla="*/ 211751 w 4098122"/>
                <a:gd name="connsiteY23-4962" fmla="*/ 2463665 h 5311470"/>
                <a:gd name="connsiteX24-4963" fmla="*/ 190165 w 4098122"/>
                <a:gd name="connsiteY24-4964" fmla="*/ 2530671 h 5311470"/>
                <a:gd name="connsiteX25-4965" fmla="*/ 197184 w 4098122"/>
                <a:gd name="connsiteY25-4966" fmla="*/ 2693667 h 5311470"/>
                <a:gd name="connsiteX26-4967" fmla="*/ 190165 w 4098122"/>
                <a:gd name="connsiteY26-4968" fmla="*/ 2809867 h 5311470"/>
                <a:gd name="connsiteX27-4969" fmla="*/ 200958 w 4098122"/>
                <a:gd name="connsiteY27-4970" fmla="*/ 2966216 h 5311470"/>
                <a:gd name="connsiteX28-4971" fmla="*/ 190165 w 4098122"/>
                <a:gd name="connsiteY28-4972" fmla="*/ 2999720 h 5311470"/>
                <a:gd name="connsiteX29-4973" fmla="*/ 168578 w 4098122"/>
                <a:gd name="connsiteY29-4974" fmla="*/ 3066728 h 5311470"/>
                <a:gd name="connsiteX30-4975" fmla="*/ 187473 w 4098122"/>
                <a:gd name="connsiteY30-4976" fmla="*/ 3221661 h 5311470"/>
                <a:gd name="connsiteX31-4977" fmla="*/ 179372 w 4098122"/>
                <a:gd name="connsiteY31-4978" fmla="*/ 3323587 h 5311470"/>
                <a:gd name="connsiteX32-4979" fmla="*/ 200958 w 4098122"/>
                <a:gd name="connsiteY32-4980" fmla="*/ 3412930 h 5311470"/>
                <a:gd name="connsiteX33-4981" fmla="*/ 211751 w 4098122"/>
                <a:gd name="connsiteY33-4982" fmla="*/ 3546944 h 5311470"/>
                <a:gd name="connsiteX34-4983" fmla="*/ 233337 w 4098122"/>
                <a:gd name="connsiteY34-4984" fmla="*/ 3580448 h 5311470"/>
                <a:gd name="connsiteX35-4985" fmla="*/ 254924 w 4098122"/>
                <a:gd name="connsiteY35-4986" fmla="*/ 3714461 h 5311470"/>
                <a:gd name="connsiteX36-4987" fmla="*/ 207978 w 4098122"/>
                <a:gd name="connsiteY36-4988" fmla="*/ 3817095 h 5311470"/>
                <a:gd name="connsiteX37-4989" fmla="*/ 214443 w 4098122"/>
                <a:gd name="connsiteY37-4990" fmla="*/ 3951817 h 5311470"/>
                <a:gd name="connsiteX38-4991" fmla="*/ 168578 w 4098122"/>
                <a:gd name="connsiteY38-4992" fmla="*/ 4116504 h 5311470"/>
                <a:gd name="connsiteX39-4993" fmla="*/ 190165 w 4098122"/>
                <a:gd name="connsiteY39-4994" fmla="*/ 4183511 h 5311470"/>
                <a:gd name="connsiteX40-4995" fmla="*/ 218216 w 4098122"/>
                <a:gd name="connsiteY40-4996" fmla="*/ 4256733 h 5311470"/>
                <a:gd name="connsiteX41-4997" fmla="*/ 211751 w 4098122"/>
                <a:gd name="connsiteY41-4998" fmla="*/ 4306356 h 5311470"/>
                <a:gd name="connsiteX42-4999" fmla="*/ 190165 w 4098122"/>
                <a:gd name="connsiteY42-5000" fmla="*/ 4406868 h 5311470"/>
                <a:gd name="connsiteX43-5001" fmla="*/ 179372 w 4098122"/>
                <a:gd name="connsiteY43-5002" fmla="*/ 4451539 h 5311470"/>
                <a:gd name="connsiteX44-5003" fmla="*/ 168578 w 4098122"/>
                <a:gd name="connsiteY44-5004" fmla="*/ 4574385 h 5311470"/>
                <a:gd name="connsiteX45-5005" fmla="*/ 179372 w 4098122"/>
                <a:gd name="connsiteY45-5006" fmla="*/ 4607889 h 5311470"/>
                <a:gd name="connsiteX46-5007" fmla="*/ 211751 w 4098122"/>
                <a:gd name="connsiteY46-5008" fmla="*/ 4674896 h 5311470"/>
                <a:gd name="connsiteX47-5009" fmla="*/ 200958 w 4098122"/>
                <a:gd name="connsiteY47-5010" fmla="*/ 4719567 h 5311470"/>
                <a:gd name="connsiteX48-5011" fmla="*/ 179372 w 4098122"/>
                <a:gd name="connsiteY48-5012" fmla="*/ 4753071 h 5311470"/>
                <a:gd name="connsiteX49-5013" fmla="*/ 179372 w 4098122"/>
                <a:gd name="connsiteY49-5014" fmla="*/ 5009930 h 5311470"/>
                <a:gd name="connsiteX50-5015" fmla="*/ 157786 w 4098122"/>
                <a:gd name="connsiteY50-5016" fmla="*/ 5043435 h 5311470"/>
                <a:gd name="connsiteX51-5017" fmla="*/ 180935 w 4098122"/>
                <a:gd name="connsiteY51-5018" fmla="*/ 5108814 h 5311470"/>
                <a:gd name="connsiteX52-5019" fmla="*/ 230213 w 4098122"/>
                <a:gd name="connsiteY52-5020" fmla="*/ 5074497 h 5311470"/>
                <a:gd name="connsiteX53-5021" fmla="*/ 308890 w 4098122"/>
                <a:gd name="connsiteY53-5022" fmla="*/ 5132777 h 5311470"/>
                <a:gd name="connsiteX54-5023" fmla="*/ 330477 w 4098122"/>
                <a:gd name="connsiteY54-5024" fmla="*/ 5110441 h 5311470"/>
                <a:gd name="connsiteX55-5025" fmla="*/ 524754 w 4098122"/>
                <a:gd name="connsiteY55-5026" fmla="*/ 5099273 h 5311470"/>
                <a:gd name="connsiteX56-5027" fmla="*/ 783791 w 4098122"/>
                <a:gd name="connsiteY56-5028" fmla="*/ 5099273 h 5311470"/>
                <a:gd name="connsiteX57-5029" fmla="*/ 891723 w 4098122"/>
                <a:gd name="connsiteY57-5030" fmla="*/ 5110441 h 5311470"/>
                <a:gd name="connsiteX58-5031" fmla="*/ 1107587 w 4098122"/>
                <a:gd name="connsiteY58-5032" fmla="*/ 5121609 h 5311470"/>
                <a:gd name="connsiteX59-5033" fmla="*/ 1161553 w 4098122"/>
                <a:gd name="connsiteY59-5034" fmla="*/ 5110441 h 5311470"/>
                <a:gd name="connsiteX60-5035" fmla="*/ 1334244 w 4098122"/>
                <a:gd name="connsiteY60-5036" fmla="*/ 5099273 h 5311470"/>
                <a:gd name="connsiteX61-5037" fmla="*/ 1388211 w 4098122"/>
                <a:gd name="connsiteY61-5038" fmla="*/ 5110441 h 5311470"/>
                <a:gd name="connsiteX62-5039" fmla="*/ 1420590 w 4098122"/>
                <a:gd name="connsiteY62-5040" fmla="*/ 5121609 h 5311470"/>
                <a:gd name="connsiteX63-5041" fmla="*/ 1485349 w 4098122"/>
                <a:gd name="connsiteY63-5042" fmla="*/ 5132777 h 5311470"/>
                <a:gd name="connsiteX64-5043" fmla="*/ 1517729 w 4098122"/>
                <a:gd name="connsiteY64-5044" fmla="*/ 5143945 h 5311470"/>
                <a:gd name="connsiteX65-5045" fmla="*/ 1550108 w 4098122"/>
                <a:gd name="connsiteY65-5046" fmla="*/ 5155112 h 5311470"/>
                <a:gd name="connsiteX66-5047" fmla="*/ 1614868 w 4098122"/>
                <a:gd name="connsiteY66-5048" fmla="*/ 5177448 h 5311470"/>
                <a:gd name="connsiteX67-5049" fmla="*/ 1802785 w 4098122"/>
                <a:gd name="connsiteY67-5050" fmla="*/ 5181199 h 5311470"/>
                <a:gd name="connsiteX68-5051" fmla="*/ 1926080 w 4098122"/>
                <a:gd name="connsiteY68-5052" fmla="*/ 5173781 h 5311470"/>
                <a:gd name="connsiteX69-5053" fmla="*/ 2060390 w 4098122"/>
                <a:gd name="connsiteY69-5054" fmla="*/ 5177531 h 5311470"/>
                <a:gd name="connsiteX70-5055" fmla="*/ 2137733 w 4098122"/>
                <a:gd name="connsiteY70-5056" fmla="*/ 5177498 h 5311470"/>
                <a:gd name="connsiteX71-5057" fmla="*/ 2216643 w 4098122"/>
                <a:gd name="connsiteY71-5058" fmla="*/ 5170047 h 5311470"/>
                <a:gd name="connsiteX72-5059" fmla="*/ 2338012 w 4098122"/>
                <a:gd name="connsiteY72-5060" fmla="*/ 5177448 h 5311470"/>
                <a:gd name="connsiteX73-5061" fmla="*/ 3426693 w 4098122"/>
                <a:gd name="connsiteY73-5062" fmla="*/ 5140244 h 5311470"/>
                <a:gd name="connsiteX74-5063" fmla="*/ 3485092 w 4098122"/>
                <a:gd name="connsiteY74-5064" fmla="*/ 5129077 h 5311470"/>
                <a:gd name="connsiteX75-5065" fmla="*/ 3536058 w 4098122"/>
                <a:gd name="connsiteY75-5066" fmla="*/ 5121609 h 5311470"/>
                <a:gd name="connsiteX76-5067" fmla="*/ 3606819 w 4098122"/>
                <a:gd name="connsiteY76-5068" fmla="*/ 5129026 h 5311470"/>
                <a:gd name="connsiteX77-5069" fmla="*/ 3665576 w 4098122"/>
                <a:gd name="connsiteY77-5070" fmla="*/ 5132777 h 5311470"/>
                <a:gd name="connsiteX78-5071" fmla="*/ 3773508 w 4098122"/>
                <a:gd name="connsiteY78-5072" fmla="*/ 5155112 h 5311470"/>
                <a:gd name="connsiteX79-5073" fmla="*/ 3816680 w 4098122"/>
                <a:gd name="connsiteY79-5074" fmla="*/ 5166280 h 5311470"/>
                <a:gd name="connsiteX80-5075" fmla="*/ 3870647 w 4098122"/>
                <a:gd name="connsiteY80-5076" fmla="*/ 5177448 h 5311470"/>
                <a:gd name="connsiteX81-5077" fmla="*/ 3874975 w 4098122"/>
                <a:gd name="connsiteY81-5078" fmla="*/ 5037497 h 5311470"/>
                <a:gd name="connsiteX82-5079" fmla="*/ 3913820 w 4098122"/>
                <a:gd name="connsiteY82-5080" fmla="*/ 4697231 h 5311470"/>
                <a:gd name="connsiteX83-5081" fmla="*/ 3903026 w 4098122"/>
                <a:gd name="connsiteY83-5082" fmla="*/ 4663727 h 5311470"/>
                <a:gd name="connsiteX84-5083" fmla="*/ 3892233 w 4098122"/>
                <a:gd name="connsiteY84-5084" fmla="*/ 4384532 h 5311470"/>
                <a:gd name="connsiteX85-5085" fmla="*/ 3881440 w 4098122"/>
                <a:gd name="connsiteY85-5086" fmla="*/ 4105336 h 5311470"/>
                <a:gd name="connsiteX86-5087" fmla="*/ 3924612 w 4098122"/>
                <a:gd name="connsiteY86-5088" fmla="*/ 4071832 h 5311470"/>
                <a:gd name="connsiteX87-5089" fmla="*/ 3899780 w 4098122"/>
                <a:gd name="connsiteY87-5090" fmla="*/ 3931880 h 5311470"/>
                <a:gd name="connsiteX88-5091" fmla="*/ 3872811 w 4098122"/>
                <a:gd name="connsiteY88-5092" fmla="*/ 3820202 h 5311470"/>
                <a:gd name="connsiteX89-5093" fmla="*/ 3892233 w 4098122"/>
                <a:gd name="connsiteY89-5094" fmla="*/ 3602783 h 5311470"/>
                <a:gd name="connsiteX90-5095" fmla="*/ 3878749 w 4098122"/>
                <a:gd name="connsiteY90-5096" fmla="*/ 3246828 h 5311470"/>
                <a:gd name="connsiteX91-5097" fmla="*/ 3913820 w 4098122"/>
                <a:gd name="connsiteY91-5098" fmla="*/ 3111398 h 5311470"/>
                <a:gd name="connsiteX92-5099" fmla="*/ 3924612 w 4098122"/>
                <a:gd name="connsiteY92-5100" fmla="*/ 3055560 h 5311470"/>
                <a:gd name="connsiteX93-5101" fmla="*/ 3903026 w 4098122"/>
                <a:gd name="connsiteY93-5102" fmla="*/ 2910378 h 5311470"/>
                <a:gd name="connsiteX94-5103" fmla="*/ 3897643 w 4098122"/>
                <a:gd name="connsiteY94-5104" fmla="*/ 2689852 h 5311470"/>
                <a:gd name="connsiteX95-5105" fmla="*/ 3859853 w 4098122"/>
                <a:gd name="connsiteY95-5106" fmla="*/ 2564175 h 5311470"/>
                <a:gd name="connsiteX96-5107" fmla="*/ 3838267 w 4098122"/>
                <a:gd name="connsiteY96-5108" fmla="*/ 2541839 h 5311470"/>
                <a:gd name="connsiteX97-5109" fmla="*/ 3827474 w 4098122"/>
                <a:gd name="connsiteY97-5110" fmla="*/ 2407825 h 5311470"/>
                <a:gd name="connsiteX98-5111" fmla="*/ 3838267 w 4098122"/>
                <a:gd name="connsiteY98-5112" fmla="*/ 2374321 h 5311470"/>
                <a:gd name="connsiteX99-5113" fmla="*/ 3849060 w 4098122"/>
                <a:gd name="connsiteY99-5114" fmla="*/ 2296146 h 5311470"/>
                <a:gd name="connsiteX100-5115" fmla="*/ 3870647 w 4098122"/>
                <a:gd name="connsiteY100-5116" fmla="*/ 2273811 h 5311470"/>
                <a:gd name="connsiteX101-5117" fmla="*/ 3903026 w 4098122"/>
                <a:gd name="connsiteY101-5118" fmla="*/ 2184469 h 5311470"/>
                <a:gd name="connsiteX102-5119" fmla="*/ 3913820 w 4098122"/>
                <a:gd name="connsiteY102-5120" fmla="*/ 2005783 h 5311470"/>
                <a:gd name="connsiteX103-5121" fmla="*/ 3935406 w 4098122"/>
                <a:gd name="connsiteY103-5122" fmla="*/ 1793595 h 5311470"/>
                <a:gd name="connsiteX104-5123" fmla="*/ 3924612 w 4098122"/>
                <a:gd name="connsiteY104-5124" fmla="*/ 1648413 h 5311470"/>
                <a:gd name="connsiteX105-5125" fmla="*/ 3946199 w 4098122"/>
                <a:gd name="connsiteY105-5126" fmla="*/ 1614909 h 5311470"/>
                <a:gd name="connsiteX106-5127" fmla="*/ 3940816 w 4098122"/>
                <a:gd name="connsiteY106-5128" fmla="*/ 1485848 h 5311470"/>
                <a:gd name="connsiteX107-5129" fmla="*/ 3947836 w 4098122"/>
                <a:gd name="connsiteY107-5130" fmla="*/ 1378692 h 5311470"/>
                <a:gd name="connsiteX108-5131" fmla="*/ 3931105 w 4098122"/>
                <a:gd name="connsiteY108-5132" fmla="*/ 1305039 h 5311470"/>
                <a:gd name="connsiteX109-5133" fmla="*/ 3913293 w 4098122"/>
                <a:gd name="connsiteY109-5134" fmla="*/ 1178655 h 5311470"/>
                <a:gd name="connsiteX110-5135" fmla="*/ 3903026 w 4098122"/>
                <a:gd name="connsiteY110-5136" fmla="*/ 676810 h 5311470"/>
                <a:gd name="connsiteX111-5137" fmla="*/ 3917066 w 4098122"/>
                <a:gd name="connsiteY111-5138" fmla="*/ 454869 h 5311470"/>
                <a:gd name="connsiteX112-5139" fmla="*/ 3892233 w 4098122"/>
                <a:gd name="connsiteY112-5140" fmla="*/ 397615 h 5311470"/>
                <a:gd name="connsiteX113-5141" fmla="*/ 3913820 w 4098122"/>
                <a:gd name="connsiteY113-5142" fmla="*/ 218929 h 5311470"/>
                <a:gd name="connsiteX114-5143" fmla="*/ 3827474 w 4098122"/>
                <a:gd name="connsiteY114-5144" fmla="*/ 196594 h 5311470"/>
                <a:gd name="connsiteX115-5145" fmla="*/ 3795094 w 4098122"/>
                <a:gd name="connsiteY115-5146" fmla="*/ 174258 h 5311470"/>
                <a:gd name="connsiteX116-5147" fmla="*/ 3719542 w 4098122"/>
                <a:gd name="connsiteY116-5148" fmla="*/ 163090 h 5311470"/>
                <a:gd name="connsiteX117-5149" fmla="*/ 3683388 w 4098122"/>
                <a:gd name="connsiteY117-5150" fmla="*/ 154045 h 5311470"/>
                <a:gd name="connsiteX118-5151" fmla="*/ 3633196 w 4098122"/>
                <a:gd name="connsiteY118-5152" fmla="*/ 140754 h 5311470"/>
                <a:gd name="connsiteX119-5153" fmla="*/ 3590023 w 4098122"/>
                <a:gd name="connsiteY119-5154" fmla="*/ 163090 h 5311470"/>
                <a:gd name="connsiteX120-5155" fmla="*/ 3287814 w 4098122"/>
                <a:gd name="connsiteY120-5156" fmla="*/ 174258 h 5311470"/>
                <a:gd name="connsiteX121-5157" fmla="*/ 3190675 w 4098122"/>
                <a:gd name="connsiteY121-5158" fmla="*/ 196594 h 5311470"/>
                <a:gd name="connsiteX122-5159" fmla="*/ 3169088 w 4098122"/>
                <a:gd name="connsiteY122-5160" fmla="*/ 174258 h 5311470"/>
                <a:gd name="connsiteX123-5161" fmla="*/ 3136709 w 4098122"/>
                <a:gd name="connsiteY123-5162" fmla="*/ 163090 h 5311470"/>
                <a:gd name="connsiteX124-5163" fmla="*/ 3115123 w 4098122"/>
                <a:gd name="connsiteY124-5164" fmla="*/ 140754 h 5311470"/>
                <a:gd name="connsiteX125-5165" fmla="*/ 3030414 w 4098122"/>
                <a:gd name="connsiteY125-5166" fmla="*/ 159276 h 5311470"/>
                <a:gd name="connsiteX126-5167" fmla="*/ 2856086 w 4098122"/>
                <a:gd name="connsiteY126-5168" fmla="*/ 151922 h 5311470"/>
                <a:gd name="connsiteX127-5169" fmla="*/ 2445944 w 4098122"/>
                <a:gd name="connsiteY127-5170" fmla="*/ 174258 h 5311470"/>
                <a:gd name="connsiteX128-5171" fmla="*/ 2111354 w 4098122"/>
                <a:gd name="connsiteY128-5172" fmla="*/ 129587 h 5311470"/>
                <a:gd name="connsiteX129-5173" fmla="*/ 1882561 w 4098122"/>
                <a:gd name="connsiteY129-5174" fmla="*/ 154045 h 5311470"/>
                <a:gd name="connsiteX130-5175" fmla="*/ 1712006 w 4098122"/>
                <a:gd name="connsiteY130-5176" fmla="*/ 140754 h 5311470"/>
                <a:gd name="connsiteX131-5177" fmla="*/ 1237105 w 4098122"/>
                <a:gd name="connsiteY131-5178" fmla="*/ 163090 h 5311470"/>
                <a:gd name="connsiteX132-5179" fmla="*/ 1160470 w 4098122"/>
                <a:gd name="connsiteY132-5180" fmla="*/ 163031 h 5311470"/>
                <a:gd name="connsiteX133-5181" fmla="*/ 1106861 w 4098122"/>
                <a:gd name="connsiteY133-5182" fmla="*/ 161556 h 5311470"/>
                <a:gd name="connsiteX134-5183" fmla="*/ 1056735 w 4098122"/>
                <a:gd name="connsiteY134-5184" fmla="*/ 149710 h 5311470"/>
                <a:gd name="connsiteX135-5185" fmla="*/ 1007681 w 4098122"/>
                <a:gd name="connsiteY135-5186" fmla="*/ 0 h 5311470"/>
                <a:gd name="connsiteX136-5187" fmla="*/ 1100279 w 4098122"/>
                <a:gd name="connsiteY136-5188" fmla="*/ 23149 h 5311470"/>
                <a:gd name="connsiteX137-5189" fmla="*/ 1169727 w 4098122"/>
                <a:gd name="connsiteY137-5190" fmla="*/ 69448 h 5311470"/>
                <a:gd name="connsiteX138-5191" fmla="*/ 1679013 w 4098122"/>
                <a:gd name="connsiteY138-5192" fmla="*/ 46298 h 5311470"/>
                <a:gd name="connsiteX139-5193" fmla="*/ 1760036 w 4098122"/>
                <a:gd name="connsiteY139-5194" fmla="*/ 23149 h 5311470"/>
                <a:gd name="connsiteX140-5195" fmla="*/ 2107276 w 4098122"/>
                <a:gd name="connsiteY140-5196" fmla="*/ 34724 h 5311470"/>
                <a:gd name="connsiteX141-5197" fmla="*/ 2466092 w 4098122"/>
                <a:gd name="connsiteY141-5198" fmla="*/ 81022 h 5311470"/>
                <a:gd name="connsiteX142-5199" fmla="*/ 2905930 w 4098122"/>
                <a:gd name="connsiteY142-5200" fmla="*/ 57873 h 5311470"/>
                <a:gd name="connsiteX143-5201" fmla="*/ 3010102 w 4098122"/>
                <a:gd name="connsiteY143-5202" fmla="*/ 34724 h 5311470"/>
                <a:gd name="connsiteX144-5203" fmla="*/ 3183722 w 4098122"/>
                <a:gd name="connsiteY144-5204" fmla="*/ 46298 h 5311470"/>
                <a:gd name="connsiteX145-5205" fmla="*/ 3206871 w 4098122"/>
                <a:gd name="connsiteY145-5206" fmla="*/ 69448 h 5311470"/>
                <a:gd name="connsiteX146-5207" fmla="*/ 3241595 w 4098122"/>
                <a:gd name="connsiteY146-5208" fmla="*/ 81022 h 5311470"/>
                <a:gd name="connsiteX147-5209" fmla="*/ 3264745 w 4098122"/>
                <a:gd name="connsiteY147-5210" fmla="*/ 104172 h 5311470"/>
                <a:gd name="connsiteX148-5211" fmla="*/ 3368917 w 4098122"/>
                <a:gd name="connsiteY148-5212" fmla="*/ 81022 h 5311470"/>
                <a:gd name="connsiteX149-5213" fmla="*/ 3693008 w 4098122"/>
                <a:gd name="connsiteY149-5214" fmla="*/ 69448 h 5311470"/>
                <a:gd name="connsiteX150-5215" fmla="*/ 3739307 w 4098122"/>
                <a:gd name="connsiteY150-5216" fmla="*/ 46298 h 5311470"/>
                <a:gd name="connsiteX151-5217" fmla="*/ 3774031 w 4098122"/>
                <a:gd name="connsiteY151-5218" fmla="*/ 23149 h 5311470"/>
                <a:gd name="connsiteX152-5219" fmla="*/ 3831904 w 4098122"/>
                <a:gd name="connsiteY152-5220" fmla="*/ 69448 h 5311470"/>
                <a:gd name="connsiteX153-5221" fmla="*/ 3912927 w 4098122"/>
                <a:gd name="connsiteY153-5222" fmla="*/ 81022 h 5311470"/>
                <a:gd name="connsiteX154-5223" fmla="*/ 3947651 w 4098122"/>
                <a:gd name="connsiteY154-5224" fmla="*/ 104172 h 5311470"/>
                <a:gd name="connsiteX155-5225" fmla="*/ 4040249 w 4098122"/>
                <a:gd name="connsiteY155-5226" fmla="*/ 127321 h 5311470"/>
                <a:gd name="connsiteX156-5227" fmla="*/ 4017099 w 4098122"/>
                <a:gd name="connsiteY156-5228" fmla="*/ 312516 h 5311470"/>
                <a:gd name="connsiteX157-5229" fmla="*/ 4005524 w 4098122"/>
                <a:gd name="connsiteY157-5230" fmla="*/ 347240 h 5311470"/>
                <a:gd name="connsiteX158-5231" fmla="*/ 4028674 w 4098122"/>
                <a:gd name="connsiteY158-5232" fmla="*/ 601883 h 5311470"/>
                <a:gd name="connsiteX159-5233" fmla="*/ 4040249 w 4098122"/>
                <a:gd name="connsiteY159-5234" fmla="*/ 1169043 h 5311470"/>
                <a:gd name="connsiteX160-5235" fmla="*/ 4063398 w 4098122"/>
                <a:gd name="connsiteY160-5236" fmla="*/ 1238491 h 5311470"/>
                <a:gd name="connsiteX161-5237" fmla="*/ 4074973 w 4098122"/>
                <a:gd name="connsiteY161-5238" fmla="*/ 1273215 h 5311470"/>
                <a:gd name="connsiteX162-5239" fmla="*/ 4098122 w 4098122"/>
                <a:gd name="connsiteY162-5240" fmla="*/ 1354238 h 5311470"/>
                <a:gd name="connsiteX163-5241" fmla="*/ 4074973 w 4098122"/>
                <a:gd name="connsiteY163-5242" fmla="*/ 1574157 h 5311470"/>
                <a:gd name="connsiteX164-5243" fmla="*/ 4051823 w 4098122"/>
                <a:gd name="connsiteY164-5244" fmla="*/ 1608881 h 5311470"/>
                <a:gd name="connsiteX165-5245" fmla="*/ 4063398 w 4098122"/>
                <a:gd name="connsiteY165-5246" fmla="*/ 1759352 h 5311470"/>
                <a:gd name="connsiteX166-5247" fmla="*/ 4040249 w 4098122"/>
                <a:gd name="connsiteY166-5248" fmla="*/ 1979271 h 5311470"/>
                <a:gd name="connsiteX167-5249" fmla="*/ 4028674 w 4098122"/>
                <a:gd name="connsiteY167-5250" fmla="*/ 2164466 h 5311470"/>
                <a:gd name="connsiteX168-5251" fmla="*/ 3993950 w 4098122"/>
                <a:gd name="connsiteY168-5252" fmla="*/ 2257063 h 5311470"/>
                <a:gd name="connsiteX169-5253" fmla="*/ 3970800 w 4098122"/>
                <a:gd name="connsiteY169-5254" fmla="*/ 2280212 h 5311470"/>
                <a:gd name="connsiteX170-5255" fmla="*/ 3959226 w 4098122"/>
                <a:gd name="connsiteY170-5256" fmla="*/ 2361235 h 5311470"/>
                <a:gd name="connsiteX171-5257" fmla="*/ 3947651 w 4098122"/>
                <a:gd name="connsiteY171-5258" fmla="*/ 2395959 h 5311470"/>
                <a:gd name="connsiteX172-5259" fmla="*/ 3959226 w 4098122"/>
                <a:gd name="connsiteY172-5260" fmla="*/ 2534855 h 5311470"/>
                <a:gd name="connsiteX173-5261" fmla="*/ 3982375 w 4098122"/>
                <a:gd name="connsiteY173-5262" fmla="*/ 2558005 h 5311470"/>
                <a:gd name="connsiteX174-5263" fmla="*/ 3993950 w 4098122"/>
                <a:gd name="connsiteY174-5264" fmla="*/ 2592729 h 5311470"/>
                <a:gd name="connsiteX175-5265" fmla="*/ 4028674 w 4098122"/>
                <a:gd name="connsiteY175-5266" fmla="*/ 2916820 h 5311470"/>
                <a:gd name="connsiteX176-5267" fmla="*/ 4051823 w 4098122"/>
                <a:gd name="connsiteY176-5268" fmla="*/ 3067291 h 5311470"/>
                <a:gd name="connsiteX177-5269" fmla="*/ 4040249 w 4098122"/>
                <a:gd name="connsiteY177-5270" fmla="*/ 3125164 h 5311470"/>
                <a:gd name="connsiteX178-5271" fmla="*/ 4029899 w 4098122"/>
                <a:gd name="connsiteY178-5272" fmla="*/ 3164921 h 5311470"/>
                <a:gd name="connsiteX179-5273" fmla="*/ 4031149 w 4098122"/>
                <a:gd name="connsiteY179-5274" fmla="*/ 3158443 h 5311470"/>
                <a:gd name="connsiteX180-5275" fmla="*/ 4029899 w 4098122"/>
                <a:gd name="connsiteY180-5276" fmla="*/ 3164921 h 5311470"/>
                <a:gd name="connsiteX181-5277" fmla="*/ 4017099 w 4098122"/>
                <a:gd name="connsiteY181-5278" fmla="*/ 3229336 h 5311470"/>
                <a:gd name="connsiteX182-5279" fmla="*/ 4017099 w 4098122"/>
                <a:gd name="connsiteY182-5280" fmla="*/ 3634450 h 5311470"/>
                <a:gd name="connsiteX183-5281" fmla="*/ 4051823 w 4098122"/>
                <a:gd name="connsiteY183-5282" fmla="*/ 3842795 h 5311470"/>
                <a:gd name="connsiteX184-5283" fmla="*/ 4063398 w 4098122"/>
                <a:gd name="connsiteY184-5284" fmla="*/ 3981691 h 5311470"/>
                <a:gd name="connsiteX185-5285" fmla="*/ 4051823 w 4098122"/>
                <a:gd name="connsiteY185-5286" fmla="*/ 4120587 h 5311470"/>
                <a:gd name="connsiteX186-5287" fmla="*/ 4040249 w 4098122"/>
                <a:gd name="connsiteY186-5288" fmla="*/ 4155311 h 5311470"/>
                <a:gd name="connsiteX187-5289" fmla="*/ 4017099 w 4098122"/>
                <a:gd name="connsiteY187-5290" fmla="*/ 4444678 h 5311470"/>
                <a:gd name="connsiteX188-5291" fmla="*/ 4028674 w 4098122"/>
                <a:gd name="connsiteY188-5292" fmla="*/ 4734045 h 5311470"/>
                <a:gd name="connsiteX189-5293" fmla="*/ 4040249 w 4098122"/>
                <a:gd name="connsiteY189-5294" fmla="*/ 4768769 h 5311470"/>
                <a:gd name="connsiteX190-5295" fmla="*/ 4025844 w 4098122"/>
                <a:gd name="connsiteY190-5296" fmla="*/ 5150698 h 5311470"/>
                <a:gd name="connsiteX191-5297" fmla="*/ 4014270 w 4098122"/>
                <a:gd name="connsiteY191-5298" fmla="*/ 5275190 h 5311470"/>
                <a:gd name="connsiteX192-5299" fmla="*/ 3936076 w 4098122"/>
                <a:gd name="connsiteY192-5300" fmla="*/ 5254906 h 5311470"/>
                <a:gd name="connsiteX193-5301" fmla="*/ 3889778 w 4098122"/>
                <a:gd name="connsiteY193-5302" fmla="*/ 5243331 h 5311470"/>
                <a:gd name="connsiteX194-5303" fmla="*/ 3788546 w 4098122"/>
                <a:gd name="connsiteY194-5304" fmla="*/ 5240502 h 5311470"/>
                <a:gd name="connsiteX195-5305" fmla="*/ 3713143 w 4098122"/>
                <a:gd name="connsiteY195-5306" fmla="*/ 5246382 h 5311470"/>
                <a:gd name="connsiteX196-5307" fmla="*/ 3655455 w 4098122"/>
                <a:gd name="connsiteY196-5308" fmla="*/ 5234733 h 5311470"/>
                <a:gd name="connsiteX197-5309" fmla="*/ 3600411 w 4098122"/>
                <a:gd name="connsiteY197-5310" fmla="*/ 5231757 h 5311470"/>
                <a:gd name="connsiteX198-5311" fmla="*/ 3565686 w 4098122"/>
                <a:gd name="connsiteY198-5312" fmla="*/ 5243331 h 5311470"/>
                <a:gd name="connsiteX199-5313" fmla="*/ 2350345 w 4098122"/>
                <a:gd name="connsiteY199-5314" fmla="*/ 5266481 h 5311470"/>
                <a:gd name="connsiteX200-5315" fmla="*/ 2188299 w 4098122"/>
                <a:gd name="connsiteY200-5316" fmla="*/ 5289630 h 5311470"/>
                <a:gd name="connsiteX201-5317" fmla="*/ 2095702 w 4098122"/>
                <a:gd name="connsiteY201-5318" fmla="*/ 5301205 h 5311470"/>
                <a:gd name="connsiteX202-5319" fmla="*/ 2049329 w 4098122"/>
                <a:gd name="connsiteY202-5320" fmla="*/ 5306936 h 5311470"/>
                <a:gd name="connsiteX203-5321" fmla="*/ 1968380 w 4098122"/>
                <a:gd name="connsiteY203-5322" fmla="*/ 5301205 h 5311470"/>
                <a:gd name="connsiteX204-5323" fmla="*/ 1748461 w 4098122"/>
                <a:gd name="connsiteY204-5324" fmla="*/ 5289630 h 5311470"/>
                <a:gd name="connsiteX205-5325" fmla="*/ 1574841 w 4098122"/>
                <a:gd name="connsiteY205-5326" fmla="*/ 5266481 h 5311470"/>
                <a:gd name="connsiteX206-5327" fmla="*/ 1505393 w 4098122"/>
                <a:gd name="connsiteY206-5328" fmla="*/ 5243331 h 5311470"/>
                <a:gd name="connsiteX207-5329" fmla="*/ 1470669 w 4098122"/>
                <a:gd name="connsiteY207-5330" fmla="*/ 5231757 h 5311470"/>
                <a:gd name="connsiteX208-5331" fmla="*/ 1435945 w 4098122"/>
                <a:gd name="connsiteY208-5332" fmla="*/ 5220182 h 5311470"/>
                <a:gd name="connsiteX209-5333" fmla="*/ 1366497 w 4098122"/>
                <a:gd name="connsiteY209-5334" fmla="*/ 5208607 h 5311470"/>
                <a:gd name="connsiteX210-5335" fmla="*/ 1331773 w 4098122"/>
                <a:gd name="connsiteY210-5336" fmla="*/ 5197033 h 5311470"/>
                <a:gd name="connsiteX211-5337" fmla="*/ 1273899 w 4098122"/>
                <a:gd name="connsiteY211-5338" fmla="*/ 5185458 h 5311470"/>
                <a:gd name="connsiteX212-5339" fmla="*/ 1088704 w 4098122"/>
                <a:gd name="connsiteY212-5340" fmla="*/ 5197033 h 5311470"/>
                <a:gd name="connsiteX213-5341" fmla="*/ 1030831 w 4098122"/>
                <a:gd name="connsiteY213-5342" fmla="*/ 5208607 h 5311470"/>
                <a:gd name="connsiteX214-5343" fmla="*/ 799337 w 4098122"/>
                <a:gd name="connsiteY214-5344" fmla="*/ 5197033 h 5311470"/>
                <a:gd name="connsiteX215-5345" fmla="*/ 648866 w 4098122"/>
                <a:gd name="connsiteY215-5346" fmla="*/ 5231757 h 5311470"/>
                <a:gd name="connsiteX216-5347" fmla="*/ 452097 w 4098122"/>
                <a:gd name="connsiteY216-5348" fmla="*/ 5197033 h 5311470"/>
                <a:gd name="connsiteX217-5349" fmla="*/ 244625 w 4098122"/>
                <a:gd name="connsiteY217-5350" fmla="*/ 5207919 h 5311470"/>
                <a:gd name="connsiteX218-5351" fmla="*/ 174304 w 4098122"/>
                <a:gd name="connsiteY218-5352" fmla="*/ 5220182 h 5311470"/>
                <a:gd name="connsiteX219-5353" fmla="*/ 117808 w 4098122"/>
                <a:gd name="connsiteY219-5354" fmla="*/ 5228128 h 5311470"/>
                <a:gd name="connsiteX220-5355" fmla="*/ 12259 w 4098122"/>
                <a:gd name="connsiteY220-5356" fmla="*/ 5243331 h 5311470"/>
                <a:gd name="connsiteX221-5357" fmla="*/ 23144 w 4098122"/>
                <a:gd name="connsiteY221-5358" fmla="*/ 5109442 h 5311470"/>
                <a:gd name="connsiteX222-5359" fmla="*/ 46294 w 4098122"/>
                <a:gd name="connsiteY222-5360" fmla="*/ 5020289 h 5311470"/>
                <a:gd name="connsiteX223-5361" fmla="*/ 35408 w 4098122"/>
                <a:gd name="connsiteY223-5362" fmla="*/ 4826643 h 5311470"/>
                <a:gd name="connsiteX224-5363" fmla="*/ 58557 w 4098122"/>
                <a:gd name="connsiteY224-5364" fmla="*/ 4791919 h 5311470"/>
                <a:gd name="connsiteX225-5365" fmla="*/ 70132 w 4098122"/>
                <a:gd name="connsiteY225-5366" fmla="*/ 4745620 h 5311470"/>
                <a:gd name="connsiteX226-5367" fmla="*/ 35408 w 4098122"/>
                <a:gd name="connsiteY226-5368" fmla="*/ 4676172 h 5311470"/>
                <a:gd name="connsiteX227-5369" fmla="*/ 23833 w 4098122"/>
                <a:gd name="connsiteY227-5370" fmla="*/ 4641448 h 5311470"/>
                <a:gd name="connsiteX228-5371" fmla="*/ 35408 w 4098122"/>
                <a:gd name="connsiteY228-5372" fmla="*/ 4514126 h 5311470"/>
                <a:gd name="connsiteX229-5373" fmla="*/ 46983 w 4098122"/>
                <a:gd name="connsiteY229-5374" fmla="*/ 4467828 h 5311470"/>
                <a:gd name="connsiteX230-5375" fmla="*/ 70132 w 4098122"/>
                <a:gd name="connsiteY230-5376" fmla="*/ 4363655 h 5311470"/>
                <a:gd name="connsiteX231-5377" fmla="*/ 58557 w 4098122"/>
                <a:gd name="connsiteY231-5378" fmla="*/ 4305782 h 5311470"/>
                <a:gd name="connsiteX232-5379" fmla="*/ 46983 w 4098122"/>
                <a:gd name="connsiteY232-5380" fmla="*/ 4236334 h 5311470"/>
                <a:gd name="connsiteX233-5381" fmla="*/ 23833 w 4098122"/>
                <a:gd name="connsiteY233-5382" fmla="*/ 4166886 h 5311470"/>
                <a:gd name="connsiteX234-5383" fmla="*/ 35408 w 4098122"/>
                <a:gd name="connsiteY234-5384" fmla="*/ 3877519 h 5311470"/>
                <a:gd name="connsiteX235-5385" fmla="*/ 46983 w 4098122"/>
                <a:gd name="connsiteY235-5386" fmla="*/ 3819645 h 5311470"/>
                <a:gd name="connsiteX236-5387" fmla="*/ 116431 w 4098122"/>
                <a:gd name="connsiteY236-5388" fmla="*/ 3750197 h 5311470"/>
                <a:gd name="connsiteX237-5389" fmla="*/ 93281 w 4098122"/>
                <a:gd name="connsiteY237-5390" fmla="*/ 3611301 h 5311470"/>
                <a:gd name="connsiteX238-5391" fmla="*/ 70132 w 4098122"/>
                <a:gd name="connsiteY238-5392" fmla="*/ 3576577 h 5311470"/>
                <a:gd name="connsiteX239-5393" fmla="*/ 58557 w 4098122"/>
                <a:gd name="connsiteY239-5394" fmla="*/ 3437681 h 5311470"/>
                <a:gd name="connsiteX240-5395" fmla="*/ 35408 w 4098122"/>
                <a:gd name="connsiteY240-5396" fmla="*/ 3345083 h 5311470"/>
                <a:gd name="connsiteX241-5397" fmla="*/ 12259 w 4098122"/>
                <a:gd name="connsiteY241-5398" fmla="*/ 3264060 h 5311470"/>
                <a:gd name="connsiteX242-5399" fmla="*/ 23833 w 4098122"/>
                <a:gd name="connsiteY242-5400" fmla="*/ 3078866 h 5311470"/>
                <a:gd name="connsiteX243-5401" fmla="*/ 46983 w 4098122"/>
                <a:gd name="connsiteY243-5402" fmla="*/ 3009417 h 5311470"/>
                <a:gd name="connsiteX244-5403" fmla="*/ 58557 w 4098122"/>
                <a:gd name="connsiteY244-5404" fmla="*/ 2974693 h 5311470"/>
                <a:gd name="connsiteX245-5405" fmla="*/ 46983 w 4098122"/>
                <a:gd name="connsiteY245-5406" fmla="*/ 2812648 h 5311470"/>
                <a:gd name="connsiteX246-5407" fmla="*/ 35408 w 4098122"/>
                <a:gd name="connsiteY246-5408" fmla="*/ 2673752 h 5311470"/>
                <a:gd name="connsiteX247-5409" fmla="*/ 46983 w 4098122"/>
                <a:gd name="connsiteY247-5410" fmla="*/ 2523281 h 5311470"/>
                <a:gd name="connsiteX248-5411" fmla="*/ 70132 w 4098122"/>
                <a:gd name="connsiteY248-5412" fmla="*/ 2453833 h 5311470"/>
                <a:gd name="connsiteX249-5413" fmla="*/ 58557 w 4098122"/>
                <a:gd name="connsiteY249-5414" fmla="*/ 2257063 h 5311470"/>
                <a:gd name="connsiteX250-5415" fmla="*/ 46983 w 4098122"/>
                <a:gd name="connsiteY250-5416" fmla="*/ 2210764 h 5311470"/>
                <a:gd name="connsiteX251-5417" fmla="*/ 23833 w 4098122"/>
                <a:gd name="connsiteY251-5418" fmla="*/ 2176040 h 5311470"/>
                <a:gd name="connsiteX252-5419" fmla="*/ 23833 w 4098122"/>
                <a:gd name="connsiteY252-5420" fmla="*/ 1828800 h 5311470"/>
                <a:gd name="connsiteX253-5421" fmla="*/ 35408 w 4098122"/>
                <a:gd name="connsiteY253-5422" fmla="*/ 1713053 h 5311470"/>
                <a:gd name="connsiteX254-5423" fmla="*/ 58557 w 4098122"/>
                <a:gd name="connsiteY254-5424" fmla="*/ 1643605 h 5311470"/>
                <a:gd name="connsiteX255-5425" fmla="*/ 35408 w 4098122"/>
                <a:gd name="connsiteY255-5426" fmla="*/ 1481559 h 5311470"/>
                <a:gd name="connsiteX256-5427" fmla="*/ 23833 w 4098122"/>
                <a:gd name="connsiteY256-5428" fmla="*/ 1446835 h 5311470"/>
                <a:gd name="connsiteX257-5429" fmla="*/ 684 w 4098122"/>
                <a:gd name="connsiteY257-5430" fmla="*/ 1365812 h 5311470"/>
                <a:gd name="connsiteX258-5431" fmla="*/ 12259 w 4098122"/>
                <a:gd name="connsiteY258-5432" fmla="*/ 1192192 h 5311470"/>
                <a:gd name="connsiteX259-5433" fmla="*/ 23833 w 4098122"/>
                <a:gd name="connsiteY259-5434" fmla="*/ 1157468 h 5311470"/>
                <a:gd name="connsiteX260-5435" fmla="*/ 58557 w 4098122"/>
                <a:gd name="connsiteY260-5436" fmla="*/ 1064871 h 5311470"/>
                <a:gd name="connsiteX261-5437" fmla="*/ 46983 w 4098122"/>
                <a:gd name="connsiteY261-5438" fmla="*/ 844952 h 5311470"/>
                <a:gd name="connsiteX262-5439" fmla="*/ 35408 w 4098122"/>
                <a:gd name="connsiteY262-5440" fmla="*/ 787078 h 5311470"/>
                <a:gd name="connsiteX263-5441" fmla="*/ 23833 w 4098122"/>
                <a:gd name="connsiteY263-5442" fmla="*/ 648182 h 5311470"/>
                <a:gd name="connsiteX264-5443" fmla="*/ 12259 w 4098122"/>
                <a:gd name="connsiteY264-5444" fmla="*/ 555585 h 5311470"/>
                <a:gd name="connsiteX265-5445" fmla="*/ 23833 w 4098122"/>
                <a:gd name="connsiteY265-5446" fmla="*/ 115747 h 5311470"/>
                <a:gd name="connsiteX266-5447" fmla="*/ 70132 w 4098122"/>
                <a:gd name="connsiteY266-5448" fmla="*/ 69448 h 5311470"/>
                <a:gd name="connsiteX267-5449" fmla="*/ 428947 w 4098122"/>
                <a:gd name="connsiteY267-5450" fmla="*/ 69448 h 5311470"/>
                <a:gd name="connsiteX268-5451" fmla="*/ 556269 w 4098122"/>
                <a:gd name="connsiteY268-5452" fmla="*/ 81022 h 5311470"/>
                <a:gd name="connsiteX269-5453" fmla="*/ 891935 w 4098122"/>
                <a:gd name="connsiteY269-5454" fmla="*/ 57873 h 5311470"/>
                <a:gd name="connsiteX270-5455" fmla="*/ 926659 w 4098122"/>
                <a:gd name="connsiteY270-5456" fmla="*/ 46298 h 5311470"/>
                <a:gd name="connsiteX271-5457" fmla="*/ 961383 w 4098122"/>
                <a:gd name="connsiteY271-5458" fmla="*/ 23149 h 5311470"/>
                <a:gd name="connsiteX272-5459" fmla="*/ 1007681 w 4098122"/>
                <a:gd name="connsiteY272-5460" fmla="*/ 0 h 5311470"/>
                <a:gd name="connsiteX0-5461" fmla="*/ 1056735 w 4098122"/>
                <a:gd name="connsiteY0-5462" fmla="*/ 149710 h 5311470"/>
                <a:gd name="connsiteX1-5463" fmla="*/ 1010449 w 4098122"/>
                <a:gd name="connsiteY1-5464" fmla="*/ 140754 h 5311470"/>
                <a:gd name="connsiteX2-5465" fmla="*/ 912755 w 4098122"/>
                <a:gd name="connsiteY2-5466" fmla="*/ 151921 h 5311470"/>
                <a:gd name="connsiteX3-5467" fmla="*/ 665066 w 4098122"/>
                <a:gd name="connsiteY3-5468" fmla="*/ 174258 h 5311470"/>
                <a:gd name="connsiteX4-5469" fmla="*/ 546340 w 4098122"/>
                <a:gd name="connsiteY4-5470" fmla="*/ 163090 h 5311470"/>
                <a:gd name="connsiteX5-5471" fmla="*/ 193938 w 4098122"/>
                <a:gd name="connsiteY5-5472" fmla="*/ 169028 h 5311470"/>
                <a:gd name="connsiteX6-5473" fmla="*/ 168578 w 4098122"/>
                <a:gd name="connsiteY6-5474" fmla="*/ 207762 h 5311470"/>
                <a:gd name="connsiteX7-5475" fmla="*/ 187473 w 4098122"/>
                <a:gd name="connsiteY7-5476" fmla="*/ 608390 h 5311470"/>
                <a:gd name="connsiteX8-5477" fmla="*/ 208505 w 4098122"/>
                <a:gd name="connsiteY8-5478" fmla="*/ 760923 h 5311470"/>
                <a:gd name="connsiteX9-5479" fmla="*/ 179372 w 4098122"/>
                <a:gd name="connsiteY9-5480" fmla="*/ 855496 h 5311470"/>
                <a:gd name="connsiteX10-5481" fmla="*/ 190165 w 4098122"/>
                <a:gd name="connsiteY10-5482" fmla="*/ 911336 h 5311470"/>
                <a:gd name="connsiteX11-5483" fmla="*/ 222545 w 4098122"/>
                <a:gd name="connsiteY11-5484" fmla="*/ 1056518 h 5311470"/>
                <a:gd name="connsiteX12-5485" fmla="*/ 209587 w 4098122"/>
                <a:gd name="connsiteY12-5486" fmla="*/ 1198869 h 5311470"/>
                <a:gd name="connsiteX13-5487" fmla="*/ 193411 w 4098122"/>
                <a:gd name="connsiteY13-5488" fmla="*/ 1287934 h 5311470"/>
                <a:gd name="connsiteX14-5489" fmla="*/ 146992 w 4098122"/>
                <a:gd name="connsiteY14-5490" fmla="*/ 1413887 h 5311470"/>
                <a:gd name="connsiteX15-5491" fmla="*/ 168578 w 4098122"/>
                <a:gd name="connsiteY15-5492" fmla="*/ 1492062 h 5311470"/>
                <a:gd name="connsiteX16-5493" fmla="*/ 179372 w 4098122"/>
                <a:gd name="connsiteY16-5494" fmla="*/ 1525566 h 5311470"/>
                <a:gd name="connsiteX17-5495" fmla="*/ 200958 w 4098122"/>
                <a:gd name="connsiteY17-5496" fmla="*/ 1681916 h 5311470"/>
                <a:gd name="connsiteX18-5497" fmla="*/ 179372 w 4098122"/>
                <a:gd name="connsiteY18-5498" fmla="*/ 1748923 h 5311470"/>
                <a:gd name="connsiteX19-5499" fmla="*/ 168578 w 4098122"/>
                <a:gd name="connsiteY19-5500" fmla="*/ 1860602 h 5311470"/>
                <a:gd name="connsiteX20-5501" fmla="*/ 204205 w 4098122"/>
                <a:gd name="connsiteY20-5502" fmla="*/ 2148134 h 5311470"/>
                <a:gd name="connsiteX21-5503" fmla="*/ 190165 w 4098122"/>
                <a:gd name="connsiteY21-5504" fmla="*/ 2229139 h 5311470"/>
                <a:gd name="connsiteX22-5505" fmla="*/ 200958 w 4098122"/>
                <a:gd name="connsiteY22-5506" fmla="*/ 2273811 h 5311470"/>
                <a:gd name="connsiteX23-5507" fmla="*/ 211751 w 4098122"/>
                <a:gd name="connsiteY23-5508" fmla="*/ 2463665 h 5311470"/>
                <a:gd name="connsiteX24-5509" fmla="*/ 190165 w 4098122"/>
                <a:gd name="connsiteY24-5510" fmla="*/ 2530671 h 5311470"/>
                <a:gd name="connsiteX25-5511" fmla="*/ 197184 w 4098122"/>
                <a:gd name="connsiteY25-5512" fmla="*/ 2693667 h 5311470"/>
                <a:gd name="connsiteX26-5513" fmla="*/ 190165 w 4098122"/>
                <a:gd name="connsiteY26-5514" fmla="*/ 2809867 h 5311470"/>
                <a:gd name="connsiteX27-5515" fmla="*/ 200958 w 4098122"/>
                <a:gd name="connsiteY27-5516" fmla="*/ 2966216 h 5311470"/>
                <a:gd name="connsiteX28-5517" fmla="*/ 190165 w 4098122"/>
                <a:gd name="connsiteY28-5518" fmla="*/ 2999720 h 5311470"/>
                <a:gd name="connsiteX29-5519" fmla="*/ 168578 w 4098122"/>
                <a:gd name="connsiteY29-5520" fmla="*/ 3066728 h 5311470"/>
                <a:gd name="connsiteX30-5521" fmla="*/ 187473 w 4098122"/>
                <a:gd name="connsiteY30-5522" fmla="*/ 3221661 h 5311470"/>
                <a:gd name="connsiteX31-5523" fmla="*/ 179372 w 4098122"/>
                <a:gd name="connsiteY31-5524" fmla="*/ 3323587 h 5311470"/>
                <a:gd name="connsiteX32-5525" fmla="*/ 200958 w 4098122"/>
                <a:gd name="connsiteY32-5526" fmla="*/ 3412930 h 5311470"/>
                <a:gd name="connsiteX33-5527" fmla="*/ 211751 w 4098122"/>
                <a:gd name="connsiteY33-5528" fmla="*/ 3546944 h 5311470"/>
                <a:gd name="connsiteX34-5529" fmla="*/ 233337 w 4098122"/>
                <a:gd name="connsiteY34-5530" fmla="*/ 3580448 h 5311470"/>
                <a:gd name="connsiteX35-5531" fmla="*/ 254924 w 4098122"/>
                <a:gd name="connsiteY35-5532" fmla="*/ 3714461 h 5311470"/>
                <a:gd name="connsiteX36-5533" fmla="*/ 207978 w 4098122"/>
                <a:gd name="connsiteY36-5534" fmla="*/ 3817095 h 5311470"/>
                <a:gd name="connsiteX37-5535" fmla="*/ 214443 w 4098122"/>
                <a:gd name="connsiteY37-5536" fmla="*/ 3951817 h 5311470"/>
                <a:gd name="connsiteX38-5537" fmla="*/ 168578 w 4098122"/>
                <a:gd name="connsiteY38-5538" fmla="*/ 4116504 h 5311470"/>
                <a:gd name="connsiteX39-5539" fmla="*/ 190165 w 4098122"/>
                <a:gd name="connsiteY39-5540" fmla="*/ 4183511 h 5311470"/>
                <a:gd name="connsiteX40-5541" fmla="*/ 218216 w 4098122"/>
                <a:gd name="connsiteY40-5542" fmla="*/ 4256733 h 5311470"/>
                <a:gd name="connsiteX41-5543" fmla="*/ 211751 w 4098122"/>
                <a:gd name="connsiteY41-5544" fmla="*/ 4306356 h 5311470"/>
                <a:gd name="connsiteX42-5545" fmla="*/ 190165 w 4098122"/>
                <a:gd name="connsiteY42-5546" fmla="*/ 4406868 h 5311470"/>
                <a:gd name="connsiteX43-5547" fmla="*/ 179372 w 4098122"/>
                <a:gd name="connsiteY43-5548" fmla="*/ 4451539 h 5311470"/>
                <a:gd name="connsiteX44-5549" fmla="*/ 168578 w 4098122"/>
                <a:gd name="connsiteY44-5550" fmla="*/ 4574385 h 5311470"/>
                <a:gd name="connsiteX45-5551" fmla="*/ 179372 w 4098122"/>
                <a:gd name="connsiteY45-5552" fmla="*/ 4607889 h 5311470"/>
                <a:gd name="connsiteX46-5553" fmla="*/ 211751 w 4098122"/>
                <a:gd name="connsiteY46-5554" fmla="*/ 4674896 h 5311470"/>
                <a:gd name="connsiteX47-5555" fmla="*/ 200958 w 4098122"/>
                <a:gd name="connsiteY47-5556" fmla="*/ 4719567 h 5311470"/>
                <a:gd name="connsiteX48-5557" fmla="*/ 179372 w 4098122"/>
                <a:gd name="connsiteY48-5558" fmla="*/ 4753071 h 5311470"/>
                <a:gd name="connsiteX49-5559" fmla="*/ 179372 w 4098122"/>
                <a:gd name="connsiteY49-5560" fmla="*/ 5009930 h 5311470"/>
                <a:gd name="connsiteX50-5561" fmla="*/ 157786 w 4098122"/>
                <a:gd name="connsiteY50-5562" fmla="*/ 5043435 h 5311470"/>
                <a:gd name="connsiteX51-5563" fmla="*/ 180935 w 4098122"/>
                <a:gd name="connsiteY51-5564" fmla="*/ 5108814 h 5311470"/>
                <a:gd name="connsiteX52-5565" fmla="*/ 230213 w 4098122"/>
                <a:gd name="connsiteY52-5566" fmla="*/ 5074497 h 5311470"/>
                <a:gd name="connsiteX53-5567" fmla="*/ 308890 w 4098122"/>
                <a:gd name="connsiteY53-5568" fmla="*/ 5132777 h 5311470"/>
                <a:gd name="connsiteX54-5569" fmla="*/ 330477 w 4098122"/>
                <a:gd name="connsiteY54-5570" fmla="*/ 5110441 h 5311470"/>
                <a:gd name="connsiteX55-5571" fmla="*/ 524754 w 4098122"/>
                <a:gd name="connsiteY55-5572" fmla="*/ 5099273 h 5311470"/>
                <a:gd name="connsiteX56-5573" fmla="*/ 783791 w 4098122"/>
                <a:gd name="connsiteY56-5574" fmla="*/ 5099273 h 5311470"/>
                <a:gd name="connsiteX57-5575" fmla="*/ 891723 w 4098122"/>
                <a:gd name="connsiteY57-5576" fmla="*/ 5110441 h 5311470"/>
                <a:gd name="connsiteX58-5577" fmla="*/ 1107587 w 4098122"/>
                <a:gd name="connsiteY58-5578" fmla="*/ 5121609 h 5311470"/>
                <a:gd name="connsiteX59-5579" fmla="*/ 1161553 w 4098122"/>
                <a:gd name="connsiteY59-5580" fmla="*/ 5110441 h 5311470"/>
                <a:gd name="connsiteX60-5581" fmla="*/ 1334244 w 4098122"/>
                <a:gd name="connsiteY60-5582" fmla="*/ 5099273 h 5311470"/>
                <a:gd name="connsiteX61-5583" fmla="*/ 1388211 w 4098122"/>
                <a:gd name="connsiteY61-5584" fmla="*/ 5110441 h 5311470"/>
                <a:gd name="connsiteX62-5585" fmla="*/ 1420590 w 4098122"/>
                <a:gd name="connsiteY62-5586" fmla="*/ 5121609 h 5311470"/>
                <a:gd name="connsiteX63-5587" fmla="*/ 1485349 w 4098122"/>
                <a:gd name="connsiteY63-5588" fmla="*/ 5132777 h 5311470"/>
                <a:gd name="connsiteX64-5589" fmla="*/ 1517729 w 4098122"/>
                <a:gd name="connsiteY64-5590" fmla="*/ 5143945 h 5311470"/>
                <a:gd name="connsiteX65-5591" fmla="*/ 1550108 w 4098122"/>
                <a:gd name="connsiteY65-5592" fmla="*/ 5155112 h 5311470"/>
                <a:gd name="connsiteX66-5593" fmla="*/ 1614868 w 4098122"/>
                <a:gd name="connsiteY66-5594" fmla="*/ 5177448 h 5311470"/>
                <a:gd name="connsiteX67-5595" fmla="*/ 1802785 w 4098122"/>
                <a:gd name="connsiteY67-5596" fmla="*/ 5181199 h 5311470"/>
                <a:gd name="connsiteX68-5597" fmla="*/ 1926080 w 4098122"/>
                <a:gd name="connsiteY68-5598" fmla="*/ 5173781 h 5311470"/>
                <a:gd name="connsiteX69-5599" fmla="*/ 2060390 w 4098122"/>
                <a:gd name="connsiteY69-5600" fmla="*/ 5177531 h 5311470"/>
                <a:gd name="connsiteX70-5601" fmla="*/ 2137733 w 4098122"/>
                <a:gd name="connsiteY70-5602" fmla="*/ 5177498 h 5311470"/>
                <a:gd name="connsiteX71-5603" fmla="*/ 2216643 w 4098122"/>
                <a:gd name="connsiteY71-5604" fmla="*/ 5170047 h 5311470"/>
                <a:gd name="connsiteX72-5605" fmla="*/ 2338012 w 4098122"/>
                <a:gd name="connsiteY72-5606" fmla="*/ 5177448 h 5311470"/>
                <a:gd name="connsiteX73-5607" fmla="*/ 3426693 w 4098122"/>
                <a:gd name="connsiteY73-5608" fmla="*/ 5140244 h 5311470"/>
                <a:gd name="connsiteX74-5609" fmla="*/ 3485092 w 4098122"/>
                <a:gd name="connsiteY74-5610" fmla="*/ 5129077 h 5311470"/>
                <a:gd name="connsiteX75-5611" fmla="*/ 3536058 w 4098122"/>
                <a:gd name="connsiteY75-5612" fmla="*/ 5121609 h 5311470"/>
                <a:gd name="connsiteX76-5613" fmla="*/ 3606819 w 4098122"/>
                <a:gd name="connsiteY76-5614" fmla="*/ 5129026 h 5311470"/>
                <a:gd name="connsiteX77-5615" fmla="*/ 3665576 w 4098122"/>
                <a:gd name="connsiteY77-5616" fmla="*/ 5132777 h 5311470"/>
                <a:gd name="connsiteX78-5617" fmla="*/ 3773508 w 4098122"/>
                <a:gd name="connsiteY78-5618" fmla="*/ 5155112 h 5311470"/>
                <a:gd name="connsiteX79-5619" fmla="*/ 3816680 w 4098122"/>
                <a:gd name="connsiteY79-5620" fmla="*/ 5166280 h 5311470"/>
                <a:gd name="connsiteX80-5621" fmla="*/ 3870647 w 4098122"/>
                <a:gd name="connsiteY80-5622" fmla="*/ 5177448 h 5311470"/>
                <a:gd name="connsiteX81-5623" fmla="*/ 3874975 w 4098122"/>
                <a:gd name="connsiteY81-5624" fmla="*/ 5037497 h 5311470"/>
                <a:gd name="connsiteX82-5625" fmla="*/ 3913820 w 4098122"/>
                <a:gd name="connsiteY82-5626" fmla="*/ 4697231 h 5311470"/>
                <a:gd name="connsiteX83-5627" fmla="*/ 3903026 w 4098122"/>
                <a:gd name="connsiteY83-5628" fmla="*/ 4663727 h 5311470"/>
                <a:gd name="connsiteX84-5629" fmla="*/ 3892233 w 4098122"/>
                <a:gd name="connsiteY84-5630" fmla="*/ 4384532 h 5311470"/>
                <a:gd name="connsiteX85-5631" fmla="*/ 3881440 w 4098122"/>
                <a:gd name="connsiteY85-5632" fmla="*/ 4105336 h 5311470"/>
                <a:gd name="connsiteX86-5633" fmla="*/ 3924612 w 4098122"/>
                <a:gd name="connsiteY86-5634" fmla="*/ 4071832 h 5311470"/>
                <a:gd name="connsiteX87-5635" fmla="*/ 3899780 w 4098122"/>
                <a:gd name="connsiteY87-5636" fmla="*/ 3931880 h 5311470"/>
                <a:gd name="connsiteX88-5637" fmla="*/ 3872811 w 4098122"/>
                <a:gd name="connsiteY88-5638" fmla="*/ 3820202 h 5311470"/>
                <a:gd name="connsiteX89-5639" fmla="*/ 3892233 w 4098122"/>
                <a:gd name="connsiteY89-5640" fmla="*/ 3602783 h 5311470"/>
                <a:gd name="connsiteX90-5641" fmla="*/ 3878749 w 4098122"/>
                <a:gd name="connsiteY90-5642" fmla="*/ 3246828 h 5311470"/>
                <a:gd name="connsiteX91-5643" fmla="*/ 3913820 w 4098122"/>
                <a:gd name="connsiteY91-5644" fmla="*/ 3111398 h 5311470"/>
                <a:gd name="connsiteX92-5645" fmla="*/ 3924612 w 4098122"/>
                <a:gd name="connsiteY92-5646" fmla="*/ 3055560 h 5311470"/>
                <a:gd name="connsiteX93-5647" fmla="*/ 3903026 w 4098122"/>
                <a:gd name="connsiteY93-5648" fmla="*/ 2910378 h 5311470"/>
                <a:gd name="connsiteX94-5649" fmla="*/ 3897643 w 4098122"/>
                <a:gd name="connsiteY94-5650" fmla="*/ 2689852 h 5311470"/>
                <a:gd name="connsiteX95-5651" fmla="*/ 3859853 w 4098122"/>
                <a:gd name="connsiteY95-5652" fmla="*/ 2564175 h 5311470"/>
                <a:gd name="connsiteX96-5653" fmla="*/ 3838267 w 4098122"/>
                <a:gd name="connsiteY96-5654" fmla="*/ 2541839 h 5311470"/>
                <a:gd name="connsiteX97-5655" fmla="*/ 3827474 w 4098122"/>
                <a:gd name="connsiteY97-5656" fmla="*/ 2407825 h 5311470"/>
                <a:gd name="connsiteX98-5657" fmla="*/ 3838267 w 4098122"/>
                <a:gd name="connsiteY98-5658" fmla="*/ 2374321 h 5311470"/>
                <a:gd name="connsiteX99-5659" fmla="*/ 3849060 w 4098122"/>
                <a:gd name="connsiteY99-5660" fmla="*/ 2296146 h 5311470"/>
                <a:gd name="connsiteX100-5661" fmla="*/ 3870647 w 4098122"/>
                <a:gd name="connsiteY100-5662" fmla="*/ 2273811 h 5311470"/>
                <a:gd name="connsiteX101-5663" fmla="*/ 3903026 w 4098122"/>
                <a:gd name="connsiteY101-5664" fmla="*/ 2184469 h 5311470"/>
                <a:gd name="connsiteX102-5665" fmla="*/ 3913820 w 4098122"/>
                <a:gd name="connsiteY102-5666" fmla="*/ 2005783 h 5311470"/>
                <a:gd name="connsiteX103-5667" fmla="*/ 3935406 w 4098122"/>
                <a:gd name="connsiteY103-5668" fmla="*/ 1793595 h 5311470"/>
                <a:gd name="connsiteX104-5669" fmla="*/ 3924612 w 4098122"/>
                <a:gd name="connsiteY104-5670" fmla="*/ 1648413 h 5311470"/>
                <a:gd name="connsiteX105-5671" fmla="*/ 3946199 w 4098122"/>
                <a:gd name="connsiteY105-5672" fmla="*/ 1614909 h 5311470"/>
                <a:gd name="connsiteX106-5673" fmla="*/ 3940816 w 4098122"/>
                <a:gd name="connsiteY106-5674" fmla="*/ 1485848 h 5311470"/>
                <a:gd name="connsiteX107-5675" fmla="*/ 3947836 w 4098122"/>
                <a:gd name="connsiteY107-5676" fmla="*/ 1378692 h 5311470"/>
                <a:gd name="connsiteX108-5677" fmla="*/ 3931105 w 4098122"/>
                <a:gd name="connsiteY108-5678" fmla="*/ 1305039 h 5311470"/>
                <a:gd name="connsiteX109-5679" fmla="*/ 3913293 w 4098122"/>
                <a:gd name="connsiteY109-5680" fmla="*/ 1178655 h 5311470"/>
                <a:gd name="connsiteX110-5681" fmla="*/ 3903026 w 4098122"/>
                <a:gd name="connsiteY110-5682" fmla="*/ 676810 h 5311470"/>
                <a:gd name="connsiteX111-5683" fmla="*/ 3917066 w 4098122"/>
                <a:gd name="connsiteY111-5684" fmla="*/ 454869 h 5311470"/>
                <a:gd name="connsiteX112-5685" fmla="*/ 3892233 w 4098122"/>
                <a:gd name="connsiteY112-5686" fmla="*/ 397615 h 5311470"/>
                <a:gd name="connsiteX113-5687" fmla="*/ 3913820 w 4098122"/>
                <a:gd name="connsiteY113-5688" fmla="*/ 218929 h 5311470"/>
                <a:gd name="connsiteX114-5689" fmla="*/ 3827474 w 4098122"/>
                <a:gd name="connsiteY114-5690" fmla="*/ 196594 h 5311470"/>
                <a:gd name="connsiteX115-5691" fmla="*/ 3795094 w 4098122"/>
                <a:gd name="connsiteY115-5692" fmla="*/ 174258 h 5311470"/>
                <a:gd name="connsiteX116-5693" fmla="*/ 3719542 w 4098122"/>
                <a:gd name="connsiteY116-5694" fmla="*/ 163090 h 5311470"/>
                <a:gd name="connsiteX117-5695" fmla="*/ 3683388 w 4098122"/>
                <a:gd name="connsiteY117-5696" fmla="*/ 154045 h 5311470"/>
                <a:gd name="connsiteX118-5697" fmla="*/ 3633196 w 4098122"/>
                <a:gd name="connsiteY118-5698" fmla="*/ 140754 h 5311470"/>
                <a:gd name="connsiteX119-5699" fmla="*/ 3590023 w 4098122"/>
                <a:gd name="connsiteY119-5700" fmla="*/ 163090 h 5311470"/>
                <a:gd name="connsiteX120-5701" fmla="*/ 3287814 w 4098122"/>
                <a:gd name="connsiteY120-5702" fmla="*/ 174258 h 5311470"/>
                <a:gd name="connsiteX121-5703" fmla="*/ 3190675 w 4098122"/>
                <a:gd name="connsiteY121-5704" fmla="*/ 196594 h 5311470"/>
                <a:gd name="connsiteX122-5705" fmla="*/ 3169088 w 4098122"/>
                <a:gd name="connsiteY122-5706" fmla="*/ 174258 h 5311470"/>
                <a:gd name="connsiteX123-5707" fmla="*/ 3136709 w 4098122"/>
                <a:gd name="connsiteY123-5708" fmla="*/ 163090 h 5311470"/>
                <a:gd name="connsiteX124-5709" fmla="*/ 3115123 w 4098122"/>
                <a:gd name="connsiteY124-5710" fmla="*/ 140754 h 5311470"/>
                <a:gd name="connsiteX125-5711" fmla="*/ 3030414 w 4098122"/>
                <a:gd name="connsiteY125-5712" fmla="*/ 159276 h 5311470"/>
                <a:gd name="connsiteX126-5713" fmla="*/ 2856086 w 4098122"/>
                <a:gd name="connsiteY126-5714" fmla="*/ 151922 h 5311470"/>
                <a:gd name="connsiteX127-5715" fmla="*/ 2445944 w 4098122"/>
                <a:gd name="connsiteY127-5716" fmla="*/ 174258 h 5311470"/>
                <a:gd name="connsiteX128-5717" fmla="*/ 2118307 w 4098122"/>
                <a:gd name="connsiteY128-5718" fmla="*/ 150448 h 5311470"/>
                <a:gd name="connsiteX129-5719" fmla="*/ 1882561 w 4098122"/>
                <a:gd name="connsiteY129-5720" fmla="*/ 154045 h 5311470"/>
                <a:gd name="connsiteX130-5721" fmla="*/ 1712006 w 4098122"/>
                <a:gd name="connsiteY130-5722" fmla="*/ 140754 h 5311470"/>
                <a:gd name="connsiteX131-5723" fmla="*/ 1237105 w 4098122"/>
                <a:gd name="connsiteY131-5724" fmla="*/ 163090 h 5311470"/>
                <a:gd name="connsiteX132-5725" fmla="*/ 1160470 w 4098122"/>
                <a:gd name="connsiteY132-5726" fmla="*/ 163031 h 5311470"/>
                <a:gd name="connsiteX133-5727" fmla="*/ 1106861 w 4098122"/>
                <a:gd name="connsiteY133-5728" fmla="*/ 161556 h 5311470"/>
                <a:gd name="connsiteX134-5729" fmla="*/ 1056735 w 4098122"/>
                <a:gd name="connsiteY134-5730" fmla="*/ 149710 h 5311470"/>
                <a:gd name="connsiteX135-5731" fmla="*/ 1007681 w 4098122"/>
                <a:gd name="connsiteY135-5732" fmla="*/ 0 h 5311470"/>
                <a:gd name="connsiteX136-5733" fmla="*/ 1100279 w 4098122"/>
                <a:gd name="connsiteY136-5734" fmla="*/ 23149 h 5311470"/>
                <a:gd name="connsiteX137-5735" fmla="*/ 1169727 w 4098122"/>
                <a:gd name="connsiteY137-5736" fmla="*/ 69448 h 5311470"/>
                <a:gd name="connsiteX138-5737" fmla="*/ 1679013 w 4098122"/>
                <a:gd name="connsiteY138-5738" fmla="*/ 46298 h 5311470"/>
                <a:gd name="connsiteX139-5739" fmla="*/ 1760036 w 4098122"/>
                <a:gd name="connsiteY139-5740" fmla="*/ 23149 h 5311470"/>
                <a:gd name="connsiteX140-5741" fmla="*/ 2107276 w 4098122"/>
                <a:gd name="connsiteY140-5742" fmla="*/ 34724 h 5311470"/>
                <a:gd name="connsiteX141-5743" fmla="*/ 2466092 w 4098122"/>
                <a:gd name="connsiteY141-5744" fmla="*/ 81022 h 5311470"/>
                <a:gd name="connsiteX142-5745" fmla="*/ 2905930 w 4098122"/>
                <a:gd name="connsiteY142-5746" fmla="*/ 57873 h 5311470"/>
                <a:gd name="connsiteX143-5747" fmla="*/ 3010102 w 4098122"/>
                <a:gd name="connsiteY143-5748" fmla="*/ 34724 h 5311470"/>
                <a:gd name="connsiteX144-5749" fmla="*/ 3183722 w 4098122"/>
                <a:gd name="connsiteY144-5750" fmla="*/ 46298 h 5311470"/>
                <a:gd name="connsiteX145-5751" fmla="*/ 3206871 w 4098122"/>
                <a:gd name="connsiteY145-5752" fmla="*/ 69448 h 5311470"/>
                <a:gd name="connsiteX146-5753" fmla="*/ 3241595 w 4098122"/>
                <a:gd name="connsiteY146-5754" fmla="*/ 81022 h 5311470"/>
                <a:gd name="connsiteX147-5755" fmla="*/ 3264745 w 4098122"/>
                <a:gd name="connsiteY147-5756" fmla="*/ 104172 h 5311470"/>
                <a:gd name="connsiteX148-5757" fmla="*/ 3368917 w 4098122"/>
                <a:gd name="connsiteY148-5758" fmla="*/ 81022 h 5311470"/>
                <a:gd name="connsiteX149-5759" fmla="*/ 3693008 w 4098122"/>
                <a:gd name="connsiteY149-5760" fmla="*/ 69448 h 5311470"/>
                <a:gd name="connsiteX150-5761" fmla="*/ 3739307 w 4098122"/>
                <a:gd name="connsiteY150-5762" fmla="*/ 46298 h 5311470"/>
                <a:gd name="connsiteX151-5763" fmla="*/ 3774031 w 4098122"/>
                <a:gd name="connsiteY151-5764" fmla="*/ 23149 h 5311470"/>
                <a:gd name="connsiteX152-5765" fmla="*/ 3831904 w 4098122"/>
                <a:gd name="connsiteY152-5766" fmla="*/ 69448 h 5311470"/>
                <a:gd name="connsiteX153-5767" fmla="*/ 3912927 w 4098122"/>
                <a:gd name="connsiteY153-5768" fmla="*/ 81022 h 5311470"/>
                <a:gd name="connsiteX154-5769" fmla="*/ 3947651 w 4098122"/>
                <a:gd name="connsiteY154-5770" fmla="*/ 104172 h 5311470"/>
                <a:gd name="connsiteX155-5771" fmla="*/ 4040249 w 4098122"/>
                <a:gd name="connsiteY155-5772" fmla="*/ 127321 h 5311470"/>
                <a:gd name="connsiteX156-5773" fmla="*/ 4017099 w 4098122"/>
                <a:gd name="connsiteY156-5774" fmla="*/ 312516 h 5311470"/>
                <a:gd name="connsiteX157-5775" fmla="*/ 4005524 w 4098122"/>
                <a:gd name="connsiteY157-5776" fmla="*/ 347240 h 5311470"/>
                <a:gd name="connsiteX158-5777" fmla="*/ 4028674 w 4098122"/>
                <a:gd name="connsiteY158-5778" fmla="*/ 601883 h 5311470"/>
                <a:gd name="connsiteX159-5779" fmla="*/ 4040249 w 4098122"/>
                <a:gd name="connsiteY159-5780" fmla="*/ 1169043 h 5311470"/>
                <a:gd name="connsiteX160-5781" fmla="*/ 4063398 w 4098122"/>
                <a:gd name="connsiteY160-5782" fmla="*/ 1238491 h 5311470"/>
                <a:gd name="connsiteX161-5783" fmla="*/ 4074973 w 4098122"/>
                <a:gd name="connsiteY161-5784" fmla="*/ 1273215 h 5311470"/>
                <a:gd name="connsiteX162-5785" fmla="*/ 4098122 w 4098122"/>
                <a:gd name="connsiteY162-5786" fmla="*/ 1354238 h 5311470"/>
                <a:gd name="connsiteX163-5787" fmla="*/ 4074973 w 4098122"/>
                <a:gd name="connsiteY163-5788" fmla="*/ 1574157 h 5311470"/>
                <a:gd name="connsiteX164-5789" fmla="*/ 4051823 w 4098122"/>
                <a:gd name="connsiteY164-5790" fmla="*/ 1608881 h 5311470"/>
                <a:gd name="connsiteX165-5791" fmla="*/ 4063398 w 4098122"/>
                <a:gd name="connsiteY165-5792" fmla="*/ 1759352 h 5311470"/>
                <a:gd name="connsiteX166-5793" fmla="*/ 4040249 w 4098122"/>
                <a:gd name="connsiteY166-5794" fmla="*/ 1979271 h 5311470"/>
                <a:gd name="connsiteX167-5795" fmla="*/ 4028674 w 4098122"/>
                <a:gd name="connsiteY167-5796" fmla="*/ 2164466 h 5311470"/>
                <a:gd name="connsiteX168-5797" fmla="*/ 3993950 w 4098122"/>
                <a:gd name="connsiteY168-5798" fmla="*/ 2257063 h 5311470"/>
                <a:gd name="connsiteX169-5799" fmla="*/ 3970800 w 4098122"/>
                <a:gd name="connsiteY169-5800" fmla="*/ 2280212 h 5311470"/>
                <a:gd name="connsiteX170-5801" fmla="*/ 3959226 w 4098122"/>
                <a:gd name="connsiteY170-5802" fmla="*/ 2361235 h 5311470"/>
                <a:gd name="connsiteX171-5803" fmla="*/ 3947651 w 4098122"/>
                <a:gd name="connsiteY171-5804" fmla="*/ 2395959 h 5311470"/>
                <a:gd name="connsiteX172-5805" fmla="*/ 3959226 w 4098122"/>
                <a:gd name="connsiteY172-5806" fmla="*/ 2534855 h 5311470"/>
                <a:gd name="connsiteX173-5807" fmla="*/ 3982375 w 4098122"/>
                <a:gd name="connsiteY173-5808" fmla="*/ 2558005 h 5311470"/>
                <a:gd name="connsiteX174-5809" fmla="*/ 3993950 w 4098122"/>
                <a:gd name="connsiteY174-5810" fmla="*/ 2592729 h 5311470"/>
                <a:gd name="connsiteX175-5811" fmla="*/ 4028674 w 4098122"/>
                <a:gd name="connsiteY175-5812" fmla="*/ 2916820 h 5311470"/>
                <a:gd name="connsiteX176-5813" fmla="*/ 4051823 w 4098122"/>
                <a:gd name="connsiteY176-5814" fmla="*/ 3067291 h 5311470"/>
                <a:gd name="connsiteX177-5815" fmla="*/ 4040249 w 4098122"/>
                <a:gd name="connsiteY177-5816" fmla="*/ 3125164 h 5311470"/>
                <a:gd name="connsiteX178-5817" fmla="*/ 4029899 w 4098122"/>
                <a:gd name="connsiteY178-5818" fmla="*/ 3164921 h 5311470"/>
                <a:gd name="connsiteX179-5819" fmla="*/ 4031149 w 4098122"/>
                <a:gd name="connsiteY179-5820" fmla="*/ 3158443 h 5311470"/>
                <a:gd name="connsiteX180-5821" fmla="*/ 4029899 w 4098122"/>
                <a:gd name="connsiteY180-5822" fmla="*/ 3164921 h 5311470"/>
                <a:gd name="connsiteX181-5823" fmla="*/ 4017099 w 4098122"/>
                <a:gd name="connsiteY181-5824" fmla="*/ 3229336 h 5311470"/>
                <a:gd name="connsiteX182-5825" fmla="*/ 4017099 w 4098122"/>
                <a:gd name="connsiteY182-5826" fmla="*/ 3634450 h 5311470"/>
                <a:gd name="connsiteX183-5827" fmla="*/ 4051823 w 4098122"/>
                <a:gd name="connsiteY183-5828" fmla="*/ 3842795 h 5311470"/>
                <a:gd name="connsiteX184-5829" fmla="*/ 4063398 w 4098122"/>
                <a:gd name="connsiteY184-5830" fmla="*/ 3981691 h 5311470"/>
                <a:gd name="connsiteX185-5831" fmla="*/ 4051823 w 4098122"/>
                <a:gd name="connsiteY185-5832" fmla="*/ 4120587 h 5311470"/>
                <a:gd name="connsiteX186-5833" fmla="*/ 4040249 w 4098122"/>
                <a:gd name="connsiteY186-5834" fmla="*/ 4155311 h 5311470"/>
                <a:gd name="connsiteX187-5835" fmla="*/ 4017099 w 4098122"/>
                <a:gd name="connsiteY187-5836" fmla="*/ 4444678 h 5311470"/>
                <a:gd name="connsiteX188-5837" fmla="*/ 4028674 w 4098122"/>
                <a:gd name="connsiteY188-5838" fmla="*/ 4734045 h 5311470"/>
                <a:gd name="connsiteX189-5839" fmla="*/ 4040249 w 4098122"/>
                <a:gd name="connsiteY189-5840" fmla="*/ 4768769 h 5311470"/>
                <a:gd name="connsiteX190-5841" fmla="*/ 4025844 w 4098122"/>
                <a:gd name="connsiteY190-5842" fmla="*/ 5150698 h 5311470"/>
                <a:gd name="connsiteX191-5843" fmla="*/ 4014270 w 4098122"/>
                <a:gd name="connsiteY191-5844" fmla="*/ 5275190 h 5311470"/>
                <a:gd name="connsiteX192-5845" fmla="*/ 3936076 w 4098122"/>
                <a:gd name="connsiteY192-5846" fmla="*/ 5254906 h 5311470"/>
                <a:gd name="connsiteX193-5847" fmla="*/ 3889778 w 4098122"/>
                <a:gd name="connsiteY193-5848" fmla="*/ 5243331 h 5311470"/>
                <a:gd name="connsiteX194-5849" fmla="*/ 3788546 w 4098122"/>
                <a:gd name="connsiteY194-5850" fmla="*/ 5240502 h 5311470"/>
                <a:gd name="connsiteX195-5851" fmla="*/ 3713143 w 4098122"/>
                <a:gd name="connsiteY195-5852" fmla="*/ 5246382 h 5311470"/>
                <a:gd name="connsiteX196-5853" fmla="*/ 3655455 w 4098122"/>
                <a:gd name="connsiteY196-5854" fmla="*/ 5234733 h 5311470"/>
                <a:gd name="connsiteX197-5855" fmla="*/ 3600411 w 4098122"/>
                <a:gd name="connsiteY197-5856" fmla="*/ 5231757 h 5311470"/>
                <a:gd name="connsiteX198-5857" fmla="*/ 3565686 w 4098122"/>
                <a:gd name="connsiteY198-5858" fmla="*/ 5243331 h 5311470"/>
                <a:gd name="connsiteX199-5859" fmla="*/ 2350345 w 4098122"/>
                <a:gd name="connsiteY199-5860" fmla="*/ 5266481 h 5311470"/>
                <a:gd name="connsiteX200-5861" fmla="*/ 2188299 w 4098122"/>
                <a:gd name="connsiteY200-5862" fmla="*/ 5289630 h 5311470"/>
                <a:gd name="connsiteX201-5863" fmla="*/ 2095702 w 4098122"/>
                <a:gd name="connsiteY201-5864" fmla="*/ 5301205 h 5311470"/>
                <a:gd name="connsiteX202-5865" fmla="*/ 2049329 w 4098122"/>
                <a:gd name="connsiteY202-5866" fmla="*/ 5306936 h 5311470"/>
                <a:gd name="connsiteX203-5867" fmla="*/ 1968380 w 4098122"/>
                <a:gd name="connsiteY203-5868" fmla="*/ 5301205 h 5311470"/>
                <a:gd name="connsiteX204-5869" fmla="*/ 1748461 w 4098122"/>
                <a:gd name="connsiteY204-5870" fmla="*/ 5289630 h 5311470"/>
                <a:gd name="connsiteX205-5871" fmla="*/ 1574841 w 4098122"/>
                <a:gd name="connsiteY205-5872" fmla="*/ 5266481 h 5311470"/>
                <a:gd name="connsiteX206-5873" fmla="*/ 1505393 w 4098122"/>
                <a:gd name="connsiteY206-5874" fmla="*/ 5243331 h 5311470"/>
                <a:gd name="connsiteX207-5875" fmla="*/ 1470669 w 4098122"/>
                <a:gd name="connsiteY207-5876" fmla="*/ 5231757 h 5311470"/>
                <a:gd name="connsiteX208-5877" fmla="*/ 1435945 w 4098122"/>
                <a:gd name="connsiteY208-5878" fmla="*/ 5220182 h 5311470"/>
                <a:gd name="connsiteX209-5879" fmla="*/ 1366497 w 4098122"/>
                <a:gd name="connsiteY209-5880" fmla="*/ 5208607 h 5311470"/>
                <a:gd name="connsiteX210-5881" fmla="*/ 1331773 w 4098122"/>
                <a:gd name="connsiteY210-5882" fmla="*/ 5197033 h 5311470"/>
                <a:gd name="connsiteX211-5883" fmla="*/ 1273899 w 4098122"/>
                <a:gd name="connsiteY211-5884" fmla="*/ 5185458 h 5311470"/>
                <a:gd name="connsiteX212-5885" fmla="*/ 1088704 w 4098122"/>
                <a:gd name="connsiteY212-5886" fmla="*/ 5197033 h 5311470"/>
                <a:gd name="connsiteX213-5887" fmla="*/ 1030831 w 4098122"/>
                <a:gd name="connsiteY213-5888" fmla="*/ 5208607 h 5311470"/>
                <a:gd name="connsiteX214-5889" fmla="*/ 799337 w 4098122"/>
                <a:gd name="connsiteY214-5890" fmla="*/ 5197033 h 5311470"/>
                <a:gd name="connsiteX215-5891" fmla="*/ 648866 w 4098122"/>
                <a:gd name="connsiteY215-5892" fmla="*/ 5231757 h 5311470"/>
                <a:gd name="connsiteX216-5893" fmla="*/ 452097 w 4098122"/>
                <a:gd name="connsiteY216-5894" fmla="*/ 5197033 h 5311470"/>
                <a:gd name="connsiteX217-5895" fmla="*/ 244625 w 4098122"/>
                <a:gd name="connsiteY217-5896" fmla="*/ 5207919 h 5311470"/>
                <a:gd name="connsiteX218-5897" fmla="*/ 174304 w 4098122"/>
                <a:gd name="connsiteY218-5898" fmla="*/ 5220182 h 5311470"/>
                <a:gd name="connsiteX219-5899" fmla="*/ 117808 w 4098122"/>
                <a:gd name="connsiteY219-5900" fmla="*/ 5228128 h 5311470"/>
                <a:gd name="connsiteX220-5901" fmla="*/ 12259 w 4098122"/>
                <a:gd name="connsiteY220-5902" fmla="*/ 5243331 h 5311470"/>
                <a:gd name="connsiteX221-5903" fmla="*/ 23144 w 4098122"/>
                <a:gd name="connsiteY221-5904" fmla="*/ 5109442 h 5311470"/>
                <a:gd name="connsiteX222-5905" fmla="*/ 46294 w 4098122"/>
                <a:gd name="connsiteY222-5906" fmla="*/ 5020289 h 5311470"/>
                <a:gd name="connsiteX223-5907" fmla="*/ 35408 w 4098122"/>
                <a:gd name="connsiteY223-5908" fmla="*/ 4826643 h 5311470"/>
                <a:gd name="connsiteX224-5909" fmla="*/ 58557 w 4098122"/>
                <a:gd name="connsiteY224-5910" fmla="*/ 4791919 h 5311470"/>
                <a:gd name="connsiteX225-5911" fmla="*/ 70132 w 4098122"/>
                <a:gd name="connsiteY225-5912" fmla="*/ 4745620 h 5311470"/>
                <a:gd name="connsiteX226-5913" fmla="*/ 35408 w 4098122"/>
                <a:gd name="connsiteY226-5914" fmla="*/ 4676172 h 5311470"/>
                <a:gd name="connsiteX227-5915" fmla="*/ 23833 w 4098122"/>
                <a:gd name="connsiteY227-5916" fmla="*/ 4641448 h 5311470"/>
                <a:gd name="connsiteX228-5917" fmla="*/ 35408 w 4098122"/>
                <a:gd name="connsiteY228-5918" fmla="*/ 4514126 h 5311470"/>
                <a:gd name="connsiteX229-5919" fmla="*/ 46983 w 4098122"/>
                <a:gd name="connsiteY229-5920" fmla="*/ 4467828 h 5311470"/>
                <a:gd name="connsiteX230-5921" fmla="*/ 70132 w 4098122"/>
                <a:gd name="connsiteY230-5922" fmla="*/ 4363655 h 5311470"/>
                <a:gd name="connsiteX231-5923" fmla="*/ 58557 w 4098122"/>
                <a:gd name="connsiteY231-5924" fmla="*/ 4305782 h 5311470"/>
                <a:gd name="connsiteX232-5925" fmla="*/ 46983 w 4098122"/>
                <a:gd name="connsiteY232-5926" fmla="*/ 4236334 h 5311470"/>
                <a:gd name="connsiteX233-5927" fmla="*/ 23833 w 4098122"/>
                <a:gd name="connsiteY233-5928" fmla="*/ 4166886 h 5311470"/>
                <a:gd name="connsiteX234-5929" fmla="*/ 35408 w 4098122"/>
                <a:gd name="connsiteY234-5930" fmla="*/ 3877519 h 5311470"/>
                <a:gd name="connsiteX235-5931" fmla="*/ 46983 w 4098122"/>
                <a:gd name="connsiteY235-5932" fmla="*/ 3819645 h 5311470"/>
                <a:gd name="connsiteX236-5933" fmla="*/ 116431 w 4098122"/>
                <a:gd name="connsiteY236-5934" fmla="*/ 3750197 h 5311470"/>
                <a:gd name="connsiteX237-5935" fmla="*/ 93281 w 4098122"/>
                <a:gd name="connsiteY237-5936" fmla="*/ 3611301 h 5311470"/>
                <a:gd name="connsiteX238-5937" fmla="*/ 70132 w 4098122"/>
                <a:gd name="connsiteY238-5938" fmla="*/ 3576577 h 5311470"/>
                <a:gd name="connsiteX239-5939" fmla="*/ 58557 w 4098122"/>
                <a:gd name="connsiteY239-5940" fmla="*/ 3437681 h 5311470"/>
                <a:gd name="connsiteX240-5941" fmla="*/ 35408 w 4098122"/>
                <a:gd name="connsiteY240-5942" fmla="*/ 3345083 h 5311470"/>
                <a:gd name="connsiteX241-5943" fmla="*/ 12259 w 4098122"/>
                <a:gd name="connsiteY241-5944" fmla="*/ 3264060 h 5311470"/>
                <a:gd name="connsiteX242-5945" fmla="*/ 23833 w 4098122"/>
                <a:gd name="connsiteY242-5946" fmla="*/ 3078866 h 5311470"/>
                <a:gd name="connsiteX243-5947" fmla="*/ 46983 w 4098122"/>
                <a:gd name="connsiteY243-5948" fmla="*/ 3009417 h 5311470"/>
                <a:gd name="connsiteX244-5949" fmla="*/ 58557 w 4098122"/>
                <a:gd name="connsiteY244-5950" fmla="*/ 2974693 h 5311470"/>
                <a:gd name="connsiteX245-5951" fmla="*/ 46983 w 4098122"/>
                <a:gd name="connsiteY245-5952" fmla="*/ 2812648 h 5311470"/>
                <a:gd name="connsiteX246-5953" fmla="*/ 35408 w 4098122"/>
                <a:gd name="connsiteY246-5954" fmla="*/ 2673752 h 5311470"/>
                <a:gd name="connsiteX247-5955" fmla="*/ 46983 w 4098122"/>
                <a:gd name="connsiteY247-5956" fmla="*/ 2523281 h 5311470"/>
                <a:gd name="connsiteX248-5957" fmla="*/ 70132 w 4098122"/>
                <a:gd name="connsiteY248-5958" fmla="*/ 2453833 h 5311470"/>
                <a:gd name="connsiteX249-5959" fmla="*/ 58557 w 4098122"/>
                <a:gd name="connsiteY249-5960" fmla="*/ 2257063 h 5311470"/>
                <a:gd name="connsiteX250-5961" fmla="*/ 46983 w 4098122"/>
                <a:gd name="connsiteY250-5962" fmla="*/ 2210764 h 5311470"/>
                <a:gd name="connsiteX251-5963" fmla="*/ 23833 w 4098122"/>
                <a:gd name="connsiteY251-5964" fmla="*/ 2176040 h 5311470"/>
                <a:gd name="connsiteX252-5965" fmla="*/ 23833 w 4098122"/>
                <a:gd name="connsiteY252-5966" fmla="*/ 1828800 h 5311470"/>
                <a:gd name="connsiteX253-5967" fmla="*/ 35408 w 4098122"/>
                <a:gd name="connsiteY253-5968" fmla="*/ 1713053 h 5311470"/>
                <a:gd name="connsiteX254-5969" fmla="*/ 58557 w 4098122"/>
                <a:gd name="connsiteY254-5970" fmla="*/ 1643605 h 5311470"/>
                <a:gd name="connsiteX255-5971" fmla="*/ 35408 w 4098122"/>
                <a:gd name="connsiteY255-5972" fmla="*/ 1481559 h 5311470"/>
                <a:gd name="connsiteX256-5973" fmla="*/ 23833 w 4098122"/>
                <a:gd name="connsiteY256-5974" fmla="*/ 1446835 h 5311470"/>
                <a:gd name="connsiteX257-5975" fmla="*/ 684 w 4098122"/>
                <a:gd name="connsiteY257-5976" fmla="*/ 1365812 h 5311470"/>
                <a:gd name="connsiteX258-5977" fmla="*/ 12259 w 4098122"/>
                <a:gd name="connsiteY258-5978" fmla="*/ 1192192 h 5311470"/>
                <a:gd name="connsiteX259-5979" fmla="*/ 23833 w 4098122"/>
                <a:gd name="connsiteY259-5980" fmla="*/ 1157468 h 5311470"/>
                <a:gd name="connsiteX260-5981" fmla="*/ 58557 w 4098122"/>
                <a:gd name="connsiteY260-5982" fmla="*/ 1064871 h 5311470"/>
                <a:gd name="connsiteX261-5983" fmla="*/ 46983 w 4098122"/>
                <a:gd name="connsiteY261-5984" fmla="*/ 844952 h 5311470"/>
                <a:gd name="connsiteX262-5985" fmla="*/ 35408 w 4098122"/>
                <a:gd name="connsiteY262-5986" fmla="*/ 787078 h 5311470"/>
                <a:gd name="connsiteX263-5987" fmla="*/ 23833 w 4098122"/>
                <a:gd name="connsiteY263-5988" fmla="*/ 648182 h 5311470"/>
                <a:gd name="connsiteX264-5989" fmla="*/ 12259 w 4098122"/>
                <a:gd name="connsiteY264-5990" fmla="*/ 555585 h 5311470"/>
                <a:gd name="connsiteX265-5991" fmla="*/ 23833 w 4098122"/>
                <a:gd name="connsiteY265-5992" fmla="*/ 115747 h 5311470"/>
                <a:gd name="connsiteX266-5993" fmla="*/ 70132 w 4098122"/>
                <a:gd name="connsiteY266-5994" fmla="*/ 69448 h 5311470"/>
                <a:gd name="connsiteX267-5995" fmla="*/ 428947 w 4098122"/>
                <a:gd name="connsiteY267-5996" fmla="*/ 69448 h 5311470"/>
                <a:gd name="connsiteX268-5997" fmla="*/ 556269 w 4098122"/>
                <a:gd name="connsiteY268-5998" fmla="*/ 81022 h 5311470"/>
                <a:gd name="connsiteX269-5999" fmla="*/ 891935 w 4098122"/>
                <a:gd name="connsiteY269-6000" fmla="*/ 57873 h 5311470"/>
                <a:gd name="connsiteX270-6001" fmla="*/ 926659 w 4098122"/>
                <a:gd name="connsiteY270-6002" fmla="*/ 46298 h 5311470"/>
                <a:gd name="connsiteX271-6003" fmla="*/ 961383 w 4098122"/>
                <a:gd name="connsiteY271-6004" fmla="*/ 23149 h 5311470"/>
                <a:gd name="connsiteX272-6005" fmla="*/ 1007681 w 4098122"/>
                <a:gd name="connsiteY272-6006" fmla="*/ 0 h 5311470"/>
                <a:gd name="connsiteX0-6007" fmla="*/ 1056735 w 4098122"/>
                <a:gd name="connsiteY0-6008" fmla="*/ 149710 h 5311470"/>
                <a:gd name="connsiteX1-6009" fmla="*/ 1010449 w 4098122"/>
                <a:gd name="connsiteY1-6010" fmla="*/ 140754 h 5311470"/>
                <a:gd name="connsiteX2-6011" fmla="*/ 912755 w 4098122"/>
                <a:gd name="connsiteY2-6012" fmla="*/ 151921 h 5311470"/>
                <a:gd name="connsiteX3-6013" fmla="*/ 665066 w 4098122"/>
                <a:gd name="connsiteY3-6014" fmla="*/ 174258 h 5311470"/>
                <a:gd name="connsiteX4-6015" fmla="*/ 546340 w 4098122"/>
                <a:gd name="connsiteY4-6016" fmla="*/ 163090 h 5311470"/>
                <a:gd name="connsiteX5-6017" fmla="*/ 193938 w 4098122"/>
                <a:gd name="connsiteY5-6018" fmla="*/ 169028 h 5311470"/>
                <a:gd name="connsiteX6-6019" fmla="*/ 168578 w 4098122"/>
                <a:gd name="connsiteY6-6020" fmla="*/ 207762 h 5311470"/>
                <a:gd name="connsiteX7-6021" fmla="*/ 187473 w 4098122"/>
                <a:gd name="connsiteY7-6022" fmla="*/ 608390 h 5311470"/>
                <a:gd name="connsiteX8-6023" fmla="*/ 208505 w 4098122"/>
                <a:gd name="connsiteY8-6024" fmla="*/ 760923 h 5311470"/>
                <a:gd name="connsiteX9-6025" fmla="*/ 179372 w 4098122"/>
                <a:gd name="connsiteY9-6026" fmla="*/ 855496 h 5311470"/>
                <a:gd name="connsiteX10-6027" fmla="*/ 190165 w 4098122"/>
                <a:gd name="connsiteY10-6028" fmla="*/ 911336 h 5311470"/>
                <a:gd name="connsiteX11-6029" fmla="*/ 222545 w 4098122"/>
                <a:gd name="connsiteY11-6030" fmla="*/ 1056518 h 5311470"/>
                <a:gd name="connsiteX12-6031" fmla="*/ 209587 w 4098122"/>
                <a:gd name="connsiteY12-6032" fmla="*/ 1198869 h 5311470"/>
                <a:gd name="connsiteX13-6033" fmla="*/ 193411 w 4098122"/>
                <a:gd name="connsiteY13-6034" fmla="*/ 1287934 h 5311470"/>
                <a:gd name="connsiteX14-6035" fmla="*/ 146992 w 4098122"/>
                <a:gd name="connsiteY14-6036" fmla="*/ 1413887 h 5311470"/>
                <a:gd name="connsiteX15-6037" fmla="*/ 168578 w 4098122"/>
                <a:gd name="connsiteY15-6038" fmla="*/ 1492062 h 5311470"/>
                <a:gd name="connsiteX16-6039" fmla="*/ 179372 w 4098122"/>
                <a:gd name="connsiteY16-6040" fmla="*/ 1525566 h 5311470"/>
                <a:gd name="connsiteX17-6041" fmla="*/ 200958 w 4098122"/>
                <a:gd name="connsiteY17-6042" fmla="*/ 1681916 h 5311470"/>
                <a:gd name="connsiteX18-6043" fmla="*/ 179372 w 4098122"/>
                <a:gd name="connsiteY18-6044" fmla="*/ 1748923 h 5311470"/>
                <a:gd name="connsiteX19-6045" fmla="*/ 168578 w 4098122"/>
                <a:gd name="connsiteY19-6046" fmla="*/ 1860602 h 5311470"/>
                <a:gd name="connsiteX20-6047" fmla="*/ 204205 w 4098122"/>
                <a:gd name="connsiteY20-6048" fmla="*/ 2148134 h 5311470"/>
                <a:gd name="connsiteX21-6049" fmla="*/ 190165 w 4098122"/>
                <a:gd name="connsiteY21-6050" fmla="*/ 2229139 h 5311470"/>
                <a:gd name="connsiteX22-6051" fmla="*/ 200958 w 4098122"/>
                <a:gd name="connsiteY22-6052" fmla="*/ 2273811 h 5311470"/>
                <a:gd name="connsiteX23-6053" fmla="*/ 211751 w 4098122"/>
                <a:gd name="connsiteY23-6054" fmla="*/ 2463665 h 5311470"/>
                <a:gd name="connsiteX24-6055" fmla="*/ 190165 w 4098122"/>
                <a:gd name="connsiteY24-6056" fmla="*/ 2530671 h 5311470"/>
                <a:gd name="connsiteX25-6057" fmla="*/ 197184 w 4098122"/>
                <a:gd name="connsiteY25-6058" fmla="*/ 2693667 h 5311470"/>
                <a:gd name="connsiteX26-6059" fmla="*/ 190165 w 4098122"/>
                <a:gd name="connsiteY26-6060" fmla="*/ 2809867 h 5311470"/>
                <a:gd name="connsiteX27-6061" fmla="*/ 200958 w 4098122"/>
                <a:gd name="connsiteY27-6062" fmla="*/ 2966216 h 5311470"/>
                <a:gd name="connsiteX28-6063" fmla="*/ 190165 w 4098122"/>
                <a:gd name="connsiteY28-6064" fmla="*/ 2999720 h 5311470"/>
                <a:gd name="connsiteX29-6065" fmla="*/ 168578 w 4098122"/>
                <a:gd name="connsiteY29-6066" fmla="*/ 3066728 h 5311470"/>
                <a:gd name="connsiteX30-6067" fmla="*/ 187473 w 4098122"/>
                <a:gd name="connsiteY30-6068" fmla="*/ 3221661 h 5311470"/>
                <a:gd name="connsiteX31-6069" fmla="*/ 179372 w 4098122"/>
                <a:gd name="connsiteY31-6070" fmla="*/ 3323587 h 5311470"/>
                <a:gd name="connsiteX32-6071" fmla="*/ 200958 w 4098122"/>
                <a:gd name="connsiteY32-6072" fmla="*/ 3412930 h 5311470"/>
                <a:gd name="connsiteX33-6073" fmla="*/ 211751 w 4098122"/>
                <a:gd name="connsiteY33-6074" fmla="*/ 3546944 h 5311470"/>
                <a:gd name="connsiteX34-6075" fmla="*/ 233337 w 4098122"/>
                <a:gd name="connsiteY34-6076" fmla="*/ 3580448 h 5311470"/>
                <a:gd name="connsiteX35-6077" fmla="*/ 254924 w 4098122"/>
                <a:gd name="connsiteY35-6078" fmla="*/ 3714461 h 5311470"/>
                <a:gd name="connsiteX36-6079" fmla="*/ 207978 w 4098122"/>
                <a:gd name="connsiteY36-6080" fmla="*/ 3817095 h 5311470"/>
                <a:gd name="connsiteX37-6081" fmla="*/ 214443 w 4098122"/>
                <a:gd name="connsiteY37-6082" fmla="*/ 3951817 h 5311470"/>
                <a:gd name="connsiteX38-6083" fmla="*/ 168578 w 4098122"/>
                <a:gd name="connsiteY38-6084" fmla="*/ 4116504 h 5311470"/>
                <a:gd name="connsiteX39-6085" fmla="*/ 190165 w 4098122"/>
                <a:gd name="connsiteY39-6086" fmla="*/ 4183511 h 5311470"/>
                <a:gd name="connsiteX40-6087" fmla="*/ 218216 w 4098122"/>
                <a:gd name="connsiteY40-6088" fmla="*/ 4256733 h 5311470"/>
                <a:gd name="connsiteX41-6089" fmla="*/ 211751 w 4098122"/>
                <a:gd name="connsiteY41-6090" fmla="*/ 4306356 h 5311470"/>
                <a:gd name="connsiteX42-6091" fmla="*/ 190165 w 4098122"/>
                <a:gd name="connsiteY42-6092" fmla="*/ 4406868 h 5311470"/>
                <a:gd name="connsiteX43-6093" fmla="*/ 179372 w 4098122"/>
                <a:gd name="connsiteY43-6094" fmla="*/ 4451539 h 5311470"/>
                <a:gd name="connsiteX44-6095" fmla="*/ 168578 w 4098122"/>
                <a:gd name="connsiteY44-6096" fmla="*/ 4574385 h 5311470"/>
                <a:gd name="connsiteX45-6097" fmla="*/ 179372 w 4098122"/>
                <a:gd name="connsiteY45-6098" fmla="*/ 4607889 h 5311470"/>
                <a:gd name="connsiteX46-6099" fmla="*/ 211751 w 4098122"/>
                <a:gd name="connsiteY46-6100" fmla="*/ 4674896 h 5311470"/>
                <a:gd name="connsiteX47-6101" fmla="*/ 200958 w 4098122"/>
                <a:gd name="connsiteY47-6102" fmla="*/ 4719567 h 5311470"/>
                <a:gd name="connsiteX48-6103" fmla="*/ 179372 w 4098122"/>
                <a:gd name="connsiteY48-6104" fmla="*/ 4753071 h 5311470"/>
                <a:gd name="connsiteX49-6105" fmla="*/ 179372 w 4098122"/>
                <a:gd name="connsiteY49-6106" fmla="*/ 5009930 h 5311470"/>
                <a:gd name="connsiteX50-6107" fmla="*/ 157786 w 4098122"/>
                <a:gd name="connsiteY50-6108" fmla="*/ 5043435 h 5311470"/>
                <a:gd name="connsiteX51-6109" fmla="*/ 180935 w 4098122"/>
                <a:gd name="connsiteY51-6110" fmla="*/ 5108814 h 5311470"/>
                <a:gd name="connsiteX52-6111" fmla="*/ 230213 w 4098122"/>
                <a:gd name="connsiteY52-6112" fmla="*/ 5074497 h 5311470"/>
                <a:gd name="connsiteX53-6113" fmla="*/ 308890 w 4098122"/>
                <a:gd name="connsiteY53-6114" fmla="*/ 5132777 h 5311470"/>
                <a:gd name="connsiteX54-6115" fmla="*/ 330477 w 4098122"/>
                <a:gd name="connsiteY54-6116" fmla="*/ 5110441 h 5311470"/>
                <a:gd name="connsiteX55-6117" fmla="*/ 524754 w 4098122"/>
                <a:gd name="connsiteY55-6118" fmla="*/ 5099273 h 5311470"/>
                <a:gd name="connsiteX56-6119" fmla="*/ 783791 w 4098122"/>
                <a:gd name="connsiteY56-6120" fmla="*/ 5099273 h 5311470"/>
                <a:gd name="connsiteX57-6121" fmla="*/ 891723 w 4098122"/>
                <a:gd name="connsiteY57-6122" fmla="*/ 5110441 h 5311470"/>
                <a:gd name="connsiteX58-6123" fmla="*/ 1107587 w 4098122"/>
                <a:gd name="connsiteY58-6124" fmla="*/ 5121609 h 5311470"/>
                <a:gd name="connsiteX59-6125" fmla="*/ 1161553 w 4098122"/>
                <a:gd name="connsiteY59-6126" fmla="*/ 5110441 h 5311470"/>
                <a:gd name="connsiteX60-6127" fmla="*/ 1334244 w 4098122"/>
                <a:gd name="connsiteY60-6128" fmla="*/ 5099273 h 5311470"/>
                <a:gd name="connsiteX61-6129" fmla="*/ 1388211 w 4098122"/>
                <a:gd name="connsiteY61-6130" fmla="*/ 5110441 h 5311470"/>
                <a:gd name="connsiteX62-6131" fmla="*/ 1420590 w 4098122"/>
                <a:gd name="connsiteY62-6132" fmla="*/ 5121609 h 5311470"/>
                <a:gd name="connsiteX63-6133" fmla="*/ 1485349 w 4098122"/>
                <a:gd name="connsiteY63-6134" fmla="*/ 5132777 h 5311470"/>
                <a:gd name="connsiteX64-6135" fmla="*/ 1517729 w 4098122"/>
                <a:gd name="connsiteY64-6136" fmla="*/ 5143945 h 5311470"/>
                <a:gd name="connsiteX65-6137" fmla="*/ 1550108 w 4098122"/>
                <a:gd name="connsiteY65-6138" fmla="*/ 5155112 h 5311470"/>
                <a:gd name="connsiteX66-6139" fmla="*/ 1614868 w 4098122"/>
                <a:gd name="connsiteY66-6140" fmla="*/ 5177448 h 5311470"/>
                <a:gd name="connsiteX67-6141" fmla="*/ 1802785 w 4098122"/>
                <a:gd name="connsiteY67-6142" fmla="*/ 5181199 h 5311470"/>
                <a:gd name="connsiteX68-6143" fmla="*/ 1926080 w 4098122"/>
                <a:gd name="connsiteY68-6144" fmla="*/ 5173781 h 5311470"/>
                <a:gd name="connsiteX69-6145" fmla="*/ 2060390 w 4098122"/>
                <a:gd name="connsiteY69-6146" fmla="*/ 5177531 h 5311470"/>
                <a:gd name="connsiteX70-6147" fmla="*/ 2137733 w 4098122"/>
                <a:gd name="connsiteY70-6148" fmla="*/ 5177498 h 5311470"/>
                <a:gd name="connsiteX71-6149" fmla="*/ 2216643 w 4098122"/>
                <a:gd name="connsiteY71-6150" fmla="*/ 5170047 h 5311470"/>
                <a:gd name="connsiteX72-6151" fmla="*/ 2338012 w 4098122"/>
                <a:gd name="connsiteY72-6152" fmla="*/ 5177448 h 5311470"/>
                <a:gd name="connsiteX73-6153" fmla="*/ 3426693 w 4098122"/>
                <a:gd name="connsiteY73-6154" fmla="*/ 5140244 h 5311470"/>
                <a:gd name="connsiteX74-6155" fmla="*/ 3485092 w 4098122"/>
                <a:gd name="connsiteY74-6156" fmla="*/ 5129077 h 5311470"/>
                <a:gd name="connsiteX75-6157" fmla="*/ 3536058 w 4098122"/>
                <a:gd name="connsiteY75-6158" fmla="*/ 5121609 h 5311470"/>
                <a:gd name="connsiteX76-6159" fmla="*/ 3606819 w 4098122"/>
                <a:gd name="connsiteY76-6160" fmla="*/ 5129026 h 5311470"/>
                <a:gd name="connsiteX77-6161" fmla="*/ 3665576 w 4098122"/>
                <a:gd name="connsiteY77-6162" fmla="*/ 5132777 h 5311470"/>
                <a:gd name="connsiteX78-6163" fmla="*/ 3773508 w 4098122"/>
                <a:gd name="connsiteY78-6164" fmla="*/ 5155112 h 5311470"/>
                <a:gd name="connsiteX79-6165" fmla="*/ 3816680 w 4098122"/>
                <a:gd name="connsiteY79-6166" fmla="*/ 5166280 h 5311470"/>
                <a:gd name="connsiteX80-6167" fmla="*/ 3870647 w 4098122"/>
                <a:gd name="connsiteY80-6168" fmla="*/ 5177448 h 5311470"/>
                <a:gd name="connsiteX81-6169" fmla="*/ 3874975 w 4098122"/>
                <a:gd name="connsiteY81-6170" fmla="*/ 5037497 h 5311470"/>
                <a:gd name="connsiteX82-6171" fmla="*/ 3913820 w 4098122"/>
                <a:gd name="connsiteY82-6172" fmla="*/ 4697231 h 5311470"/>
                <a:gd name="connsiteX83-6173" fmla="*/ 3903026 w 4098122"/>
                <a:gd name="connsiteY83-6174" fmla="*/ 4663727 h 5311470"/>
                <a:gd name="connsiteX84-6175" fmla="*/ 3892233 w 4098122"/>
                <a:gd name="connsiteY84-6176" fmla="*/ 4384532 h 5311470"/>
                <a:gd name="connsiteX85-6177" fmla="*/ 3881440 w 4098122"/>
                <a:gd name="connsiteY85-6178" fmla="*/ 4105336 h 5311470"/>
                <a:gd name="connsiteX86-6179" fmla="*/ 3924612 w 4098122"/>
                <a:gd name="connsiteY86-6180" fmla="*/ 4071832 h 5311470"/>
                <a:gd name="connsiteX87-6181" fmla="*/ 3899780 w 4098122"/>
                <a:gd name="connsiteY87-6182" fmla="*/ 3931880 h 5311470"/>
                <a:gd name="connsiteX88-6183" fmla="*/ 3872811 w 4098122"/>
                <a:gd name="connsiteY88-6184" fmla="*/ 3820202 h 5311470"/>
                <a:gd name="connsiteX89-6185" fmla="*/ 3892233 w 4098122"/>
                <a:gd name="connsiteY89-6186" fmla="*/ 3602783 h 5311470"/>
                <a:gd name="connsiteX90-6187" fmla="*/ 3878749 w 4098122"/>
                <a:gd name="connsiteY90-6188" fmla="*/ 3246828 h 5311470"/>
                <a:gd name="connsiteX91-6189" fmla="*/ 3913820 w 4098122"/>
                <a:gd name="connsiteY91-6190" fmla="*/ 3111398 h 5311470"/>
                <a:gd name="connsiteX92-6191" fmla="*/ 3924612 w 4098122"/>
                <a:gd name="connsiteY92-6192" fmla="*/ 3055560 h 5311470"/>
                <a:gd name="connsiteX93-6193" fmla="*/ 3903026 w 4098122"/>
                <a:gd name="connsiteY93-6194" fmla="*/ 2910378 h 5311470"/>
                <a:gd name="connsiteX94-6195" fmla="*/ 3897643 w 4098122"/>
                <a:gd name="connsiteY94-6196" fmla="*/ 2689852 h 5311470"/>
                <a:gd name="connsiteX95-6197" fmla="*/ 3859853 w 4098122"/>
                <a:gd name="connsiteY95-6198" fmla="*/ 2564175 h 5311470"/>
                <a:gd name="connsiteX96-6199" fmla="*/ 3838267 w 4098122"/>
                <a:gd name="connsiteY96-6200" fmla="*/ 2541839 h 5311470"/>
                <a:gd name="connsiteX97-6201" fmla="*/ 3827474 w 4098122"/>
                <a:gd name="connsiteY97-6202" fmla="*/ 2407825 h 5311470"/>
                <a:gd name="connsiteX98-6203" fmla="*/ 3838267 w 4098122"/>
                <a:gd name="connsiteY98-6204" fmla="*/ 2374321 h 5311470"/>
                <a:gd name="connsiteX99-6205" fmla="*/ 3849060 w 4098122"/>
                <a:gd name="connsiteY99-6206" fmla="*/ 2296146 h 5311470"/>
                <a:gd name="connsiteX100-6207" fmla="*/ 3870647 w 4098122"/>
                <a:gd name="connsiteY100-6208" fmla="*/ 2273811 h 5311470"/>
                <a:gd name="connsiteX101-6209" fmla="*/ 3903026 w 4098122"/>
                <a:gd name="connsiteY101-6210" fmla="*/ 2184469 h 5311470"/>
                <a:gd name="connsiteX102-6211" fmla="*/ 3913820 w 4098122"/>
                <a:gd name="connsiteY102-6212" fmla="*/ 2005783 h 5311470"/>
                <a:gd name="connsiteX103-6213" fmla="*/ 3935406 w 4098122"/>
                <a:gd name="connsiteY103-6214" fmla="*/ 1793595 h 5311470"/>
                <a:gd name="connsiteX104-6215" fmla="*/ 3924612 w 4098122"/>
                <a:gd name="connsiteY104-6216" fmla="*/ 1648413 h 5311470"/>
                <a:gd name="connsiteX105-6217" fmla="*/ 3946199 w 4098122"/>
                <a:gd name="connsiteY105-6218" fmla="*/ 1614909 h 5311470"/>
                <a:gd name="connsiteX106-6219" fmla="*/ 3940816 w 4098122"/>
                <a:gd name="connsiteY106-6220" fmla="*/ 1485848 h 5311470"/>
                <a:gd name="connsiteX107-6221" fmla="*/ 3947836 w 4098122"/>
                <a:gd name="connsiteY107-6222" fmla="*/ 1378692 h 5311470"/>
                <a:gd name="connsiteX108-6223" fmla="*/ 3931105 w 4098122"/>
                <a:gd name="connsiteY108-6224" fmla="*/ 1305039 h 5311470"/>
                <a:gd name="connsiteX109-6225" fmla="*/ 3913293 w 4098122"/>
                <a:gd name="connsiteY109-6226" fmla="*/ 1178655 h 5311470"/>
                <a:gd name="connsiteX110-6227" fmla="*/ 3903026 w 4098122"/>
                <a:gd name="connsiteY110-6228" fmla="*/ 676810 h 5311470"/>
                <a:gd name="connsiteX111-6229" fmla="*/ 3917066 w 4098122"/>
                <a:gd name="connsiteY111-6230" fmla="*/ 454869 h 5311470"/>
                <a:gd name="connsiteX112-6231" fmla="*/ 3892233 w 4098122"/>
                <a:gd name="connsiteY112-6232" fmla="*/ 397615 h 5311470"/>
                <a:gd name="connsiteX113-6233" fmla="*/ 3913820 w 4098122"/>
                <a:gd name="connsiteY113-6234" fmla="*/ 218929 h 5311470"/>
                <a:gd name="connsiteX114-6235" fmla="*/ 3827474 w 4098122"/>
                <a:gd name="connsiteY114-6236" fmla="*/ 196594 h 5311470"/>
                <a:gd name="connsiteX115-6237" fmla="*/ 3795094 w 4098122"/>
                <a:gd name="connsiteY115-6238" fmla="*/ 174258 h 5311470"/>
                <a:gd name="connsiteX116-6239" fmla="*/ 3719542 w 4098122"/>
                <a:gd name="connsiteY116-6240" fmla="*/ 163090 h 5311470"/>
                <a:gd name="connsiteX117-6241" fmla="*/ 3683388 w 4098122"/>
                <a:gd name="connsiteY117-6242" fmla="*/ 154045 h 5311470"/>
                <a:gd name="connsiteX118-6243" fmla="*/ 3633196 w 4098122"/>
                <a:gd name="connsiteY118-6244" fmla="*/ 140754 h 5311470"/>
                <a:gd name="connsiteX119-6245" fmla="*/ 3590023 w 4098122"/>
                <a:gd name="connsiteY119-6246" fmla="*/ 163090 h 5311470"/>
                <a:gd name="connsiteX120-6247" fmla="*/ 3287814 w 4098122"/>
                <a:gd name="connsiteY120-6248" fmla="*/ 174258 h 5311470"/>
                <a:gd name="connsiteX121-6249" fmla="*/ 3190675 w 4098122"/>
                <a:gd name="connsiteY121-6250" fmla="*/ 196594 h 5311470"/>
                <a:gd name="connsiteX122-6251" fmla="*/ 3169088 w 4098122"/>
                <a:gd name="connsiteY122-6252" fmla="*/ 174258 h 5311470"/>
                <a:gd name="connsiteX123-6253" fmla="*/ 3136709 w 4098122"/>
                <a:gd name="connsiteY123-6254" fmla="*/ 163090 h 5311470"/>
                <a:gd name="connsiteX124-6255" fmla="*/ 3111646 w 4098122"/>
                <a:gd name="connsiteY124-6256" fmla="*/ 161614 h 5311470"/>
                <a:gd name="connsiteX125-6257" fmla="*/ 3030414 w 4098122"/>
                <a:gd name="connsiteY125-6258" fmla="*/ 159276 h 5311470"/>
                <a:gd name="connsiteX126-6259" fmla="*/ 2856086 w 4098122"/>
                <a:gd name="connsiteY126-6260" fmla="*/ 151922 h 5311470"/>
                <a:gd name="connsiteX127-6261" fmla="*/ 2445944 w 4098122"/>
                <a:gd name="connsiteY127-6262" fmla="*/ 174258 h 5311470"/>
                <a:gd name="connsiteX128-6263" fmla="*/ 2118307 w 4098122"/>
                <a:gd name="connsiteY128-6264" fmla="*/ 150448 h 5311470"/>
                <a:gd name="connsiteX129-6265" fmla="*/ 1882561 w 4098122"/>
                <a:gd name="connsiteY129-6266" fmla="*/ 154045 h 5311470"/>
                <a:gd name="connsiteX130-6267" fmla="*/ 1712006 w 4098122"/>
                <a:gd name="connsiteY130-6268" fmla="*/ 140754 h 5311470"/>
                <a:gd name="connsiteX131-6269" fmla="*/ 1237105 w 4098122"/>
                <a:gd name="connsiteY131-6270" fmla="*/ 163090 h 5311470"/>
                <a:gd name="connsiteX132-6271" fmla="*/ 1160470 w 4098122"/>
                <a:gd name="connsiteY132-6272" fmla="*/ 163031 h 5311470"/>
                <a:gd name="connsiteX133-6273" fmla="*/ 1106861 w 4098122"/>
                <a:gd name="connsiteY133-6274" fmla="*/ 161556 h 5311470"/>
                <a:gd name="connsiteX134-6275" fmla="*/ 1056735 w 4098122"/>
                <a:gd name="connsiteY134-6276" fmla="*/ 149710 h 5311470"/>
                <a:gd name="connsiteX135-6277" fmla="*/ 1007681 w 4098122"/>
                <a:gd name="connsiteY135-6278" fmla="*/ 0 h 5311470"/>
                <a:gd name="connsiteX136-6279" fmla="*/ 1100279 w 4098122"/>
                <a:gd name="connsiteY136-6280" fmla="*/ 23149 h 5311470"/>
                <a:gd name="connsiteX137-6281" fmla="*/ 1169727 w 4098122"/>
                <a:gd name="connsiteY137-6282" fmla="*/ 69448 h 5311470"/>
                <a:gd name="connsiteX138-6283" fmla="*/ 1679013 w 4098122"/>
                <a:gd name="connsiteY138-6284" fmla="*/ 46298 h 5311470"/>
                <a:gd name="connsiteX139-6285" fmla="*/ 1760036 w 4098122"/>
                <a:gd name="connsiteY139-6286" fmla="*/ 23149 h 5311470"/>
                <a:gd name="connsiteX140-6287" fmla="*/ 2107276 w 4098122"/>
                <a:gd name="connsiteY140-6288" fmla="*/ 34724 h 5311470"/>
                <a:gd name="connsiteX141-6289" fmla="*/ 2466092 w 4098122"/>
                <a:gd name="connsiteY141-6290" fmla="*/ 81022 h 5311470"/>
                <a:gd name="connsiteX142-6291" fmla="*/ 2905930 w 4098122"/>
                <a:gd name="connsiteY142-6292" fmla="*/ 57873 h 5311470"/>
                <a:gd name="connsiteX143-6293" fmla="*/ 3010102 w 4098122"/>
                <a:gd name="connsiteY143-6294" fmla="*/ 34724 h 5311470"/>
                <a:gd name="connsiteX144-6295" fmla="*/ 3183722 w 4098122"/>
                <a:gd name="connsiteY144-6296" fmla="*/ 46298 h 5311470"/>
                <a:gd name="connsiteX145-6297" fmla="*/ 3206871 w 4098122"/>
                <a:gd name="connsiteY145-6298" fmla="*/ 69448 h 5311470"/>
                <a:gd name="connsiteX146-6299" fmla="*/ 3241595 w 4098122"/>
                <a:gd name="connsiteY146-6300" fmla="*/ 81022 h 5311470"/>
                <a:gd name="connsiteX147-6301" fmla="*/ 3264745 w 4098122"/>
                <a:gd name="connsiteY147-6302" fmla="*/ 104172 h 5311470"/>
                <a:gd name="connsiteX148-6303" fmla="*/ 3368917 w 4098122"/>
                <a:gd name="connsiteY148-6304" fmla="*/ 81022 h 5311470"/>
                <a:gd name="connsiteX149-6305" fmla="*/ 3693008 w 4098122"/>
                <a:gd name="connsiteY149-6306" fmla="*/ 69448 h 5311470"/>
                <a:gd name="connsiteX150-6307" fmla="*/ 3739307 w 4098122"/>
                <a:gd name="connsiteY150-6308" fmla="*/ 46298 h 5311470"/>
                <a:gd name="connsiteX151-6309" fmla="*/ 3774031 w 4098122"/>
                <a:gd name="connsiteY151-6310" fmla="*/ 23149 h 5311470"/>
                <a:gd name="connsiteX152-6311" fmla="*/ 3831904 w 4098122"/>
                <a:gd name="connsiteY152-6312" fmla="*/ 69448 h 5311470"/>
                <a:gd name="connsiteX153-6313" fmla="*/ 3912927 w 4098122"/>
                <a:gd name="connsiteY153-6314" fmla="*/ 81022 h 5311470"/>
                <a:gd name="connsiteX154-6315" fmla="*/ 3947651 w 4098122"/>
                <a:gd name="connsiteY154-6316" fmla="*/ 104172 h 5311470"/>
                <a:gd name="connsiteX155-6317" fmla="*/ 4040249 w 4098122"/>
                <a:gd name="connsiteY155-6318" fmla="*/ 127321 h 5311470"/>
                <a:gd name="connsiteX156-6319" fmla="*/ 4017099 w 4098122"/>
                <a:gd name="connsiteY156-6320" fmla="*/ 312516 h 5311470"/>
                <a:gd name="connsiteX157-6321" fmla="*/ 4005524 w 4098122"/>
                <a:gd name="connsiteY157-6322" fmla="*/ 347240 h 5311470"/>
                <a:gd name="connsiteX158-6323" fmla="*/ 4028674 w 4098122"/>
                <a:gd name="connsiteY158-6324" fmla="*/ 601883 h 5311470"/>
                <a:gd name="connsiteX159-6325" fmla="*/ 4040249 w 4098122"/>
                <a:gd name="connsiteY159-6326" fmla="*/ 1169043 h 5311470"/>
                <a:gd name="connsiteX160-6327" fmla="*/ 4063398 w 4098122"/>
                <a:gd name="connsiteY160-6328" fmla="*/ 1238491 h 5311470"/>
                <a:gd name="connsiteX161-6329" fmla="*/ 4074973 w 4098122"/>
                <a:gd name="connsiteY161-6330" fmla="*/ 1273215 h 5311470"/>
                <a:gd name="connsiteX162-6331" fmla="*/ 4098122 w 4098122"/>
                <a:gd name="connsiteY162-6332" fmla="*/ 1354238 h 5311470"/>
                <a:gd name="connsiteX163-6333" fmla="*/ 4074973 w 4098122"/>
                <a:gd name="connsiteY163-6334" fmla="*/ 1574157 h 5311470"/>
                <a:gd name="connsiteX164-6335" fmla="*/ 4051823 w 4098122"/>
                <a:gd name="connsiteY164-6336" fmla="*/ 1608881 h 5311470"/>
                <a:gd name="connsiteX165-6337" fmla="*/ 4063398 w 4098122"/>
                <a:gd name="connsiteY165-6338" fmla="*/ 1759352 h 5311470"/>
                <a:gd name="connsiteX166-6339" fmla="*/ 4040249 w 4098122"/>
                <a:gd name="connsiteY166-6340" fmla="*/ 1979271 h 5311470"/>
                <a:gd name="connsiteX167-6341" fmla="*/ 4028674 w 4098122"/>
                <a:gd name="connsiteY167-6342" fmla="*/ 2164466 h 5311470"/>
                <a:gd name="connsiteX168-6343" fmla="*/ 3993950 w 4098122"/>
                <a:gd name="connsiteY168-6344" fmla="*/ 2257063 h 5311470"/>
                <a:gd name="connsiteX169-6345" fmla="*/ 3970800 w 4098122"/>
                <a:gd name="connsiteY169-6346" fmla="*/ 2280212 h 5311470"/>
                <a:gd name="connsiteX170-6347" fmla="*/ 3959226 w 4098122"/>
                <a:gd name="connsiteY170-6348" fmla="*/ 2361235 h 5311470"/>
                <a:gd name="connsiteX171-6349" fmla="*/ 3947651 w 4098122"/>
                <a:gd name="connsiteY171-6350" fmla="*/ 2395959 h 5311470"/>
                <a:gd name="connsiteX172-6351" fmla="*/ 3959226 w 4098122"/>
                <a:gd name="connsiteY172-6352" fmla="*/ 2534855 h 5311470"/>
                <a:gd name="connsiteX173-6353" fmla="*/ 3982375 w 4098122"/>
                <a:gd name="connsiteY173-6354" fmla="*/ 2558005 h 5311470"/>
                <a:gd name="connsiteX174-6355" fmla="*/ 3993950 w 4098122"/>
                <a:gd name="connsiteY174-6356" fmla="*/ 2592729 h 5311470"/>
                <a:gd name="connsiteX175-6357" fmla="*/ 4028674 w 4098122"/>
                <a:gd name="connsiteY175-6358" fmla="*/ 2916820 h 5311470"/>
                <a:gd name="connsiteX176-6359" fmla="*/ 4051823 w 4098122"/>
                <a:gd name="connsiteY176-6360" fmla="*/ 3067291 h 5311470"/>
                <a:gd name="connsiteX177-6361" fmla="*/ 4040249 w 4098122"/>
                <a:gd name="connsiteY177-6362" fmla="*/ 3125164 h 5311470"/>
                <a:gd name="connsiteX178-6363" fmla="*/ 4029899 w 4098122"/>
                <a:gd name="connsiteY178-6364" fmla="*/ 3164921 h 5311470"/>
                <a:gd name="connsiteX179-6365" fmla="*/ 4031149 w 4098122"/>
                <a:gd name="connsiteY179-6366" fmla="*/ 3158443 h 5311470"/>
                <a:gd name="connsiteX180-6367" fmla="*/ 4029899 w 4098122"/>
                <a:gd name="connsiteY180-6368" fmla="*/ 3164921 h 5311470"/>
                <a:gd name="connsiteX181-6369" fmla="*/ 4017099 w 4098122"/>
                <a:gd name="connsiteY181-6370" fmla="*/ 3229336 h 5311470"/>
                <a:gd name="connsiteX182-6371" fmla="*/ 4017099 w 4098122"/>
                <a:gd name="connsiteY182-6372" fmla="*/ 3634450 h 5311470"/>
                <a:gd name="connsiteX183-6373" fmla="*/ 4051823 w 4098122"/>
                <a:gd name="connsiteY183-6374" fmla="*/ 3842795 h 5311470"/>
                <a:gd name="connsiteX184-6375" fmla="*/ 4063398 w 4098122"/>
                <a:gd name="connsiteY184-6376" fmla="*/ 3981691 h 5311470"/>
                <a:gd name="connsiteX185-6377" fmla="*/ 4051823 w 4098122"/>
                <a:gd name="connsiteY185-6378" fmla="*/ 4120587 h 5311470"/>
                <a:gd name="connsiteX186-6379" fmla="*/ 4040249 w 4098122"/>
                <a:gd name="connsiteY186-6380" fmla="*/ 4155311 h 5311470"/>
                <a:gd name="connsiteX187-6381" fmla="*/ 4017099 w 4098122"/>
                <a:gd name="connsiteY187-6382" fmla="*/ 4444678 h 5311470"/>
                <a:gd name="connsiteX188-6383" fmla="*/ 4028674 w 4098122"/>
                <a:gd name="connsiteY188-6384" fmla="*/ 4734045 h 5311470"/>
                <a:gd name="connsiteX189-6385" fmla="*/ 4040249 w 4098122"/>
                <a:gd name="connsiteY189-6386" fmla="*/ 4768769 h 5311470"/>
                <a:gd name="connsiteX190-6387" fmla="*/ 4025844 w 4098122"/>
                <a:gd name="connsiteY190-6388" fmla="*/ 5150698 h 5311470"/>
                <a:gd name="connsiteX191-6389" fmla="*/ 4014270 w 4098122"/>
                <a:gd name="connsiteY191-6390" fmla="*/ 5275190 h 5311470"/>
                <a:gd name="connsiteX192-6391" fmla="*/ 3936076 w 4098122"/>
                <a:gd name="connsiteY192-6392" fmla="*/ 5254906 h 5311470"/>
                <a:gd name="connsiteX193-6393" fmla="*/ 3889778 w 4098122"/>
                <a:gd name="connsiteY193-6394" fmla="*/ 5243331 h 5311470"/>
                <a:gd name="connsiteX194-6395" fmla="*/ 3788546 w 4098122"/>
                <a:gd name="connsiteY194-6396" fmla="*/ 5240502 h 5311470"/>
                <a:gd name="connsiteX195-6397" fmla="*/ 3713143 w 4098122"/>
                <a:gd name="connsiteY195-6398" fmla="*/ 5246382 h 5311470"/>
                <a:gd name="connsiteX196-6399" fmla="*/ 3655455 w 4098122"/>
                <a:gd name="connsiteY196-6400" fmla="*/ 5234733 h 5311470"/>
                <a:gd name="connsiteX197-6401" fmla="*/ 3600411 w 4098122"/>
                <a:gd name="connsiteY197-6402" fmla="*/ 5231757 h 5311470"/>
                <a:gd name="connsiteX198-6403" fmla="*/ 3565686 w 4098122"/>
                <a:gd name="connsiteY198-6404" fmla="*/ 5243331 h 5311470"/>
                <a:gd name="connsiteX199-6405" fmla="*/ 2350345 w 4098122"/>
                <a:gd name="connsiteY199-6406" fmla="*/ 5266481 h 5311470"/>
                <a:gd name="connsiteX200-6407" fmla="*/ 2188299 w 4098122"/>
                <a:gd name="connsiteY200-6408" fmla="*/ 5289630 h 5311470"/>
                <a:gd name="connsiteX201-6409" fmla="*/ 2095702 w 4098122"/>
                <a:gd name="connsiteY201-6410" fmla="*/ 5301205 h 5311470"/>
                <a:gd name="connsiteX202-6411" fmla="*/ 2049329 w 4098122"/>
                <a:gd name="connsiteY202-6412" fmla="*/ 5306936 h 5311470"/>
                <a:gd name="connsiteX203-6413" fmla="*/ 1968380 w 4098122"/>
                <a:gd name="connsiteY203-6414" fmla="*/ 5301205 h 5311470"/>
                <a:gd name="connsiteX204-6415" fmla="*/ 1748461 w 4098122"/>
                <a:gd name="connsiteY204-6416" fmla="*/ 5289630 h 5311470"/>
                <a:gd name="connsiteX205-6417" fmla="*/ 1574841 w 4098122"/>
                <a:gd name="connsiteY205-6418" fmla="*/ 5266481 h 5311470"/>
                <a:gd name="connsiteX206-6419" fmla="*/ 1505393 w 4098122"/>
                <a:gd name="connsiteY206-6420" fmla="*/ 5243331 h 5311470"/>
                <a:gd name="connsiteX207-6421" fmla="*/ 1470669 w 4098122"/>
                <a:gd name="connsiteY207-6422" fmla="*/ 5231757 h 5311470"/>
                <a:gd name="connsiteX208-6423" fmla="*/ 1435945 w 4098122"/>
                <a:gd name="connsiteY208-6424" fmla="*/ 5220182 h 5311470"/>
                <a:gd name="connsiteX209-6425" fmla="*/ 1366497 w 4098122"/>
                <a:gd name="connsiteY209-6426" fmla="*/ 5208607 h 5311470"/>
                <a:gd name="connsiteX210-6427" fmla="*/ 1331773 w 4098122"/>
                <a:gd name="connsiteY210-6428" fmla="*/ 5197033 h 5311470"/>
                <a:gd name="connsiteX211-6429" fmla="*/ 1273899 w 4098122"/>
                <a:gd name="connsiteY211-6430" fmla="*/ 5185458 h 5311470"/>
                <a:gd name="connsiteX212-6431" fmla="*/ 1088704 w 4098122"/>
                <a:gd name="connsiteY212-6432" fmla="*/ 5197033 h 5311470"/>
                <a:gd name="connsiteX213-6433" fmla="*/ 1030831 w 4098122"/>
                <a:gd name="connsiteY213-6434" fmla="*/ 5208607 h 5311470"/>
                <a:gd name="connsiteX214-6435" fmla="*/ 799337 w 4098122"/>
                <a:gd name="connsiteY214-6436" fmla="*/ 5197033 h 5311470"/>
                <a:gd name="connsiteX215-6437" fmla="*/ 648866 w 4098122"/>
                <a:gd name="connsiteY215-6438" fmla="*/ 5231757 h 5311470"/>
                <a:gd name="connsiteX216-6439" fmla="*/ 452097 w 4098122"/>
                <a:gd name="connsiteY216-6440" fmla="*/ 5197033 h 5311470"/>
                <a:gd name="connsiteX217-6441" fmla="*/ 244625 w 4098122"/>
                <a:gd name="connsiteY217-6442" fmla="*/ 5207919 h 5311470"/>
                <a:gd name="connsiteX218-6443" fmla="*/ 174304 w 4098122"/>
                <a:gd name="connsiteY218-6444" fmla="*/ 5220182 h 5311470"/>
                <a:gd name="connsiteX219-6445" fmla="*/ 117808 w 4098122"/>
                <a:gd name="connsiteY219-6446" fmla="*/ 5228128 h 5311470"/>
                <a:gd name="connsiteX220-6447" fmla="*/ 12259 w 4098122"/>
                <a:gd name="connsiteY220-6448" fmla="*/ 5243331 h 5311470"/>
                <a:gd name="connsiteX221-6449" fmla="*/ 23144 w 4098122"/>
                <a:gd name="connsiteY221-6450" fmla="*/ 5109442 h 5311470"/>
                <a:gd name="connsiteX222-6451" fmla="*/ 46294 w 4098122"/>
                <a:gd name="connsiteY222-6452" fmla="*/ 5020289 h 5311470"/>
                <a:gd name="connsiteX223-6453" fmla="*/ 35408 w 4098122"/>
                <a:gd name="connsiteY223-6454" fmla="*/ 4826643 h 5311470"/>
                <a:gd name="connsiteX224-6455" fmla="*/ 58557 w 4098122"/>
                <a:gd name="connsiteY224-6456" fmla="*/ 4791919 h 5311470"/>
                <a:gd name="connsiteX225-6457" fmla="*/ 70132 w 4098122"/>
                <a:gd name="connsiteY225-6458" fmla="*/ 4745620 h 5311470"/>
                <a:gd name="connsiteX226-6459" fmla="*/ 35408 w 4098122"/>
                <a:gd name="connsiteY226-6460" fmla="*/ 4676172 h 5311470"/>
                <a:gd name="connsiteX227-6461" fmla="*/ 23833 w 4098122"/>
                <a:gd name="connsiteY227-6462" fmla="*/ 4641448 h 5311470"/>
                <a:gd name="connsiteX228-6463" fmla="*/ 35408 w 4098122"/>
                <a:gd name="connsiteY228-6464" fmla="*/ 4514126 h 5311470"/>
                <a:gd name="connsiteX229-6465" fmla="*/ 46983 w 4098122"/>
                <a:gd name="connsiteY229-6466" fmla="*/ 4467828 h 5311470"/>
                <a:gd name="connsiteX230-6467" fmla="*/ 70132 w 4098122"/>
                <a:gd name="connsiteY230-6468" fmla="*/ 4363655 h 5311470"/>
                <a:gd name="connsiteX231-6469" fmla="*/ 58557 w 4098122"/>
                <a:gd name="connsiteY231-6470" fmla="*/ 4305782 h 5311470"/>
                <a:gd name="connsiteX232-6471" fmla="*/ 46983 w 4098122"/>
                <a:gd name="connsiteY232-6472" fmla="*/ 4236334 h 5311470"/>
                <a:gd name="connsiteX233-6473" fmla="*/ 23833 w 4098122"/>
                <a:gd name="connsiteY233-6474" fmla="*/ 4166886 h 5311470"/>
                <a:gd name="connsiteX234-6475" fmla="*/ 35408 w 4098122"/>
                <a:gd name="connsiteY234-6476" fmla="*/ 3877519 h 5311470"/>
                <a:gd name="connsiteX235-6477" fmla="*/ 46983 w 4098122"/>
                <a:gd name="connsiteY235-6478" fmla="*/ 3819645 h 5311470"/>
                <a:gd name="connsiteX236-6479" fmla="*/ 116431 w 4098122"/>
                <a:gd name="connsiteY236-6480" fmla="*/ 3750197 h 5311470"/>
                <a:gd name="connsiteX237-6481" fmla="*/ 93281 w 4098122"/>
                <a:gd name="connsiteY237-6482" fmla="*/ 3611301 h 5311470"/>
                <a:gd name="connsiteX238-6483" fmla="*/ 70132 w 4098122"/>
                <a:gd name="connsiteY238-6484" fmla="*/ 3576577 h 5311470"/>
                <a:gd name="connsiteX239-6485" fmla="*/ 58557 w 4098122"/>
                <a:gd name="connsiteY239-6486" fmla="*/ 3437681 h 5311470"/>
                <a:gd name="connsiteX240-6487" fmla="*/ 35408 w 4098122"/>
                <a:gd name="connsiteY240-6488" fmla="*/ 3345083 h 5311470"/>
                <a:gd name="connsiteX241-6489" fmla="*/ 12259 w 4098122"/>
                <a:gd name="connsiteY241-6490" fmla="*/ 3264060 h 5311470"/>
                <a:gd name="connsiteX242-6491" fmla="*/ 23833 w 4098122"/>
                <a:gd name="connsiteY242-6492" fmla="*/ 3078866 h 5311470"/>
                <a:gd name="connsiteX243-6493" fmla="*/ 46983 w 4098122"/>
                <a:gd name="connsiteY243-6494" fmla="*/ 3009417 h 5311470"/>
                <a:gd name="connsiteX244-6495" fmla="*/ 58557 w 4098122"/>
                <a:gd name="connsiteY244-6496" fmla="*/ 2974693 h 5311470"/>
                <a:gd name="connsiteX245-6497" fmla="*/ 46983 w 4098122"/>
                <a:gd name="connsiteY245-6498" fmla="*/ 2812648 h 5311470"/>
                <a:gd name="connsiteX246-6499" fmla="*/ 35408 w 4098122"/>
                <a:gd name="connsiteY246-6500" fmla="*/ 2673752 h 5311470"/>
                <a:gd name="connsiteX247-6501" fmla="*/ 46983 w 4098122"/>
                <a:gd name="connsiteY247-6502" fmla="*/ 2523281 h 5311470"/>
                <a:gd name="connsiteX248-6503" fmla="*/ 70132 w 4098122"/>
                <a:gd name="connsiteY248-6504" fmla="*/ 2453833 h 5311470"/>
                <a:gd name="connsiteX249-6505" fmla="*/ 58557 w 4098122"/>
                <a:gd name="connsiteY249-6506" fmla="*/ 2257063 h 5311470"/>
                <a:gd name="connsiteX250-6507" fmla="*/ 46983 w 4098122"/>
                <a:gd name="connsiteY250-6508" fmla="*/ 2210764 h 5311470"/>
                <a:gd name="connsiteX251-6509" fmla="*/ 23833 w 4098122"/>
                <a:gd name="connsiteY251-6510" fmla="*/ 2176040 h 5311470"/>
                <a:gd name="connsiteX252-6511" fmla="*/ 23833 w 4098122"/>
                <a:gd name="connsiteY252-6512" fmla="*/ 1828800 h 5311470"/>
                <a:gd name="connsiteX253-6513" fmla="*/ 35408 w 4098122"/>
                <a:gd name="connsiteY253-6514" fmla="*/ 1713053 h 5311470"/>
                <a:gd name="connsiteX254-6515" fmla="*/ 58557 w 4098122"/>
                <a:gd name="connsiteY254-6516" fmla="*/ 1643605 h 5311470"/>
                <a:gd name="connsiteX255-6517" fmla="*/ 35408 w 4098122"/>
                <a:gd name="connsiteY255-6518" fmla="*/ 1481559 h 5311470"/>
                <a:gd name="connsiteX256-6519" fmla="*/ 23833 w 4098122"/>
                <a:gd name="connsiteY256-6520" fmla="*/ 1446835 h 5311470"/>
                <a:gd name="connsiteX257-6521" fmla="*/ 684 w 4098122"/>
                <a:gd name="connsiteY257-6522" fmla="*/ 1365812 h 5311470"/>
                <a:gd name="connsiteX258-6523" fmla="*/ 12259 w 4098122"/>
                <a:gd name="connsiteY258-6524" fmla="*/ 1192192 h 5311470"/>
                <a:gd name="connsiteX259-6525" fmla="*/ 23833 w 4098122"/>
                <a:gd name="connsiteY259-6526" fmla="*/ 1157468 h 5311470"/>
                <a:gd name="connsiteX260-6527" fmla="*/ 58557 w 4098122"/>
                <a:gd name="connsiteY260-6528" fmla="*/ 1064871 h 5311470"/>
                <a:gd name="connsiteX261-6529" fmla="*/ 46983 w 4098122"/>
                <a:gd name="connsiteY261-6530" fmla="*/ 844952 h 5311470"/>
                <a:gd name="connsiteX262-6531" fmla="*/ 35408 w 4098122"/>
                <a:gd name="connsiteY262-6532" fmla="*/ 787078 h 5311470"/>
                <a:gd name="connsiteX263-6533" fmla="*/ 23833 w 4098122"/>
                <a:gd name="connsiteY263-6534" fmla="*/ 648182 h 5311470"/>
                <a:gd name="connsiteX264-6535" fmla="*/ 12259 w 4098122"/>
                <a:gd name="connsiteY264-6536" fmla="*/ 555585 h 5311470"/>
                <a:gd name="connsiteX265-6537" fmla="*/ 23833 w 4098122"/>
                <a:gd name="connsiteY265-6538" fmla="*/ 115747 h 5311470"/>
                <a:gd name="connsiteX266-6539" fmla="*/ 70132 w 4098122"/>
                <a:gd name="connsiteY266-6540" fmla="*/ 69448 h 5311470"/>
                <a:gd name="connsiteX267-6541" fmla="*/ 428947 w 4098122"/>
                <a:gd name="connsiteY267-6542" fmla="*/ 69448 h 5311470"/>
                <a:gd name="connsiteX268-6543" fmla="*/ 556269 w 4098122"/>
                <a:gd name="connsiteY268-6544" fmla="*/ 81022 h 5311470"/>
                <a:gd name="connsiteX269-6545" fmla="*/ 891935 w 4098122"/>
                <a:gd name="connsiteY269-6546" fmla="*/ 57873 h 5311470"/>
                <a:gd name="connsiteX270-6547" fmla="*/ 926659 w 4098122"/>
                <a:gd name="connsiteY270-6548" fmla="*/ 46298 h 5311470"/>
                <a:gd name="connsiteX271-6549" fmla="*/ 961383 w 4098122"/>
                <a:gd name="connsiteY271-6550" fmla="*/ 23149 h 5311470"/>
                <a:gd name="connsiteX272-6551" fmla="*/ 1007681 w 4098122"/>
                <a:gd name="connsiteY272-6552" fmla="*/ 0 h 5311470"/>
                <a:gd name="connsiteX0-6553" fmla="*/ 1056735 w 4098122"/>
                <a:gd name="connsiteY0-6554" fmla="*/ 149710 h 5311470"/>
                <a:gd name="connsiteX1-6555" fmla="*/ 1010449 w 4098122"/>
                <a:gd name="connsiteY1-6556" fmla="*/ 140754 h 5311470"/>
                <a:gd name="connsiteX2-6557" fmla="*/ 912755 w 4098122"/>
                <a:gd name="connsiteY2-6558" fmla="*/ 151921 h 5311470"/>
                <a:gd name="connsiteX3-6559" fmla="*/ 665066 w 4098122"/>
                <a:gd name="connsiteY3-6560" fmla="*/ 174258 h 5311470"/>
                <a:gd name="connsiteX4-6561" fmla="*/ 546340 w 4098122"/>
                <a:gd name="connsiteY4-6562" fmla="*/ 163090 h 5311470"/>
                <a:gd name="connsiteX5-6563" fmla="*/ 193938 w 4098122"/>
                <a:gd name="connsiteY5-6564" fmla="*/ 169028 h 5311470"/>
                <a:gd name="connsiteX6-6565" fmla="*/ 168578 w 4098122"/>
                <a:gd name="connsiteY6-6566" fmla="*/ 207762 h 5311470"/>
                <a:gd name="connsiteX7-6567" fmla="*/ 187473 w 4098122"/>
                <a:gd name="connsiteY7-6568" fmla="*/ 608390 h 5311470"/>
                <a:gd name="connsiteX8-6569" fmla="*/ 208505 w 4098122"/>
                <a:gd name="connsiteY8-6570" fmla="*/ 760923 h 5311470"/>
                <a:gd name="connsiteX9-6571" fmla="*/ 179372 w 4098122"/>
                <a:gd name="connsiteY9-6572" fmla="*/ 855496 h 5311470"/>
                <a:gd name="connsiteX10-6573" fmla="*/ 190165 w 4098122"/>
                <a:gd name="connsiteY10-6574" fmla="*/ 911336 h 5311470"/>
                <a:gd name="connsiteX11-6575" fmla="*/ 222545 w 4098122"/>
                <a:gd name="connsiteY11-6576" fmla="*/ 1056518 h 5311470"/>
                <a:gd name="connsiteX12-6577" fmla="*/ 209587 w 4098122"/>
                <a:gd name="connsiteY12-6578" fmla="*/ 1198869 h 5311470"/>
                <a:gd name="connsiteX13-6579" fmla="*/ 193411 w 4098122"/>
                <a:gd name="connsiteY13-6580" fmla="*/ 1287934 h 5311470"/>
                <a:gd name="connsiteX14-6581" fmla="*/ 146992 w 4098122"/>
                <a:gd name="connsiteY14-6582" fmla="*/ 1413887 h 5311470"/>
                <a:gd name="connsiteX15-6583" fmla="*/ 168578 w 4098122"/>
                <a:gd name="connsiteY15-6584" fmla="*/ 1492062 h 5311470"/>
                <a:gd name="connsiteX16-6585" fmla="*/ 179372 w 4098122"/>
                <a:gd name="connsiteY16-6586" fmla="*/ 1525566 h 5311470"/>
                <a:gd name="connsiteX17-6587" fmla="*/ 200958 w 4098122"/>
                <a:gd name="connsiteY17-6588" fmla="*/ 1681916 h 5311470"/>
                <a:gd name="connsiteX18-6589" fmla="*/ 179372 w 4098122"/>
                <a:gd name="connsiteY18-6590" fmla="*/ 1748923 h 5311470"/>
                <a:gd name="connsiteX19-6591" fmla="*/ 168578 w 4098122"/>
                <a:gd name="connsiteY19-6592" fmla="*/ 1860602 h 5311470"/>
                <a:gd name="connsiteX20-6593" fmla="*/ 204205 w 4098122"/>
                <a:gd name="connsiteY20-6594" fmla="*/ 2148134 h 5311470"/>
                <a:gd name="connsiteX21-6595" fmla="*/ 190165 w 4098122"/>
                <a:gd name="connsiteY21-6596" fmla="*/ 2229139 h 5311470"/>
                <a:gd name="connsiteX22-6597" fmla="*/ 200958 w 4098122"/>
                <a:gd name="connsiteY22-6598" fmla="*/ 2273811 h 5311470"/>
                <a:gd name="connsiteX23-6599" fmla="*/ 211751 w 4098122"/>
                <a:gd name="connsiteY23-6600" fmla="*/ 2463665 h 5311470"/>
                <a:gd name="connsiteX24-6601" fmla="*/ 190165 w 4098122"/>
                <a:gd name="connsiteY24-6602" fmla="*/ 2530671 h 5311470"/>
                <a:gd name="connsiteX25-6603" fmla="*/ 197184 w 4098122"/>
                <a:gd name="connsiteY25-6604" fmla="*/ 2693667 h 5311470"/>
                <a:gd name="connsiteX26-6605" fmla="*/ 190165 w 4098122"/>
                <a:gd name="connsiteY26-6606" fmla="*/ 2809867 h 5311470"/>
                <a:gd name="connsiteX27-6607" fmla="*/ 200958 w 4098122"/>
                <a:gd name="connsiteY27-6608" fmla="*/ 2966216 h 5311470"/>
                <a:gd name="connsiteX28-6609" fmla="*/ 190165 w 4098122"/>
                <a:gd name="connsiteY28-6610" fmla="*/ 2999720 h 5311470"/>
                <a:gd name="connsiteX29-6611" fmla="*/ 168578 w 4098122"/>
                <a:gd name="connsiteY29-6612" fmla="*/ 3066728 h 5311470"/>
                <a:gd name="connsiteX30-6613" fmla="*/ 187473 w 4098122"/>
                <a:gd name="connsiteY30-6614" fmla="*/ 3221661 h 5311470"/>
                <a:gd name="connsiteX31-6615" fmla="*/ 179372 w 4098122"/>
                <a:gd name="connsiteY31-6616" fmla="*/ 3323587 h 5311470"/>
                <a:gd name="connsiteX32-6617" fmla="*/ 200958 w 4098122"/>
                <a:gd name="connsiteY32-6618" fmla="*/ 3412930 h 5311470"/>
                <a:gd name="connsiteX33-6619" fmla="*/ 211751 w 4098122"/>
                <a:gd name="connsiteY33-6620" fmla="*/ 3546944 h 5311470"/>
                <a:gd name="connsiteX34-6621" fmla="*/ 233337 w 4098122"/>
                <a:gd name="connsiteY34-6622" fmla="*/ 3580448 h 5311470"/>
                <a:gd name="connsiteX35-6623" fmla="*/ 254924 w 4098122"/>
                <a:gd name="connsiteY35-6624" fmla="*/ 3714461 h 5311470"/>
                <a:gd name="connsiteX36-6625" fmla="*/ 207978 w 4098122"/>
                <a:gd name="connsiteY36-6626" fmla="*/ 3817095 h 5311470"/>
                <a:gd name="connsiteX37-6627" fmla="*/ 214443 w 4098122"/>
                <a:gd name="connsiteY37-6628" fmla="*/ 3951817 h 5311470"/>
                <a:gd name="connsiteX38-6629" fmla="*/ 168578 w 4098122"/>
                <a:gd name="connsiteY38-6630" fmla="*/ 4116504 h 5311470"/>
                <a:gd name="connsiteX39-6631" fmla="*/ 190165 w 4098122"/>
                <a:gd name="connsiteY39-6632" fmla="*/ 4183511 h 5311470"/>
                <a:gd name="connsiteX40-6633" fmla="*/ 218216 w 4098122"/>
                <a:gd name="connsiteY40-6634" fmla="*/ 4256733 h 5311470"/>
                <a:gd name="connsiteX41-6635" fmla="*/ 211751 w 4098122"/>
                <a:gd name="connsiteY41-6636" fmla="*/ 4306356 h 5311470"/>
                <a:gd name="connsiteX42-6637" fmla="*/ 190165 w 4098122"/>
                <a:gd name="connsiteY42-6638" fmla="*/ 4406868 h 5311470"/>
                <a:gd name="connsiteX43-6639" fmla="*/ 179372 w 4098122"/>
                <a:gd name="connsiteY43-6640" fmla="*/ 4451539 h 5311470"/>
                <a:gd name="connsiteX44-6641" fmla="*/ 168578 w 4098122"/>
                <a:gd name="connsiteY44-6642" fmla="*/ 4574385 h 5311470"/>
                <a:gd name="connsiteX45-6643" fmla="*/ 179372 w 4098122"/>
                <a:gd name="connsiteY45-6644" fmla="*/ 4607889 h 5311470"/>
                <a:gd name="connsiteX46-6645" fmla="*/ 211751 w 4098122"/>
                <a:gd name="connsiteY46-6646" fmla="*/ 4674896 h 5311470"/>
                <a:gd name="connsiteX47-6647" fmla="*/ 200958 w 4098122"/>
                <a:gd name="connsiteY47-6648" fmla="*/ 4719567 h 5311470"/>
                <a:gd name="connsiteX48-6649" fmla="*/ 179372 w 4098122"/>
                <a:gd name="connsiteY48-6650" fmla="*/ 4753071 h 5311470"/>
                <a:gd name="connsiteX49-6651" fmla="*/ 179372 w 4098122"/>
                <a:gd name="connsiteY49-6652" fmla="*/ 5009930 h 5311470"/>
                <a:gd name="connsiteX50-6653" fmla="*/ 157786 w 4098122"/>
                <a:gd name="connsiteY50-6654" fmla="*/ 5043435 h 5311470"/>
                <a:gd name="connsiteX51-6655" fmla="*/ 180935 w 4098122"/>
                <a:gd name="connsiteY51-6656" fmla="*/ 5108814 h 5311470"/>
                <a:gd name="connsiteX52-6657" fmla="*/ 230213 w 4098122"/>
                <a:gd name="connsiteY52-6658" fmla="*/ 5074497 h 5311470"/>
                <a:gd name="connsiteX53-6659" fmla="*/ 308890 w 4098122"/>
                <a:gd name="connsiteY53-6660" fmla="*/ 5132777 h 5311470"/>
                <a:gd name="connsiteX54-6661" fmla="*/ 330477 w 4098122"/>
                <a:gd name="connsiteY54-6662" fmla="*/ 5110441 h 5311470"/>
                <a:gd name="connsiteX55-6663" fmla="*/ 524754 w 4098122"/>
                <a:gd name="connsiteY55-6664" fmla="*/ 5099273 h 5311470"/>
                <a:gd name="connsiteX56-6665" fmla="*/ 783791 w 4098122"/>
                <a:gd name="connsiteY56-6666" fmla="*/ 5099273 h 5311470"/>
                <a:gd name="connsiteX57-6667" fmla="*/ 891723 w 4098122"/>
                <a:gd name="connsiteY57-6668" fmla="*/ 5110441 h 5311470"/>
                <a:gd name="connsiteX58-6669" fmla="*/ 1107587 w 4098122"/>
                <a:gd name="connsiteY58-6670" fmla="*/ 5121609 h 5311470"/>
                <a:gd name="connsiteX59-6671" fmla="*/ 1161553 w 4098122"/>
                <a:gd name="connsiteY59-6672" fmla="*/ 5110441 h 5311470"/>
                <a:gd name="connsiteX60-6673" fmla="*/ 1334244 w 4098122"/>
                <a:gd name="connsiteY60-6674" fmla="*/ 5099273 h 5311470"/>
                <a:gd name="connsiteX61-6675" fmla="*/ 1388211 w 4098122"/>
                <a:gd name="connsiteY61-6676" fmla="*/ 5110441 h 5311470"/>
                <a:gd name="connsiteX62-6677" fmla="*/ 1420590 w 4098122"/>
                <a:gd name="connsiteY62-6678" fmla="*/ 5121609 h 5311470"/>
                <a:gd name="connsiteX63-6679" fmla="*/ 1485349 w 4098122"/>
                <a:gd name="connsiteY63-6680" fmla="*/ 5132777 h 5311470"/>
                <a:gd name="connsiteX64-6681" fmla="*/ 1517729 w 4098122"/>
                <a:gd name="connsiteY64-6682" fmla="*/ 5143945 h 5311470"/>
                <a:gd name="connsiteX65-6683" fmla="*/ 1550108 w 4098122"/>
                <a:gd name="connsiteY65-6684" fmla="*/ 5155112 h 5311470"/>
                <a:gd name="connsiteX66-6685" fmla="*/ 1614868 w 4098122"/>
                <a:gd name="connsiteY66-6686" fmla="*/ 5177448 h 5311470"/>
                <a:gd name="connsiteX67-6687" fmla="*/ 1802785 w 4098122"/>
                <a:gd name="connsiteY67-6688" fmla="*/ 5181199 h 5311470"/>
                <a:gd name="connsiteX68-6689" fmla="*/ 1926080 w 4098122"/>
                <a:gd name="connsiteY68-6690" fmla="*/ 5173781 h 5311470"/>
                <a:gd name="connsiteX69-6691" fmla="*/ 2060390 w 4098122"/>
                <a:gd name="connsiteY69-6692" fmla="*/ 5177531 h 5311470"/>
                <a:gd name="connsiteX70-6693" fmla="*/ 2137733 w 4098122"/>
                <a:gd name="connsiteY70-6694" fmla="*/ 5177498 h 5311470"/>
                <a:gd name="connsiteX71-6695" fmla="*/ 2216643 w 4098122"/>
                <a:gd name="connsiteY71-6696" fmla="*/ 5170047 h 5311470"/>
                <a:gd name="connsiteX72-6697" fmla="*/ 2338012 w 4098122"/>
                <a:gd name="connsiteY72-6698" fmla="*/ 5177448 h 5311470"/>
                <a:gd name="connsiteX73-6699" fmla="*/ 3426693 w 4098122"/>
                <a:gd name="connsiteY73-6700" fmla="*/ 5140244 h 5311470"/>
                <a:gd name="connsiteX74-6701" fmla="*/ 3485092 w 4098122"/>
                <a:gd name="connsiteY74-6702" fmla="*/ 5129077 h 5311470"/>
                <a:gd name="connsiteX75-6703" fmla="*/ 3536058 w 4098122"/>
                <a:gd name="connsiteY75-6704" fmla="*/ 5121609 h 5311470"/>
                <a:gd name="connsiteX76-6705" fmla="*/ 3606819 w 4098122"/>
                <a:gd name="connsiteY76-6706" fmla="*/ 5129026 h 5311470"/>
                <a:gd name="connsiteX77-6707" fmla="*/ 3665576 w 4098122"/>
                <a:gd name="connsiteY77-6708" fmla="*/ 5132777 h 5311470"/>
                <a:gd name="connsiteX78-6709" fmla="*/ 3773508 w 4098122"/>
                <a:gd name="connsiteY78-6710" fmla="*/ 5155112 h 5311470"/>
                <a:gd name="connsiteX79-6711" fmla="*/ 3816680 w 4098122"/>
                <a:gd name="connsiteY79-6712" fmla="*/ 5166280 h 5311470"/>
                <a:gd name="connsiteX80-6713" fmla="*/ 3870647 w 4098122"/>
                <a:gd name="connsiteY80-6714" fmla="*/ 5177448 h 5311470"/>
                <a:gd name="connsiteX81-6715" fmla="*/ 3874975 w 4098122"/>
                <a:gd name="connsiteY81-6716" fmla="*/ 5037497 h 5311470"/>
                <a:gd name="connsiteX82-6717" fmla="*/ 3913820 w 4098122"/>
                <a:gd name="connsiteY82-6718" fmla="*/ 4697231 h 5311470"/>
                <a:gd name="connsiteX83-6719" fmla="*/ 3903026 w 4098122"/>
                <a:gd name="connsiteY83-6720" fmla="*/ 4663727 h 5311470"/>
                <a:gd name="connsiteX84-6721" fmla="*/ 3892233 w 4098122"/>
                <a:gd name="connsiteY84-6722" fmla="*/ 4384532 h 5311470"/>
                <a:gd name="connsiteX85-6723" fmla="*/ 3881440 w 4098122"/>
                <a:gd name="connsiteY85-6724" fmla="*/ 4105336 h 5311470"/>
                <a:gd name="connsiteX86-6725" fmla="*/ 3924612 w 4098122"/>
                <a:gd name="connsiteY86-6726" fmla="*/ 4071832 h 5311470"/>
                <a:gd name="connsiteX87-6727" fmla="*/ 3899780 w 4098122"/>
                <a:gd name="connsiteY87-6728" fmla="*/ 3931880 h 5311470"/>
                <a:gd name="connsiteX88-6729" fmla="*/ 3872811 w 4098122"/>
                <a:gd name="connsiteY88-6730" fmla="*/ 3820202 h 5311470"/>
                <a:gd name="connsiteX89-6731" fmla="*/ 3892233 w 4098122"/>
                <a:gd name="connsiteY89-6732" fmla="*/ 3602783 h 5311470"/>
                <a:gd name="connsiteX90-6733" fmla="*/ 3878749 w 4098122"/>
                <a:gd name="connsiteY90-6734" fmla="*/ 3246828 h 5311470"/>
                <a:gd name="connsiteX91-6735" fmla="*/ 3913820 w 4098122"/>
                <a:gd name="connsiteY91-6736" fmla="*/ 3111398 h 5311470"/>
                <a:gd name="connsiteX92-6737" fmla="*/ 3924612 w 4098122"/>
                <a:gd name="connsiteY92-6738" fmla="*/ 3055560 h 5311470"/>
                <a:gd name="connsiteX93-6739" fmla="*/ 3903026 w 4098122"/>
                <a:gd name="connsiteY93-6740" fmla="*/ 2910378 h 5311470"/>
                <a:gd name="connsiteX94-6741" fmla="*/ 3897643 w 4098122"/>
                <a:gd name="connsiteY94-6742" fmla="*/ 2689852 h 5311470"/>
                <a:gd name="connsiteX95-6743" fmla="*/ 3859853 w 4098122"/>
                <a:gd name="connsiteY95-6744" fmla="*/ 2564175 h 5311470"/>
                <a:gd name="connsiteX96-6745" fmla="*/ 3838267 w 4098122"/>
                <a:gd name="connsiteY96-6746" fmla="*/ 2541839 h 5311470"/>
                <a:gd name="connsiteX97-6747" fmla="*/ 3827474 w 4098122"/>
                <a:gd name="connsiteY97-6748" fmla="*/ 2407825 h 5311470"/>
                <a:gd name="connsiteX98-6749" fmla="*/ 3838267 w 4098122"/>
                <a:gd name="connsiteY98-6750" fmla="*/ 2374321 h 5311470"/>
                <a:gd name="connsiteX99-6751" fmla="*/ 3849060 w 4098122"/>
                <a:gd name="connsiteY99-6752" fmla="*/ 2296146 h 5311470"/>
                <a:gd name="connsiteX100-6753" fmla="*/ 3870647 w 4098122"/>
                <a:gd name="connsiteY100-6754" fmla="*/ 2273811 h 5311470"/>
                <a:gd name="connsiteX101-6755" fmla="*/ 3903026 w 4098122"/>
                <a:gd name="connsiteY101-6756" fmla="*/ 2184469 h 5311470"/>
                <a:gd name="connsiteX102-6757" fmla="*/ 3913820 w 4098122"/>
                <a:gd name="connsiteY102-6758" fmla="*/ 2005783 h 5311470"/>
                <a:gd name="connsiteX103-6759" fmla="*/ 3935406 w 4098122"/>
                <a:gd name="connsiteY103-6760" fmla="*/ 1793595 h 5311470"/>
                <a:gd name="connsiteX104-6761" fmla="*/ 3924612 w 4098122"/>
                <a:gd name="connsiteY104-6762" fmla="*/ 1648413 h 5311470"/>
                <a:gd name="connsiteX105-6763" fmla="*/ 3946199 w 4098122"/>
                <a:gd name="connsiteY105-6764" fmla="*/ 1614909 h 5311470"/>
                <a:gd name="connsiteX106-6765" fmla="*/ 3940816 w 4098122"/>
                <a:gd name="connsiteY106-6766" fmla="*/ 1485848 h 5311470"/>
                <a:gd name="connsiteX107-6767" fmla="*/ 3947836 w 4098122"/>
                <a:gd name="connsiteY107-6768" fmla="*/ 1378692 h 5311470"/>
                <a:gd name="connsiteX108-6769" fmla="*/ 3931105 w 4098122"/>
                <a:gd name="connsiteY108-6770" fmla="*/ 1305039 h 5311470"/>
                <a:gd name="connsiteX109-6771" fmla="*/ 3913293 w 4098122"/>
                <a:gd name="connsiteY109-6772" fmla="*/ 1178655 h 5311470"/>
                <a:gd name="connsiteX110-6773" fmla="*/ 3903026 w 4098122"/>
                <a:gd name="connsiteY110-6774" fmla="*/ 676810 h 5311470"/>
                <a:gd name="connsiteX111-6775" fmla="*/ 3917066 w 4098122"/>
                <a:gd name="connsiteY111-6776" fmla="*/ 454869 h 5311470"/>
                <a:gd name="connsiteX112-6777" fmla="*/ 3892233 w 4098122"/>
                <a:gd name="connsiteY112-6778" fmla="*/ 397615 h 5311470"/>
                <a:gd name="connsiteX113-6779" fmla="*/ 3913820 w 4098122"/>
                <a:gd name="connsiteY113-6780" fmla="*/ 218929 h 5311470"/>
                <a:gd name="connsiteX114-6781" fmla="*/ 3827474 w 4098122"/>
                <a:gd name="connsiteY114-6782" fmla="*/ 196594 h 5311470"/>
                <a:gd name="connsiteX115-6783" fmla="*/ 3795094 w 4098122"/>
                <a:gd name="connsiteY115-6784" fmla="*/ 174258 h 5311470"/>
                <a:gd name="connsiteX116-6785" fmla="*/ 3719542 w 4098122"/>
                <a:gd name="connsiteY116-6786" fmla="*/ 163090 h 5311470"/>
                <a:gd name="connsiteX117-6787" fmla="*/ 3683388 w 4098122"/>
                <a:gd name="connsiteY117-6788" fmla="*/ 154045 h 5311470"/>
                <a:gd name="connsiteX118-6789" fmla="*/ 3633196 w 4098122"/>
                <a:gd name="connsiteY118-6790" fmla="*/ 140754 h 5311470"/>
                <a:gd name="connsiteX119-6791" fmla="*/ 3590023 w 4098122"/>
                <a:gd name="connsiteY119-6792" fmla="*/ 163090 h 5311470"/>
                <a:gd name="connsiteX120-6793" fmla="*/ 3287814 w 4098122"/>
                <a:gd name="connsiteY120-6794" fmla="*/ 174258 h 5311470"/>
                <a:gd name="connsiteX121-6795" fmla="*/ 3204582 w 4098122"/>
                <a:gd name="connsiteY121-6796" fmla="*/ 182687 h 5311470"/>
                <a:gd name="connsiteX122-6797" fmla="*/ 3169088 w 4098122"/>
                <a:gd name="connsiteY122-6798" fmla="*/ 174258 h 5311470"/>
                <a:gd name="connsiteX123-6799" fmla="*/ 3136709 w 4098122"/>
                <a:gd name="connsiteY123-6800" fmla="*/ 163090 h 5311470"/>
                <a:gd name="connsiteX124-6801" fmla="*/ 3111646 w 4098122"/>
                <a:gd name="connsiteY124-6802" fmla="*/ 161614 h 5311470"/>
                <a:gd name="connsiteX125-6803" fmla="*/ 3030414 w 4098122"/>
                <a:gd name="connsiteY125-6804" fmla="*/ 159276 h 5311470"/>
                <a:gd name="connsiteX126-6805" fmla="*/ 2856086 w 4098122"/>
                <a:gd name="connsiteY126-6806" fmla="*/ 151922 h 5311470"/>
                <a:gd name="connsiteX127-6807" fmla="*/ 2445944 w 4098122"/>
                <a:gd name="connsiteY127-6808" fmla="*/ 174258 h 5311470"/>
                <a:gd name="connsiteX128-6809" fmla="*/ 2118307 w 4098122"/>
                <a:gd name="connsiteY128-6810" fmla="*/ 150448 h 5311470"/>
                <a:gd name="connsiteX129-6811" fmla="*/ 1882561 w 4098122"/>
                <a:gd name="connsiteY129-6812" fmla="*/ 154045 h 5311470"/>
                <a:gd name="connsiteX130-6813" fmla="*/ 1712006 w 4098122"/>
                <a:gd name="connsiteY130-6814" fmla="*/ 140754 h 5311470"/>
                <a:gd name="connsiteX131-6815" fmla="*/ 1237105 w 4098122"/>
                <a:gd name="connsiteY131-6816" fmla="*/ 163090 h 5311470"/>
                <a:gd name="connsiteX132-6817" fmla="*/ 1160470 w 4098122"/>
                <a:gd name="connsiteY132-6818" fmla="*/ 163031 h 5311470"/>
                <a:gd name="connsiteX133-6819" fmla="*/ 1106861 w 4098122"/>
                <a:gd name="connsiteY133-6820" fmla="*/ 161556 h 5311470"/>
                <a:gd name="connsiteX134-6821" fmla="*/ 1056735 w 4098122"/>
                <a:gd name="connsiteY134-6822" fmla="*/ 149710 h 5311470"/>
                <a:gd name="connsiteX135-6823" fmla="*/ 1007681 w 4098122"/>
                <a:gd name="connsiteY135-6824" fmla="*/ 0 h 5311470"/>
                <a:gd name="connsiteX136-6825" fmla="*/ 1100279 w 4098122"/>
                <a:gd name="connsiteY136-6826" fmla="*/ 23149 h 5311470"/>
                <a:gd name="connsiteX137-6827" fmla="*/ 1169727 w 4098122"/>
                <a:gd name="connsiteY137-6828" fmla="*/ 69448 h 5311470"/>
                <a:gd name="connsiteX138-6829" fmla="*/ 1679013 w 4098122"/>
                <a:gd name="connsiteY138-6830" fmla="*/ 46298 h 5311470"/>
                <a:gd name="connsiteX139-6831" fmla="*/ 1760036 w 4098122"/>
                <a:gd name="connsiteY139-6832" fmla="*/ 23149 h 5311470"/>
                <a:gd name="connsiteX140-6833" fmla="*/ 2107276 w 4098122"/>
                <a:gd name="connsiteY140-6834" fmla="*/ 34724 h 5311470"/>
                <a:gd name="connsiteX141-6835" fmla="*/ 2466092 w 4098122"/>
                <a:gd name="connsiteY141-6836" fmla="*/ 81022 h 5311470"/>
                <a:gd name="connsiteX142-6837" fmla="*/ 2905930 w 4098122"/>
                <a:gd name="connsiteY142-6838" fmla="*/ 57873 h 5311470"/>
                <a:gd name="connsiteX143-6839" fmla="*/ 3010102 w 4098122"/>
                <a:gd name="connsiteY143-6840" fmla="*/ 34724 h 5311470"/>
                <a:gd name="connsiteX144-6841" fmla="*/ 3183722 w 4098122"/>
                <a:gd name="connsiteY144-6842" fmla="*/ 46298 h 5311470"/>
                <a:gd name="connsiteX145-6843" fmla="*/ 3206871 w 4098122"/>
                <a:gd name="connsiteY145-6844" fmla="*/ 69448 h 5311470"/>
                <a:gd name="connsiteX146-6845" fmla="*/ 3241595 w 4098122"/>
                <a:gd name="connsiteY146-6846" fmla="*/ 81022 h 5311470"/>
                <a:gd name="connsiteX147-6847" fmla="*/ 3264745 w 4098122"/>
                <a:gd name="connsiteY147-6848" fmla="*/ 104172 h 5311470"/>
                <a:gd name="connsiteX148-6849" fmla="*/ 3368917 w 4098122"/>
                <a:gd name="connsiteY148-6850" fmla="*/ 81022 h 5311470"/>
                <a:gd name="connsiteX149-6851" fmla="*/ 3693008 w 4098122"/>
                <a:gd name="connsiteY149-6852" fmla="*/ 69448 h 5311470"/>
                <a:gd name="connsiteX150-6853" fmla="*/ 3739307 w 4098122"/>
                <a:gd name="connsiteY150-6854" fmla="*/ 46298 h 5311470"/>
                <a:gd name="connsiteX151-6855" fmla="*/ 3774031 w 4098122"/>
                <a:gd name="connsiteY151-6856" fmla="*/ 23149 h 5311470"/>
                <a:gd name="connsiteX152-6857" fmla="*/ 3831904 w 4098122"/>
                <a:gd name="connsiteY152-6858" fmla="*/ 69448 h 5311470"/>
                <a:gd name="connsiteX153-6859" fmla="*/ 3912927 w 4098122"/>
                <a:gd name="connsiteY153-6860" fmla="*/ 81022 h 5311470"/>
                <a:gd name="connsiteX154-6861" fmla="*/ 3947651 w 4098122"/>
                <a:gd name="connsiteY154-6862" fmla="*/ 104172 h 5311470"/>
                <a:gd name="connsiteX155-6863" fmla="*/ 4040249 w 4098122"/>
                <a:gd name="connsiteY155-6864" fmla="*/ 127321 h 5311470"/>
                <a:gd name="connsiteX156-6865" fmla="*/ 4017099 w 4098122"/>
                <a:gd name="connsiteY156-6866" fmla="*/ 312516 h 5311470"/>
                <a:gd name="connsiteX157-6867" fmla="*/ 4005524 w 4098122"/>
                <a:gd name="connsiteY157-6868" fmla="*/ 347240 h 5311470"/>
                <a:gd name="connsiteX158-6869" fmla="*/ 4028674 w 4098122"/>
                <a:gd name="connsiteY158-6870" fmla="*/ 601883 h 5311470"/>
                <a:gd name="connsiteX159-6871" fmla="*/ 4040249 w 4098122"/>
                <a:gd name="connsiteY159-6872" fmla="*/ 1169043 h 5311470"/>
                <a:gd name="connsiteX160-6873" fmla="*/ 4063398 w 4098122"/>
                <a:gd name="connsiteY160-6874" fmla="*/ 1238491 h 5311470"/>
                <a:gd name="connsiteX161-6875" fmla="*/ 4074973 w 4098122"/>
                <a:gd name="connsiteY161-6876" fmla="*/ 1273215 h 5311470"/>
                <a:gd name="connsiteX162-6877" fmla="*/ 4098122 w 4098122"/>
                <a:gd name="connsiteY162-6878" fmla="*/ 1354238 h 5311470"/>
                <a:gd name="connsiteX163-6879" fmla="*/ 4074973 w 4098122"/>
                <a:gd name="connsiteY163-6880" fmla="*/ 1574157 h 5311470"/>
                <a:gd name="connsiteX164-6881" fmla="*/ 4051823 w 4098122"/>
                <a:gd name="connsiteY164-6882" fmla="*/ 1608881 h 5311470"/>
                <a:gd name="connsiteX165-6883" fmla="*/ 4063398 w 4098122"/>
                <a:gd name="connsiteY165-6884" fmla="*/ 1759352 h 5311470"/>
                <a:gd name="connsiteX166-6885" fmla="*/ 4040249 w 4098122"/>
                <a:gd name="connsiteY166-6886" fmla="*/ 1979271 h 5311470"/>
                <a:gd name="connsiteX167-6887" fmla="*/ 4028674 w 4098122"/>
                <a:gd name="connsiteY167-6888" fmla="*/ 2164466 h 5311470"/>
                <a:gd name="connsiteX168-6889" fmla="*/ 3993950 w 4098122"/>
                <a:gd name="connsiteY168-6890" fmla="*/ 2257063 h 5311470"/>
                <a:gd name="connsiteX169-6891" fmla="*/ 3970800 w 4098122"/>
                <a:gd name="connsiteY169-6892" fmla="*/ 2280212 h 5311470"/>
                <a:gd name="connsiteX170-6893" fmla="*/ 3959226 w 4098122"/>
                <a:gd name="connsiteY170-6894" fmla="*/ 2361235 h 5311470"/>
                <a:gd name="connsiteX171-6895" fmla="*/ 3947651 w 4098122"/>
                <a:gd name="connsiteY171-6896" fmla="*/ 2395959 h 5311470"/>
                <a:gd name="connsiteX172-6897" fmla="*/ 3959226 w 4098122"/>
                <a:gd name="connsiteY172-6898" fmla="*/ 2534855 h 5311470"/>
                <a:gd name="connsiteX173-6899" fmla="*/ 3982375 w 4098122"/>
                <a:gd name="connsiteY173-6900" fmla="*/ 2558005 h 5311470"/>
                <a:gd name="connsiteX174-6901" fmla="*/ 3993950 w 4098122"/>
                <a:gd name="connsiteY174-6902" fmla="*/ 2592729 h 5311470"/>
                <a:gd name="connsiteX175-6903" fmla="*/ 4028674 w 4098122"/>
                <a:gd name="connsiteY175-6904" fmla="*/ 2916820 h 5311470"/>
                <a:gd name="connsiteX176-6905" fmla="*/ 4051823 w 4098122"/>
                <a:gd name="connsiteY176-6906" fmla="*/ 3067291 h 5311470"/>
                <a:gd name="connsiteX177-6907" fmla="*/ 4040249 w 4098122"/>
                <a:gd name="connsiteY177-6908" fmla="*/ 3125164 h 5311470"/>
                <a:gd name="connsiteX178-6909" fmla="*/ 4029899 w 4098122"/>
                <a:gd name="connsiteY178-6910" fmla="*/ 3164921 h 5311470"/>
                <a:gd name="connsiteX179-6911" fmla="*/ 4031149 w 4098122"/>
                <a:gd name="connsiteY179-6912" fmla="*/ 3158443 h 5311470"/>
                <a:gd name="connsiteX180-6913" fmla="*/ 4029899 w 4098122"/>
                <a:gd name="connsiteY180-6914" fmla="*/ 3164921 h 5311470"/>
                <a:gd name="connsiteX181-6915" fmla="*/ 4017099 w 4098122"/>
                <a:gd name="connsiteY181-6916" fmla="*/ 3229336 h 5311470"/>
                <a:gd name="connsiteX182-6917" fmla="*/ 4017099 w 4098122"/>
                <a:gd name="connsiteY182-6918" fmla="*/ 3634450 h 5311470"/>
                <a:gd name="connsiteX183-6919" fmla="*/ 4051823 w 4098122"/>
                <a:gd name="connsiteY183-6920" fmla="*/ 3842795 h 5311470"/>
                <a:gd name="connsiteX184-6921" fmla="*/ 4063398 w 4098122"/>
                <a:gd name="connsiteY184-6922" fmla="*/ 3981691 h 5311470"/>
                <a:gd name="connsiteX185-6923" fmla="*/ 4051823 w 4098122"/>
                <a:gd name="connsiteY185-6924" fmla="*/ 4120587 h 5311470"/>
                <a:gd name="connsiteX186-6925" fmla="*/ 4040249 w 4098122"/>
                <a:gd name="connsiteY186-6926" fmla="*/ 4155311 h 5311470"/>
                <a:gd name="connsiteX187-6927" fmla="*/ 4017099 w 4098122"/>
                <a:gd name="connsiteY187-6928" fmla="*/ 4444678 h 5311470"/>
                <a:gd name="connsiteX188-6929" fmla="*/ 4028674 w 4098122"/>
                <a:gd name="connsiteY188-6930" fmla="*/ 4734045 h 5311470"/>
                <a:gd name="connsiteX189-6931" fmla="*/ 4040249 w 4098122"/>
                <a:gd name="connsiteY189-6932" fmla="*/ 4768769 h 5311470"/>
                <a:gd name="connsiteX190-6933" fmla="*/ 4025844 w 4098122"/>
                <a:gd name="connsiteY190-6934" fmla="*/ 5150698 h 5311470"/>
                <a:gd name="connsiteX191-6935" fmla="*/ 4014270 w 4098122"/>
                <a:gd name="connsiteY191-6936" fmla="*/ 5275190 h 5311470"/>
                <a:gd name="connsiteX192-6937" fmla="*/ 3936076 w 4098122"/>
                <a:gd name="connsiteY192-6938" fmla="*/ 5254906 h 5311470"/>
                <a:gd name="connsiteX193-6939" fmla="*/ 3889778 w 4098122"/>
                <a:gd name="connsiteY193-6940" fmla="*/ 5243331 h 5311470"/>
                <a:gd name="connsiteX194-6941" fmla="*/ 3788546 w 4098122"/>
                <a:gd name="connsiteY194-6942" fmla="*/ 5240502 h 5311470"/>
                <a:gd name="connsiteX195-6943" fmla="*/ 3713143 w 4098122"/>
                <a:gd name="connsiteY195-6944" fmla="*/ 5246382 h 5311470"/>
                <a:gd name="connsiteX196-6945" fmla="*/ 3655455 w 4098122"/>
                <a:gd name="connsiteY196-6946" fmla="*/ 5234733 h 5311470"/>
                <a:gd name="connsiteX197-6947" fmla="*/ 3600411 w 4098122"/>
                <a:gd name="connsiteY197-6948" fmla="*/ 5231757 h 5311470"/>
                <a:gd name="connsiteX198-6949" fmla="*/ 3565686 w 4098122"/>
                <a:gd name="connsiteY198-6950" fmla="*/ 5243331 h 5311470"/>
                <a:gd name="connsiteX199-6951" fmla="*/ 2350345 w 4098122"/>
                <a:gd name="connsiteY199-6952" fmla="*/ 5266481 h 5311470"/>
                <a:gd name="connsiteX200-6953" fmla="*/ 2188299 w 4098122"/>
                <a:gd name="connsiteY200-6954" fmla="*/ 5289630 h 5311470"/>
                <a:gd name="connsiteX201-6955" fmla="*/ 2095702 w 4098122"/>
                <a:gd name="connsiteY201-6956" fmla="*/ 5301205 h 5311470"/>
                <a:gd name="connsiteX202-6957" fmla="*/ 2049329 w 4098122"/>
                <a:gd name="connsiteY202-6958" fmla="*/ 5306936 h 5311470"/>
                <a:gd name="connsiteX203-6959" fmla="*/ 1968380 w 4098122"/>
                <a:gd name="connsiteY203-6960" fmla="*/ 5301205 h 5311470"/>
                <a:gd name="connsiteX204-6961" fmla="*/ 1748461 w 4098122"/>
                <a:gd name="connsiteY204-6962" fmla="*/ 5289630 h 5311470"/>
                <a:gd name="connsiteX205-6963" fmla="*/ 1574841 w 4098122"/>
                <a:gd name="connsiteY205-6964" fmla="*/ 5266481 h 5311470"/>
                <a:gd name="connsiteX206-6965" fmla="*/ 1505393 w 4098122"/>
                <a:gd name="connsiteY206-6966" fmla="*/ 5243331 h 5311470"/>
                <a:gd name="connsiteX207-6967" fmla="*/ 1470669 w 4098122"/>
                <a:gd name="connsiteY207-6968" fmla="*/ 5231757 h 5311470"/>
                <a:gd name="connsiteX208-6969" fmla="*/ 1435945 w 4098122"/>
                <a:gd name="connsiteY208-6970" fmla="*/ 5220182 h 5311470"/>
                <a:gd name="connsiteX209-6971" fmla="*/ 1366497 w 4098122"/>
                <a:gd name="connsiteY209-6972" fmla="*/ 5208607 h 5311470"/>
                <a:gd name="connsiteX210-6973" fmla="*/ 1331773 w 4098122"/>
                <a:gd name="connsiteY210-6974" fmla="*/ 5197033 h 5311470"/>
                <a:gd name="connsiteX211-6975" fmla="*/ 1273899 w 4098122"/>
                <a:gd name="connsiteY211-6976" fmla="*/ 5185458 h 5311470"/>
                <a:gd name="connsiteX212-6977" fmla="*/ 1088704 w 4098122"/>
                <a:gd name="connsiteY212-6978" fmla="*/ 5197033 h 5311470"/>
                <a:gd name="connsiteX213-6979" fmla="*/ 1030831 w 4098122"/>
                <a:gd name="connsiteY213-6980" fmla="*/ 5208607 h 5311470"/>
                <a:gd name="connsiteX214-6981" fmla="*/ 799337 w 4098122"/>
                <a:gd name="connsiteY214-6982" fmla="*/ 5197033 h 5311470"/>
                <a:gd name="connsiteX215-6983" fmla="*/ 648866 w 4098122"/>
                <a:gd name="connsiteY215-6984" fmla="*/ 5231757 h 5311470"/>
                <a:gd name="connsiteX216-6985" fmla="*/ 452097 w 4098122"/>
                <a:gd name="connsiteY216-6986" fmla="*/ 5197033 h 5311470"/>
                <a:gd name="connsiteX217-6987" fmla="*/ 244625 w 4098122"/>
                <a:gd name="connsiteY217-6988" fmla="*/ 5207919 h 5311470"/>
                <a:gd name="connsiteX218-6989" fmla="*/ 174304 w 4098122"/>
                <a:gd name="connsiteY218-6990" fmla="*/ 5220182 h 5311470"/>
                <a:gd name="connsiteX219-6991" fmla="*/ 117808 w 4098122"/>
                <a:gd name="connsiteY219-6992" fmla="*/ 5228128 h 5311470"/>
                <a:gd name="connsiteX220-6993" fmla="*/ 12259 w 4098122"/>
                <a:gd name="connsiteY220-6994" fmla="*/ 5243331 h 5311470"/>
                <a:gd name="connsiteX221-6995" fmla="*/ 23144 w 4098122"/>
                <a:gd name="connsiteY221-6996" fmla="*/ 5109442 h 5311470"/>
                <a:gd name="connsiteX222-6997" fmla="*/ 46294 w 4098122"/>
                <a:gd name="connsiteY222-6998" fmla="*/ 5020289 h 5311470"/>
                <a:gd name="connsiteX223-6999" fmla="*/ 35408 w 4098122"/>
                <a:gd name="connsiteY223-7000" fmla="*/ 4826643 h 5311470"/>
                <a:gd name="connsiteX224-7001" fmla="*/ 58557 w 4098122"/>
                <a:gd name="connsiteY224-7002" fmla="*/ 4791919 h 5311470"/>
                <a:gd name="connsiteX225-7003" fmla="*/ 70132 w 4098122"/>
                <a:gd name="connsiteY225-7004" fmla="*/ 4745620 h 5311470"/>
                <a:gd name="connsiteX226-7005" fmla="*/ 35408 w 4098122"/>
                <a:gd name="connsiteY226-7006" fmla="*/ 4676172 h 5311470"/>
                <a:gd name="connsiteX227-7007" fmla="*/ 23833 w 4098122"/>
                <a:gd name="connsiteY227-7008" fmla="*/ 4641448 h 5311470"/>
                <a:gd name="connsiteX228-7009" fmla="*/ 35408 w 4098122"/>
                <a:gd name="connsiteY228-7010" fmla="*/ 4514126 h 5311470"/>
                <a:gd name="connsiteX229-7011" fmla="*/ 46983 w 4098122"/>
                <a:gd name="connsiteY229-7012" fmla="*/ 4467828 h 5311470"/>
                <a:gd name="connsiteX230-7013" fmla="*/ 70132 w 4098122"/>
                <a:gd name="connsiteY230-7014" fmla="*/ 4363655 h 5311470"/>
                <a:gd name="connsiteX231-7015" fmla="*/ 58557 w 4098122"/>
                <a:gd name="connsiteY231-7016" fmla="*/ 4305782 h 5311470"/>
                <a:gd name="connsiteX232-7017" fmla="*/ 46983 w 4098122"/>
                <a:gd name="connsiteY232-7018" fmla="*/ 4236334 h 5311470"/>
                <a:gd name="connsiteX233-7019" fmla="*/ 23833 w 4098122"/>
                <a:gd name="connsiteY233-7020" fmla="*/ 4166886 h 5311470"/>
                <a:gd name="connsiteX234-7021" fmla="*/ 35408 w 4098122"/>
                <a:gd name="connsiteY234-7022" fmla="*/ 3877519 h 5311470"/>
                <a:gd name="connsiteX235-7023" fmla="*/ 46983 w 4098122"/>
                <a:gd name="connsiteY235-7024" fmla="*/ 3819645 h 5311470"/>
                <a:gd name="connsiteX236-7025" fmla="*/ 116431 w 4098122"/>
                <a:gd name="connsiteY236-7026" fmla="*/ 3750197 h 5311470"/>
                <a:gd name="connsiteX237-7027" fmla="*/ 93281 w 4098122"/>
                <a:gd name="connsiteY237-7028" fmla="*/ 3611301 h 5311470"/>
                <a:gd name="connsiteX238-7029" fmla="*/ 70132 w 4098122"/>
                <a:gd name="connsiteY238-7030" fmla="*/ 3576577 h 5311470"/>
                <a:gd name="connsiteX239-7031" fmla="*/ 58557 w 4098122"/>
                <a:gd name="connsiteY239-7032" fmla="*/ 3437681 h 5311470"/>
                <a:gd name="connsiteX240-7033" fmla="*/ 35408 w 4098122"/>
                <a:gd name="connsiteY240-7034" fmla="*/ 3345083 h 5311470"/>
                <a:gd name="connsiteX241-7035" fmla="*/ 12259 w 4098122"/>
                <a:gd name="connsiteY241-7036" fmla="*/ 3264060 h 5311470"/>
                <a:gd name="connsiteX242-7037" fmla="*/ 23833 w 4098122"/>
                <a:gd name="connsiteY242-7038" fmla="*/ 3078866 h 5311470"/>
                <a:gd name="connsiteX243-7039" fmla="*/ 46983 w 4098122"/>
                <a:gd name="connsiteY243-7040" fmla="*/ 3009417 h 5311470"/>
                <a:gd name="connsiteX244-7041" fmla="*/ 58557 w 4098122"/>
                <a:gd name="connsiteY244-7042" fmla="*/ 2974693 h 5311470"/>
                <a:gd name="connsiteX245-7043" fmla="*/ 46983 w 4098122"/>
                <a:gd name="connsiteY245-7044" fmla="*/ 2812648 h 5311470"/>
                <a:gd name="connsiteX246-7045" fmla="*/ 35408 w 4098122"/>
                <a:gd name="connsiteY246-7046" fmla="*/ 2673752 h 5311470"/>
                <a:gd name="connsiteX247-7047" fmla="*/ 46983 w 4098122"/>
                <a:gd name="connsiteY247-7048" fmla="*/ 2523281 h 5311470"/>
                <a:gd name="connsiteX248-7049" fmla="*/ 70132 w 4098122"/>
                <a:gd name="connsiteY248-7050" fmla="*/ 2453833 h 5311470"/>
                <a:gd name="connsiteX249-7051" fmla="*/ 58557 w 4098122"/>
                <a:gd name="connsiteY249-7052" fmla="*/ 2257063 h 5311470"/>
                <a:gd name="connsiteX250-7053" fmla="*/ 46983 w 4098122"/>
                <a:gd name="connsiteY250-7054" fmla="*/ 2210764 h 5311470"/>
                <a:gd name="connsiteX251-7055" fmla="*/ 23833 w 4098122"/>
                <a:gd name="connsiteY251-7056" fmla="*/ 2176040 h 5311470"/>
                <a:gd name="connsiteX252-7057" fmla="*/ 23833 w 4098122"/>
                <a:gd name="connsiteY252-7058" fmla="*/ 1828800 h 5311470"/>
                <a:gd name="connsiteX253-7059" fmla="*/ 35408 w 4098122"/>
                <a:gd name="connsiteY253-7060" fmla="*/ 1713053 h 5311470"/>
                <a:gd name="connsiteX254-7061" fmla="*/ 58557 w 4098122"/>
                <a:gd name="connsiteY254-7062" fmla="*/ 1643605 h 5311470"/>
                <a:gd name="connsiteX255-7063" fmla="*/ 35408 w 4098122"/>
                <a:gd name="connsiteY255-7064" fmla="*/ 1481559 h 5311470"/>
                <a:gd name="connsiteX256-7065" fmla="*/ 23833 w 4098122"/>
                <a:gd name="connsiteY256-7066" fmla="*/ 1446835 h 5311470"/>
                <a:gd name="connsiteX257-7067" fmla="*/ 684 w 4098122"/>
                <a:gd name="connsiteY257-7068" fmla="*/ 1365812 h 5311470"/>
                <a:gd name="connsiteX258-7069" fmla="*/ 12259 w 4098122"/>
                <a:gd name="connsiteY258-7070" fmla="*/ 1192192 h 5311470"/>
                <a:gd name="connsiteX259-7071" fmla="*/ 23833 w 4098122"/>
                <a:gd name="connsiteY259-7072" fmla="*/ 1157468 h 5311470"/>
                <a:gd name="connsiteX260-7073" fmla="*/ 58557 w 4098122"/>
                <a:gd name="connsiteY260-7074" fmla="*/ 1064871 h 5311470"/>
                <a:gd name="connsiteX261-7075" fmla="*/ 46983 w 4098122"/>
                <a:gd name="connsiteY261-7076" fmla="*/ 844952 h 5311470"/>
                <a:gd name="connsiteX262-7077" fmla="*/ 35408 w 4098122"/>
                <a:gd name="connsiteY262-7078" fmla="*/ 787078 h 5311470"/>
                <a:gd name="connsiteX263-7079" fmla="*/ 23833 w 4098122"/>
                <a:gd name="connsiteY263-7080" fmla="*/ 648182 h 5311470"/>
                <a:gd name="connsiteX264-7081" fmla="*/ 12259 w 4098122"/>
                <a:gd name="connsiteY264-7082" fmla="*/ 555585 h 5311470"/>
                <a:gd name="connsiteX265-7083" fmla="*/ 23833 w 4098122"/>
                <a:gd name="connsiteY265-7084" fmla="*/ 115747 h 5311470"/>
                <a:gd name="connsiteX266-7085" fmla="*/ 70132 w 4098122"/>
                <a:gd name="connsiteY266-7086" fmla="*/ 69448 h 5311470"/>
                <a:gd name="connsiteX267-7087" fmla="*/ 428947 w 4098122"/>
                <a:gd name="connsiteY267-7088" fmla="*/ 69448 h 5311470"/>
                <a:gd name="connsiteX268-7089" fmla="*/ 556269 w 4098122"/>
                <a:gd name="connsiteY268-7090" fmla="*/ 81022 h 5311470"/>
                <a:gd name="connsiteX269-7091" fmla="*/ 891935 w 4098122"/>
                <a:gd name="connsiteY269-7092" fmla="*/ 57873 h 5311470"/>
                <a:gd name="connsiteX270-7093" fmla="*/ 926659 w 4098122"/>
                <a:gd name="connsiteY270-7094" fmla="*/ 46298 h 5311470"/>
                <a:gd name="connsiteX271-7095" fmla="*/ 961383 w 4098122"/>
                <a:gd name="connsiteY271-7096" fmla="*/ 23149 h 5311470"/>
                <a:gd name="connsiteX272-7097" fmla="*/ 1007681 w 4098122"/>
                <a:gd name="connsiteY272-7098" fmla="*/ 0 h 5311470"/>
                <a:gd name="connsiteX0-7099" fmla="*/ 1056735 w 4098122"/>
                <a:gd name="connsiteY0-7100" fmla="*/ 149710 h 5311470"/>
                <a:gd name="connsiteX1-7101" fmla="*/ 1010449 w 4098122"/>
                <a:gd name="connsiteY1-7102" fmla="*/ 140754 h 5311470"/>
                <a:gd name="connsiteX2-7103" fmla="*/ 912755 w 4098122"/>
                <a:gd name="connsiteY2-7104" fmla="*/ 151921 h 5311470"/>
                <a:gd name="connsiteX3-7105" fmla="*/ 665066 w 4098122"/>
                <a:gd name="connsiteY3-7106" fmla="*/ 174258 h 5311470"/>
                <a:gd name="connsiteX4-7107" fmla="*/ 546340 w 4098122"/>
                <a:gd name="connsiteY4-7108" fmla="*/ 163090 h 5311470"/>
                <a:gd name="connsiteX5-7109" fmla="*/ 193938 w 4098122"/>
                <a:gd name="connsiteY5-7110" fmla="*/ 169028 h 5311470"/>
                <a:gd name="connsiteX6-7111" fmla="*/ 168578 w 4098122"/>
                <a:gd name="connsiteY6-7112" fmla="*/ 207762 h 5311470"/>
                <a:gd name="connsiteX7-7113" fmla="*/ 187473 w 4098122"/>
                <a:gd name="connsiteY7-7114" fmla="*/ 608390 h 5311470"/>
                <a:gd name="connsiteX8-7115" fmla="*/ 208505 w 4098122"/>
                <a:gd name="connsiteY8-7116" fmla="*/ 760923 h 5311470"/>
                <a:gd name="connsiteX9-7117" fmla="*/ 179372 w 4098122"/>
                <a:gd name="connsiteY9-7118" fmla="*/ 855496 h 5311470"/>
                <a:gd name="connsiteX10-7119" fmla="*/ 190165 w 4098122"/>
                <a:gd name="connsiteY10-7120" fmla="*/ 911336 h 5311470"/>
                <a:gd name="connsiteX11-7121" fmla="*/ 222545 w 4098122"/>
                <a:gd name="connsiteY11-7122" fmla="*/ 1056518 h 5311470"/>
                <a:gd name="connsiteX12-7123" fmla="*/ 209587 w 4098122"/>
                <a:gd name="connsiteY12-7124" fmla="*/ 1198869 h 5311470"/>
                <a:gd name="connsiteX13-7125" fmla="*/ 193411 w 4098122"/>
                <a:gd name="connsiteY13-7126" fmla="*/ 1287934 h 5311470"/>
                <a:gd name="connsiteX14-7127" fmla="*/ 146992 w 4098122"/>
                <a:gd name="connsiteY14-7128" fmla="*/ 1413887 h 5311470"/>
                <a:gd name="connsiteX15-7129" fmla="*/ 168578 w 4098122"/>
                <a:gd name="connsiteY15-7130" fmla="*/ 1492062 h 5311470"/>
                <a:gd name="connsiteX16-7131" fmla="*/ 179372 w 4098122"/>
                <a:gd name="connsiteY16-7132" fmla="*/ 1525566 h 5311470"/>
                <a:gd name="connsiteX17-7133" fmla="*/ 200958 w 4098122"/>
                <a:gd name="connsiteY17-7134" fmla="*/ 1681916 h 5311470"/>
                <a:gd name="connsiteX18-7135" fmla="*/ 179372 w 4098122"/>
                <a:gd name="connsiteY18-7136" fmla="*/ 1748923 h 5311470"/>
                <a:gd name="connsiteX19-7137" fmla="*/ 168578 w 4098122"/>
                <a:gd name="connsiteY19-7138" fmla="*/ 1860602 h 5311470"/>
                <a:gd name="connsiteX20-7139" fmla="*/ 204205 w 4098122"/>
                <a:gd name="connsiteY20-7140" fmla="*/ 2148134 h 5311470"/>
                <a:gd name="connsiteX21-7141" fmla="*/ 190165 w 4098122"/>
                <a:gd name="connsiteY21-7142" fmla="*/ 2229139 h 5311470"/>
                <a:gd name="connsiteX22-7143" fmla="*/ 200958 w 4098122"/>
                <a:gd name="connsiteY22-7144" fmla="*/ 2273811 h 5311470"/>
                <a:gd name="connsiteX23-7145" fmla="*/ 211751 w 4098122"/>
                <a:gd name="connsiteY23-7146" fmla="*/ 2463665 h 5311470"/>
                <a:gd name="connsiteX24-7147" fmla="*/ 190165 w 4098122"/>
                <a:gd name="connsiteY24-7148" fmla="*/ 2530671 h 5311470"/>
                <a:gd name="connsiteX25-7149" fmla="*/ 197184 w 4098122"/>
                <a:gd name="connsiteY25-7150" fmla="*/ 2693667 h 5311470"/>
                <a:gd name="connsiteX26-7151" fmla="*/ 190165 w 4098122"/>
                <a:gd name="connsiteY26-7152" fmla="*/ 2809867 h 5311470"/>
                <a:gd name="connsiteX27-7153" fmla="*/ 200958 w 4098122"/>
                <a:gd name="connsiteY27-7154" fmla="*/ 2966216 h 5311470"/>
                <a:gd name="connsiteX28-7155" fmla="*/ 190165 w 4098122"/>
                <a:gd name="connsiteY28-7156" fmla="*/ 2999720 h 5311470"/>
                <a:gd name="connsiteX29-7157" fmla="*/ 168578 w 4098122"/>
                <a:gd name="connsiteY29-7158" fmla="*/ 3066728 h 5311470"/>
                <a:gd name="connsiteX30-7159" fmla="*/ 187473 w 4098122"/>
                <a:gd name="connsiteY30-7160" fmla="*/ 3221661 h 5311470"/>
                <a:gd name="connsiteX31-7161" fmla="*/ 179372 w 4098122"/>
                <a:gd name="connsiteY31-7162" fmla="*/ 3323587 h 5311470"/>
                <a:gd name="connsiteX32-7163" fmla="*/ 200958 w 4098122"/>
                <a:gd name="connsiteY32-7164" fmla="*/ 3412930 h 5311470"/>
                <a:gd name="connsiteX33-7165" fmla="*/ 211751 w 4098122"/>
                <a:gd name="connsiteY33-7166" fmla="*/ 3546944 h 5311470"/>
                <a:gd name="connsiteX34-7167" fmla="*/ 233337 w 4098122"/>
                <a:gd name="connsiteY34-7168" fmla="*/ 3580448 h 5311470"/>
                <a:gd name="connsiteX35-7169" fmla="*/ 254924 w 4098122"/>
                <a:gd name="connsiteY35-7170" fmla="*/ 3714461 h 5311470"/>
                <a:gd name="connsiteX36-7171" fmla="*/ 207978 w 4098122"/>
                <a:gd name="connsiteY36-7172" fmla="*/ 3817095 h 5311470"/>
                <a:gd name="connsiteX37-7173" fmla="*/ 214443 w 4098122"/>
                <a:gd name="connsiteY37-7174" fmla="*/ 3951817 h 5311470"/>
                <a:gd name="connsiteX38-7175" fmla="*/ 168578 w 4098122"/>
                <a:gd name="connsiteY38-7176" fmla="*/ 4116504 h 5311470"/>
                <a:gd name="connsiteX39-7177" fmla="*/ 190165 w 4098122"/>
                <a:gd name="connsiteY39-7178" fmla="*/ 4183511 h 5311470"/>
                <a:gd name="connsiteX40-7179" fmla="*/ 218216 w 4098122"/>
                <a:gd name="connsiteY40-7180" fmla="*/ 4256733 h 5311470"/>
                <a:gd name="connsiteX41-7181" fmla="*/ 211751 w 4098122"/>
                <a:gd name="connsiteY41-7182" fmla="*/ 4306356 h 5311470"/>
                <a:gd name="connsiteX42-7183" fmla="*/ 190165 w 4098122"/>
                <a:gd name="connsiteY42-7184" fmla="*/ 4406868 h 5311470"/>
                <a:gd name="connsiteX43-7185" fmla="*/ 179372 w 4098122"/>
                <a:gd name="connsiteY43-7186" fmla="*/ 4451539 h 5311470"/>
                <a:gd name="connsiteX44-7187" fmla="*/ 168578 w 4098122"/>
                <a:gd name="connsiteY44-7188" fmla="*/ 4574385 h 5311470"/>
                <a:gd name="connsiteX45-7189" fmla="*/ 179372 w 4098122"/>
                <a:gd name="connsiteY45-7190" fmla="*/ 4607889 h 5311470"/>
                <a:gd name="connsiteX46-7191" fmla="*/ 211751 w 4098122"/>
                <a:gd name="connsiteY46-7192" fmla="*/ 4674896 h 5311470"/>
                <a:gd name="connsiteX47-7193" fmla="*/ 200958 w 4098122"/>
                <a:gd name="connsiteY47-7194" fmla="*/ 4719567 h 5311470"/>
                <a:gd name="connsiteX48-7195" fmla="*/ 179372 w 4098122"/>
                <a:gd name="connsiteY48-7196" fmla="*/ 4753071 h 5311470"/>
                <a:gd name="connsiteX49-7197" fmla="*/ 179372 w 4098122"/>
                <a:gd name="connsiteY49-7198" fmla="*/ 5009930 h 5311470"/>
                <a:gd name="connsiteX50-7199" fmla="*/ 157786 w 4098122"/>
                <a:gd name="connsiteY50-7200" fmla="*/ 5043435 h 5311470"/>
                <a:gd name="connsiteX51-7201" fmla="*/ 180935 w 4098122"/>
                <a:gd name="connsiteY51-7202" fmla="*/ 5108814 h 5311470"/>
                <a:gd name="connsiteX52-7203" fmla="*/ 230213 w 4098122"/>
                <a:gd name="connsiteY52-7204" fmla="*/ 5074497 h 5311470"/>
                <a:gd name="connsiteX53-7205" fmla="*/ 308890 w 4098122"/>
                <a:gd name="connsiteY53-7206" fmla="*/ 5132777 h 5311470"/>
                <a:gd name="connsiteX54-7207" fmla="*/ 330477 w 4098122"/>
                <a:gd name="connsiteY54-7208" fmla="*/ 5110441 h 5311470"/>
                <a:gd name="connsiteX55-7209" fmla="*/ 524754 w 4098122"/>
                <a:gd name="connsiteY55-7210" fmla="*/ 5099273 h 5311470"/>
                <a:gd name="connsiteX56-7211" fmla="*/ 783791 w 4098122"/>
                <a:gd name="connsiteY56-7212" fmla="*/ 5099273 h 5311470"/>
                <a:gd name="connsiteX57-7213" fmla="*/ 891723 w 4098122"/>
                <a:gd name="connsiteY57-7214" fmla="*/ 5110441 h 5311470"/>
                <a:gd name="connsiteX58-7215" fmla="*/ 1107587 w 4098122"/>
                <a:gd name="connsiteY58-7216" fmla="*/ 5121609 h 5311470"/>
                <a:gd name="connsiteX59-7217" fmla="*/ 1161553 w 4098122"/>
                <a:gd name="connsiteY59-7218" fmla="*/ 5110441 h 5311470"/>
                <a:gd name="connsiteX60-7219" fmla="*/ 1334244 w 4098122"/>
                <a:gd name="connsiteY60-7220" fmla="*/ 5099273 h 5311470"/>
                <a:gd name="connsiteX61-7221" fmla="*/ 1388211 w 4098122"/>
                <a:gd name="connsiteY61-7222" fmla="*/ 5110441 h 5311470"/>
                <a:gd name="connsiteX62-7223" fmla="*/ 1420590 w 4098122"/>
                <a:gd name="connsiteY62-7224" fmla="*/ 5121609 h 5311470"/>
                <a:gd name="connsiteX63-7225" fmla="*/ 1485349 w 4098122"/>
                <a:gd name="connsiteY63-7226" fmla="*/ 5132777 h 5311470"/>
                <a:gd name="connsiteX64-7227" fmla="*/ 1517729 w 4098122"/>
                <a:gd name="connsiteY64-7228" fmla="*/ 5143945 h 5311470"/>
                <a:gd name="connsiteX65-7229" fmla="*/ 1550108 w 4098122"/>
                <a:gd name="connsiteY65-7230" fmla="*/ 5155112 h 5311470"/>
                <a:gd name="connsiteX66-7231" fmla="*/ 1614868 w 4098122"/>
                <a:gd name="connsiteY66-7232" fmla="*/ 5177448 h 5311470"/>
                <a:gd name="connsiteX67-7233" fmla="*/ 1802785 w 4098122"/>
                <a:gd name="connsiteY67-7234" fmla="*/ 5181199 h 5311470"/>
                <a:gd name="connsiteX68-7235" fmla="*/ 1926080 w 4098122"/>
                <a:gd name="connsiteY68-7236" fmla="*/ 5173781 h 5311470"/>
                <a:gd name="connsiteX69-7237" fmla="*/ 2060390 w 4098122"/>
                <a:gd name="connsiteY69-7238" fmla="*/ 5177531 h 5311470"/>
                <a:gd name="connsiteX70-7239" fmla="*/ 2137733 w 4098122"/>
                <a:gd name="connsiteY70-7240" fmla="*/ 5177498 h 5311470"/>
                <a:gd name="connsiteX71-7241" fmla="*/ 2216643 w 4098122"/>
                <a:gd name="connsiteY71-7242" fmla="*/ 5170047 h 5311470"/>
                <a:gd name="connsiteX72-7243" fmla="*/ 2338012 w 4098122"/>
                <a:gd name="connsiteY72-7244" fmla="*/ 5177448 h 5311470"/>
                <a:gd name="connsiteX73-7245" fmla="*/ 3426693 w 4098122"/>
                <a:gd name="connsiteY73-7246" fmla="*/ 5140244 h 5311470"/>
                <a:gd name="connsiteX74-7247" fmla="*/ 3485092 w 4098122"/>
                <a:gd name="connsiteY74-7248" fmla="*/ 5129077 h 5311470"/>
                <a:gd name="connsiteX75-7249" fmla="*/ 3536058 w 4098122"/>
                <a:gd name="connsiteY75-7250" fmla="*/ 5121609 h 5311470"/>
                <a:gd name="connsiteX76-7251" fmla="*/ 3606819 w 4098122"/>
                <a:gd name="connsiteY76-7252" fmla="*/ 5129026 h 5311470"/>
                <a:gd name="connsiteX77-7253" fmla="*/ 3665576 w 4098122"/>
                <a:gd name="connsiteY77-7254" fmla="*/ 5132777 h 5311470"/>
                <a:gd name="connsiteX78-7255" fmla="*/ 3773508 w 4098122"/>
                <a:gd name="connsiteY78-7256" fmla="*/ 5155112 h 5311470"/>
                <a:gd name="connsiteX79-7257" fmla="*/ 3816680 w 4098122"/>
                <a:gd name="connsiteY79-7258" fmla="*/ 5166280 h 5311470"/>
                <a:gd name="connsiteX80-7259" fmla="*/ 3870647 w 4098122"/>
                <a:gd name="connsiteY80-7260" fmla="*/ 5177448 h 5311470"/>
                <a:gd name="connsiteX81-7261" fmla="*/ 3874975 w 4098122"/>
                <a:gd name="connsiteY81-7262" fmla="*/ 5037497 h 5311470"/>
                <a:gd name="connsiteX82-7263" fmla="*/ 3913820 w 4098122"/>
                <a:gd name="connsiteY82-7264" fmla="*/ 4697231 h 5311470"/>
                <a:gd name="connsiteX83-7265" fmla="*/ 3903026 w 4098122"/>
                <a:gd name="connsiteY83-7266" fmla="*/ 4663727 h 5311470"/>
                <a:gd name="connsiteX84-7267" fmla="*/ 3892233 w 4098122"/>
                <a:gd name="connsiteY84-7268" fmla="*/ 4384532 h 5311470"/>
                <a:gd name="connsiteX85-7269" fmla="*/ 3881440 w 4098122"/>
                <a:gd name="connsiteY85-7270" fmla="*/ 4105336 h 5311470"/>
                <a:gd name="connsiteX86-7271" fmla="*/ 3924612 w 4098122"/>
                <a:gd name="connsiteY86-7272" fmla="*/ 4071832 h 5311470"/>
                <a:gd name="connsiteX87-7273" fmla="*/ 3899780 w 4098122"/>
                <a:gd name="connsiteY87-7274" fmla="*/ 3931880 h 5311470"/>
                <a:gd name="connsiteX88-7275" fmla="*/ 3872811 w 4098122"/>
                <a:gd name="connsiteY88-7276" fmla="*/ 3820202 h 5311470"/>
                <a:gd name="connsiteX89-7277" fmla="*/ 3892233 w 4098122"/>
                <a:gd name="connsiteY89-7278" fmla="*/ 3602783 h 5311470"/>
                <a:gd name="connsiteX90-7279" fmla="*/ 3878749 w 4098122"/>
                <a:gd name="connsiteY90-7280" fmla="*/ 3246828 h 5311470"/>
                <a:gd name="connsiteX91-7281" fmla="*/ 3913820 w 4098122"/>
                <a:gd name="connsiteY91-7282" fmla="*/ 3111398 h 5311470"/>
                <a:gd name="connsiteX92-7283" fmla="*/ 3924612 w 4098122"/>
                <a:gd name="connsiteY92-7284" fmla="*/ 3055560 h 5311470"/>
                <a:gd name="connsiteX93-7285" fmla="*/ 3903026 w 4098122"/>
                <a:gd name="connsiteY93-7286" fmla="*/ 2910378 h 5311470"/>
                <a:gd name="connsiteX94-7287" fmla="*/ 3897643 w 4098122"/>
                <a:gd name="connsiteY94-7288" fmla="*/ 2689852 h 5311470"/>
                <a:gd name="connsiteX95-7289" fmla="*/ 3859853 w 4098122"/>
                <a:gd name="connsiteY95-7290" fmla="*/ 2564175 h 5311470"/>
                <a:gd name="connsiteX96-7291" fmla="*/ 3838267 w 4098122"/>
                <a:gd name="connsiteY96-7292" fmla="*/ 2541839 h 5311470"/>
                <a:gd name="connsiteX97-7293" fmla="*/ 3827474 w 4098122"/>
                <a:gd name="connsiteY97-7294" fmla="*/ 2407825 h 5311470"/>
                <a:gd name="connsiteX98-7295" fmla="*/ 3838267 w 4098122"/>
                <a:gd name="connsiteY98-7296" fmla="*/ 2374321 h 5311470"/>
                <a:gd name="connsiteX99-7297" fmla="*/ 3849060 w 4098122"/>
                <a:gd name="connsiteY99-7298" fmla="*/ 2296146 h 5311470"/>
                <a:gd name="connsiteX100-7299" fmla="*/ 3870647 w 4098122"/>
                <a:gd name="connsiteY100-7300" fmla="*/ 2273811 h 5311470"/>
                <a:gd name="connsiteX101-7301" fmla="*/ 3903026 w 4098122"/>
                <a:gd name="connsiteY101-7302" fmla="*/ 2184469 h 5311470"/>
                <a:gd name="connsiteX102-7303" fmla="*/ 3913820 w 4098122"/>
                <a:gd name="connsiteY102-7304" fmla="*/ 2005783 h 5311470"/>
                <a:gd name="connsiteX103-7305" fmla="*/ 3935406 w 4098122"/>
                <a:gd name="connsiteY103-7306" fmla="*/ 1793595 h 5311470"/>
                <a:gd name="connsiteX104-7307" fmla="*/ 3924612 w 4098122"/>
                <a:gd name="connsiteY104-7308" fmla="*/ 1648413 h 5311470"/>
                <a:gd name="connsiteX105-7309" fmla="*/ 3946199 w 4098122"/>
                <a:gd name="connsiteY105-7310" fmla="*/ 1614909 h 5311470"/>
                <a:gd name="connsiteX106-7311" fmla="*/ 3940816 w 4098122"/>
                <a:gd name="connsiteY106-7312" fmla="*/ 1485848 h 5311470"/>
                <a:gd name="connsiteX107-7313" fmla="*/ 3947836 w 4098122"/>
                <a:gd name="connsiteY107-7314" fmla="*/ 1378692 h 5311470"/>
                <a:gd name="connsiteX108-7315" fmla="*/ 3931105 w 4098122"/>
                <a:gd name="connsiteY108-7316" fmla="*/ 1305039 h 5311470"/>
                <a:gd name="connsiteX109-7317" fmla="*/ 3913293 w 4098122"/>
                <a:gd name="connsiteY109-7318" fmla="*/ 1178655 h 5311470"/>
                <a:gd name="connsiteX110-7319" fmla="*/ 3903026 w 4098122"/>
                <a:gd name="connsiteY110-7320" fmla="*/ 676810 h 5311470"/>
                <a:gd name="connsiteX111-7321" fmla="*/ 3917066 w 4098122"/>
                <a:gd name="connsiteY111-7322" fmla="*/ 454869 h 5311470"/>
                <a:gd name="connsiteX112-7323" fmla="*/ 3892233 w 4098122"/>
                <a:gd name="connsiteY112-7324" fmla="*/ 397615 h 5311470"/>
                <a:gd name="connsiteX113-7325" fmla="*/ 3913820 w 4098122"/>
                <a:gd name="connsiteY113-7326" fmla="*/ 218929 h 5311470"/>
                <a:gd name="connsiteX114-7327" fmla="*/ 3827474 w 4098122"/>
                <a:gd name="connsiteY114-7328" fmla="*/ 196594 h 5311470"/>
                <a:gd name="connsiteX115-7329" fmla="*/ 3795094 w 4098122"/>
                <a:gd name="connsiteY115-7330" fmla="*/ 174258 h 5311470"/>
                <a:gd name="connsiteX116-7331" fmla="*/ 3719542 w 4098122"/>
                <a:gd name="connsiteY116-7332" fmla="*/ 163090 h 5311470"/>
                <a:gd name="connsiteX117-7333" fmla="*/ 3683388 w 4098122"/>
                <a:gd name="connsiteY117-7334" fmla="*/ 154045 h 5311470"/>
                <a:gd name="connsiteX118-7335" fmla="*/ 3633196 w 4098122"/>
                <a:gd name="connsiteY118-7336" fmla="*/ 140754 h 5311470"/>
                <a:gd name="connsiteX119-7337" fmla="*/ 3590023 w 4098122"/>
                <a:gd name="connsiteY119-7338" fmla="*/ 163090 h 5311470"/>
                <a:gd name="connsiteX120-7339" fmla="*/ 3381688 w 4098122"/>
                <a:gd name="connsiteY120-7340" fmla="*/ 188165 h 5311470"/>
                <a:gd name="connsiteX121-7341" fmla="*/ 3204582 w 4098122"/>
                <a:gd name="connsiteY121-7342" fmla="*/ 182687 h 5311470"/>
                <a:gd name="connsiteX122-7343" fmla="*/ 3169088 w 4098122"/>
                <a:gd name="connsiteY122-7344" fmla="*/ 174258 h 5311470"/>
                <a:gd name="connsiteX123-7345" fmla="*/ 3136709 w 4098122"/>
                <a:gd name="connsiteY123-7346" fmla="*/ 163090 h 5311470"/>
                <a:gd name="connsiteX124-7347" fmla="*/ 3111646 w 4098122"/>
                <a:gd name="connsiteY124-7348" fmla="*/ 161614 h 5311470"/>
                <a:gd name="connsiteX125-7349" fmla="*/ 3030414 w 4098122"/>
                <a:gd name="connsiteY125-7350" fmla="*/ 159276 h 5311470"/>
                <a:gd name="connsiteX126-7351" fmla="*/ 2856086 w 4098122"/>
                <a:gd name="connsiteY126-7352" fmla="*/ 151922 h 5311470"/>
                <a:gd name="connsiteX127-7353" fmla="*/ 2445944 w 4098122"/>
                <a:gd name="connsiteY127-7354" fmla="*/ 174258 h 5311470"/>
                <a:gd name="connsiteX128-7355" fmla="*/ 2118307 w 4098122"/>
                <a:gd name="connsiteY128-7356" fmla="*/ 150448 h 5311470"/>
                <a:gd name="connsiteX129-7357" fmla="*/ 1882561 w 4098122"/>
                <a:gd name="connsiteY129-7358" fmla="*/ 154045 h 5311470"/>
                <a:gd name="connsiteX130-7359" fmla="*/ 1712006 w 4098122"/>
                <a:gd name="connsiteY130-7360" fmla="*/ 140754 h 5311470"/>
                <a:gd name="connsiteX131-7361" fmla="*/ 1237105 w 4098122"/>
                <a:gd name="connsiteY131-7362" fmla="*/ 163090 h 5311470"/>
                <a:gd name="connsiteX132-7363" fmla="*/ 1160470 w 4098122"/>
                <a:gd name="connsiteY132-7364" fmla="*/ 163031 h 5311470"/>
                <a:gd name="connsiteX133-7365" fmla="*/ 1106861 w 4098122"/>
                <a:gd name="connsiteY133-7366" fmla="*/ 161556 h 5311470"/>
                <a:gd name="connsiteX134-7367" fmla="*/ 1056735 w 4098122"/>
                <a:gd name="connsiteY134-7368" fmla="*/ 149710 h 5311470"/>
                <a:gd name="connsiteX135-7369" fmla="*/ 1007681 w 4098122"/>
                <a:gd name="connsiteY135-7370" fmla="*/ 0 h 5311470"/>
                <a:gd name="connsiteX136-7371" fmla="*/ 1100279 w 4098122"/>
                <a:gd name="connsiteY136-7372" fmla="*/ 23149 h 5311470"/>
                <a:gd name="connsiteX137-7373" fmla="*/ 1169727 w 4098122"/>
                <a:gd name="connsiteY137-7374" fmla="*/ 69448 h 5311470"/>
                <a:gd name="connsiteX138-7375" fmla="*/ 1679013 w 4098122"/>
                <a:gd name="connsiteY138-7376" fmla="*/ 46298 h 5311470"/>
                <a:gd name="connsiteX139-7377" fmla="*/ 1760036 w 4098122"/>
                <a:gd name="connsiteY139-7378" fmla="*/ 23149 h 5311470"/>
                <a:gd name="connsiteX140-7379" fmla="*/ 2107276 w 4098122"/>
                <a:gd name="connsiteY140-7380" fmla="*/ 34724 h 5311470"/>
                <a:gd name="connsiteX141-7381" fmla="*/ 2466092 w 4098122"/>
                <a:gd name="connsiteY141-7382" fmla="*/ 81022 h 5311470"/>
                <a:gd name="connsiteX142-7383" fmla="*/ 2905930 w 4098122"/>
                <a:gd name="connsiteY142-7384" fmla="*/ 57873 h 5311470"/>
                <a:gd name="connsiteX143-7385" fmla="*/ 3010102 w 4098122"/>
                <a:gd name="connsiteY143-7386" fmla="*/ 34724 h 5311470"/>
                <a:gd name="connsiteX144-7387" fmla="*/ 3183722 w 4098122"/>
                <a:gd name="connsiteY144-7388" fmla="*/ 46298 h 5311470"/>
                <a:gd name="connsiteX145-7389" fmla="*/ 3206871 w 4098122"/>
                <a:gd name="connsiteY145-7390" fmla="*/ 69448 h 5311470"/>
                <a:gd name="connsiteX146-7391" fmla="*/ 3241595 w 4098122"/>
                <a:gd name="connsiteY146-7392" fmla="*/ 81022 h 5311470"/>
                <a:gd name="connsiteX147-7393" fmla="*/ 3264745 w 4098122"/>
                <a:gd name="connsiteY147-7394" fmla="*/ 104172 h 5311470"/>
                <a:gd name="connsiteX148-7395" fmla="*/ 3368917 w 4098122"/>
                <a:gd name="connsiteY148-7396" fmla="*/ 81022 h 5311470"/>
                <a:gd name="connsiteX149-7397" fmla="*/ 3693008 w 4098122"/>
                <a:gd name="connsiteY149-7398" fmla="*/ 69448 h 5311470"/>
                <a:gd name="connsiteX150-7399" fmla="*/ 3739307 w 4098122"/>
                <a:gd name="connsiteY150-7400" fmla="*/ 46298 h 5311470"/>
                <a:gd name="connsiteX151-7401" fmla="*/ 3774031 w 4098122"/>
                <a:gd name="connsiteY151-7402" fmla="*/ 23149 h 5311470"/>
                <a:gd name="connsiteX152-7403" fmla="*/ 3831904 w 4098122"/>
                <a:gd name="connsiteY152-7404" fmla="*/ 69448 h 5311470"/>
                <a:gd name="connsiteX153-7405" fmla="*/ 3912927 w 4098122"/>
                <a:gd name="connsiteY153-7406" fmla="*/ 81022 h 5311470"/>
                <a:gd name="connsiteX154-7407" fmla="*/ 3947651 w 4098122"/>
                <a:gd name="connsiteY154-7408" fmla="*/ 104172 h 5311470"/>
                <a:gd name="connsiteX155-7409" fmla="*/ 4040249 w 4098122"/>
                <a:gd name="connsiteY155-7410" fmla="*/ 127321 h 5311470"/>
                <a:gd name="connsiteX156-7411" fmla="*/ 4017099 w 4098122"/>
                <a:gd name="connsiteY156-7412" fmla="*/ 312516 h 5311470"/>
                <a:gd name="connsiteX157-7413" fmla="*/ 4005524 w 4098122"/>
                <a:gd name="connsiteY157-7414" fmla="*/ 347240 h 5311470"/>
                <a:gd name="connsiteX158-7415" fmla="*/ 4028674 w 4098122"/>
                <a:gd name="connsiteY158-7416" fmla="*/ 601883 h 5311470"/>
                <a:gd name="connsiteX159-7417" fmla="*/ 4040249 w 4098122"/>
                <a:gd name="connsiteY159-7418" fmla="*/ 1169043 h 5311470"/>
                <a:gd name="connsiteX160-7419" fmla="*/ 4063398 w 4098122"/>
                <a:gd name="connsiteY160-7420" fmla="*/ 1238491 h 5311470"/>
                <a:gd name="connsiteX161-7421" fmla="*/ 4074973 w 4098122"/>
                <a:gd name="connsiteY161-7422" fmla="*/ 1273215 h 5311470"/>
                <a:gd name="connsiteX162-7423" fmla="*/ 4098122 w 4098122"/>
                <a:gd name="connsiteY162-7424" fmla="*/ 1354238 h 5311470"/>
                <a:gd name="connsiteX163-7425" fmla="*/ 4074973 w 4098122"/>
                <a:gd name="connsiteY163-7426" fmla="*/ 1574157 h 5311470"/>
                <a:gd name="connsiteX164-7427" fmla="*/ 4051823 w 4098122"/>
                <a:gd name="connsiteY164-7428" fmla="*/ 1608881 h 5311470"/>
                <a:gd name="connsiteX165-7429" fmla="*/ 4063398 w 4098122"/>
                <a:gd name="connsiteY165-7430" fmla="*/ 1759352 h 5311470"/>
                <a:gd name="connsiteX166-7431" fmla="*/ 4040249 w 4098122"/>
                <a:gd name="connsiteY166-7432" fmla="*/ 1979271 h 5311470"/>
                <a:gd name="connsiteX167-7433" fmla="*/ 4028674 w 4098122"/>
                <a:gd name="connsiteY167-7434" fmla="*/ 2164466 h 5311470"/>
                <a:gd name="connsiteX168-7435" fmla="*/ 3993950 w 4098122"/>
                <a:gd name="connsiteY168-7436" fmla="*/ 2257063 h 5311470"/>
                <a:gd name="connsiteX169-7437" fmla="*/ 3970800 w 4098122"/>
                <a:gd name="connsiteY169-7438" fmla="*/ 2280212 h 5311470"/>
                <a:gd name="connsiteX170-7439" fmla="*/ 3959226 w 4098122"/>
                <a:gd name="connsiteY170-7440" fmla="*/ 2361235 h 5311470"/>
                <a:gd name="connsiteX171-7441" fmla="*/ 3947651 w 4098122"/>
                <a:gd name="connsiteY171-7442" fmla="*/ 2395959 h 5311470"/>
                <a:gd name="connsiteX172-7443" fmla="*/ 3959226 w 4098122"/>
                <a:gd name="connsiteY172-7444" fmla="*/ 2534855 h 5311470"/>
                <a:gd name="connsiteX173-7445" fmla="*/ 3982375 w 4098122"/>
                <a:gd name="connsiteY173-7446" fmla="*/ 2558005 h 5311470"/>
                <a:gd name="connsiteX174-7447" fmla="*/ 3993950 w 4098122"/>
                <a:gd name="connsiteY174-7448" fmla="*/ 2592729 h 5311470"/>
                <a:gd name="connsiteX175-7449" fmla="*/ 4028674 w 4098122"/>
                <a:gd name="connsiteY175-7450" fmla="*/ 2916820 h 5311470"/>
                <a:gd name="connsiteX176-7451" fmla="*/ 4051823 w 4098122"/>
                <a:gd name="connsiteY176-7452" fmla="*/ 3067291 h 5311470"/>
                <a:gd name="connsiteX177-7453" fmla="*/ 4040249 w 4098122"/>
                <a:gd name="connsiteY177-7454" fmla="*/ 3125164 h 5311470"/>
                <a:gd name="connsiteX178-7455" fmla="*/ 4029899 w 4098122"/>
                <a:gd name="connsiteY178-7456" fmla="*/ 3164921 h 5311470"/>
                <a:gd name="connsiteX179-7457" fmla="*/ 4031149 w 4098122"/>
                <a:gd name="connsiteY179-7458" fmla="*/ 3158443 h 5311470"/>
                <a:gd name="connsiteX180-7459" fmla="*/ 4029899 w 4098122"/>
                <a:gd name="connsiteY180-7460" fmla="*/ 3164921 h 5311470"/>
                <a:gd name="connsiteX181-7461" fmla="*/ 4017099 w 4098122"/>
                <a:gd name="connsiteY181-7462" fmla="*/ 3229336 h 5311470"/>
                <a:gd name="connsiteX182-7463" fmla="*/ 4017099 w 4098122"/>
                <a:gd name="connsiteY182-7464" fmla="*/ 3634450 h 5311470"/>
                <a:gd name="connsiteX183-7465" fmla="*/ 4051823 w 4098122"/>
                <a:gd name="connsiteY183-7466" fmla="*/ 3842795 h 5311470"/>
                <a:gd name="connsiteX184-7467" fmla="*/ 4063398 w 4098122"/>
                <a:gd name="connsiteY184-7468" fmla="*/ 3981691 h 5311470"/>
                <a:gd name="connsiteX185-7469" fmla="*/ 4051823 w 4098122"/>
                <a:gd name="connsiteY185-7470" fmla="*/ 4120587 h 5311470"/>
                <a:gd name="connsiteX186-7471" fmla="*/ 4040249 w 4098122"/>
                <a:gd name="connsiteY186-7472" fmla="*/ 4155311 h 5311470"/>
                <a:gd name="connsiteX187-7473" fmla="*/ 4017099 w 4098122"/>
                <a:gd name="connsiteY187-7474" fmla="*/ 4444678 h 5311470"/>
                <a:gd name="connsiteX188-7475" fmla="*/ 4028674 w 4098122"/>
                <a:gd name="connsiteY188-7476" fmla="*/ 4734045 h 5311470"/>
                <a:gd name="connsiteX189-7477" fmla="*/ 4040249 w 4098122"/>
                <a:gd name="connsiteY189-7478" fmla="*/ 4768769 h 5311470"/>
                <a:gd name="connsiteX190-7479" fmla="*/ 4025844 w 4098122"/>
                <a:gd name="connsiteY190-7480" fmla="*/ 5150698 h 5311470"/>
                <a:gd name="connsiteX191-7481" fmla="*/ 4014270 w 4098122"/>
                <a:gd name="connsiteY191-7482" fmla="*/ 5275190 h 5311470"/>
                <a:gd name="connsiteX192-7483" fmla="*/ 3936076 w 4098122"/>
                <a:gd name="connsiteY192-7484" fmla="*/ 5254906 h 5311470"/>
                <a:gd name="connsiteX193-7485" fmla="*/ 3889778 w 4098122"/>
                <a:gd name="connsiteY193-7486" fmla="*/ 5243331 h 5311470"/>
                <a:gd name="connsiteX194-7487" fmla="*/ 3788546 w 4098122"/>
                <a:gd name="connsiteY194-7488" fmla="*/ 5240502 h 5311470"/>
                <a:gd name="connsiteX195-7489" fmla="*/ 3713143 w 4098122"/>
                <a:gd name="connsiteY195-7490" fmla="*/ 5246382 h 5311470"/>
                <a:gd name="connsiteX196-7491" fmla="*/ 3655455 w 4098122"/>
                <a:gd name="connsiteY196-7492" fmla="*/ 5234733 h 5311470"/>
                <a:gd name="connsiteX197-7493" fmla="*/ 3600411 w 4098122"/>
                <a:gd name="connsiteY197-7494" fmla="*/ 5231757 h 5311470"/>
                <a:gd name="connsiteX198-7495" fmla="*/ 3565686 w 4098122"/>
                <a:gd name="connsiteY198-7496" fmla="*/ 5243331 h 5311470"/>
                <a:gd name="connsiteX199-7497" fmla="*/ 2350345 w 4098122"/>
                <a:gd name="connsiteY199-7498" fmla="*/ 5266481 h 5311470"/>
                <a:gd name="connsiteX200-7499" fmla="*/ 2188299 w 4098122"/>
                <a:gd name="connsiteY200-7500" fmla="*/ 5289630 h 5311470"/>
                <a:gd name="connsiteX201-7501" fmla="*/ 2095702 w 4098122"/>
                <a:gd name="connsiteY201-7502" fmla="*/ 5301205 h 5311470"/>
                <a:gd name="connsiteX202-7503" fmla="*/ 2049329 w 4098122"/>
                <a:gd name="connsiteY202-7504" fmla="*/ 5306936 h 5311470"/>
                <a:gd name="connsiteX203-7505" fmla="*/ 1968380 w 4098122"/>
                <a:gd name="connsiteY203-7506" fmla="*/ 5301205 h 5311470"/>
                <a:gd name="connsiteX204-7507" fmla="*/ 1748461 w 4098122"/>
                <a:gd name="connsiteY204-7508" fmla="*/ 5289630 h 5311470"/>
                <a:gd name="connsiteX205-7509" fmla="*/ 1574841 w 4098122"/>
                <a:gd name="connsiteY205-7510" fmla="*/ 5266481 h 5311470"/>
                <a:gd name="connsiteX206-7511" fmla="*/ 1505393 w 4098122"/>
                <a:gd name="connsiteY206-7512" fmla="*/ 5243331 h 5311470"/>
                <a:gd name="connsiteX207-7513" fmla="*/ 1470669 w 4098122"/>
                <a:gd name="connsiteY207-7514" fmla="*/ 5231757 h 5311470"/>
                <a:gd name="connsiteX208-7515" fmla="*/ 1435945 w 4098122"/>
                <a:gd name="connsiteY208-7516" fmla="*/ 5220182 h 5311470"/>
                <a:gd name="connsiteX209-7517" fmla="*/ 1366497 w 4098122"/>
                <a:gd name="connsiteY209-7518" fmla="*/ 5208607 h 5311470"/>
                <a:gd name="connsiteX210-7519" fmla="*/ 1331773 w 4098122"/>
                <a:gd name="connsiteY210-7520" fmla="*/ 5197033 h 5311470"/>
                <a:gd name="connsiteX211-7521" fmla="*/ 1273899 w 4098122"/>
                <a:gd name="connsiteY211-7522" fmla="*/ 5185458 h 5311470"/>
                <a:gd name="connsiteX212-7523" fmla="*/ 1088704 w 4098122"/>
                <a:gd name="connsiteY212-7524" fmla="*/ 5197033 h 5311470"/>
                <a:gd name="connsiteX213-7525" fmla="*/ 1030831 w 4098122"/>
                <a:gd name="connsiteY213-7526" fmla="*/ 5208607 h 5311470"/>
                <a:gd name="connsiteX214-7527" fmla="*/ 799337 w 4098122"/>
                <a:gd name="connsiteY214-7528" fmla="*/ 5197033 h 5311470"/>
                <a:gd name="connsiteX215-7529" fmla="*/ 648866 w 4098122"/>
                <a:gd name="connsiteY215-7530" fmla="*/ 5231757 h 5311470"/>
                <a:gd name="connsiteX216-7531" fmla="*/ 452097 w 4098122"/>
                <a:gd name="connsiteY216-7532" fmla="*/ 5197033 h 5311470"/>
                <a:gd name="connsiteX217-7533" fmla="*/ 244625 w 4098122"/>
                <a:gd name="connsiteY217-7534" fmla="*/ 5207919 h 5311470"/>
                <a:gd name="connsiteX218-7535" fmla="*/ 174304 w 4098122"/>
                <a:gd name="connsiteY218-7536" fmla="*/ 5220182 h 5311470"/>
                <a:gd name="connsiteX219-7537" fmla="*/ 117808 w 4098122"/>
                <a:gd name="connsiteY219-7538" fmla="*/ 5228128 h 5311470"/>
                <a:gd name="connsiteX220-7539" fmla="*/ 12259 w 4098122"/>
                <a:gd name="connsiteY220-7540" fmla="*/ 5243331 h 5311470"/>
                <a:gd name="connsiteX221-7541" fmla="*/ 23144 w 4098122"/>
                <a:gd name="connsiteY221-7542" fmla="*/ 5109442 h 5311470"/>
                <a:gd name="connsiteX222-7543" fmla="*/ 46294 w 4098122"/>
                <a:gd name="connsiteY222-7544" fmla="*/ 5020289 h 5311470"/>
                <a:gd name="connsiteX223-7545" fmla="*/ 35408 w 4098122"/>
                <a:gd name="connsiteY223-7546" fmla="*/ 4826643 h 5311470"/>
                <a:gd name="connsiteX224-7547" fmla="*/ 58557 w 4098122"/>
                <a:gd name="connsiteY224-7548" fmla="*/ 4791919 h 5311470"/>
                <a:gd name="connsiteX225-7549" fmla="*/ 70132 w 4098122"/>
                <a:gd name="connsiteY225-7550" fmla="*/ 4745620 h 5311470"/>
                <a:gd name="connsiteX226-7551" fmla="*/ 35408 w 4098122"/>
                <a:gd name="connsiteY226-7552" fmla="*/ 4676172 h 5311470"/>
                <a:gd name="connsiteX227-7553" fmla="*/ 23833 w 4098122"/>
                <a:gd name="connsiteY227-7554" fmla="*/ 4641448 h 5311470"/>
                <a:gd name="connsiteX228-7555" fmla="*/ 35408 w 4098122"/>
                <a:gd name="connsiteY228-7556" fmla="*/ 4514126 h 5311470"/>
                <a:gd name="connsiteX229-7557" fmla="*/ 46983 w 4098122"/>
                <a:gd name="connsiteY229-7558" fmla="*/ 4467828 h 5311470"/>
                <a:gd name="connsiteX230-7559" fmla="*/ 70132 w 4098122"/>
                <a:gd name="connsiteY230-7560" fmla="*/ 4363655 h 5311470"/>
                <a:gd name="connsiteX231-7561" fmla="*/ 58557 w 4098122"/>
                <a:gd name="connsiteY231-7562" fmla="*/ 4305782 h 5311470"/>
                <a:gd name="connsiteX232-7563" fmla="*/ 46983 w 4098122"/>
                <a:gd name="connsiteY232-7564" fmla="*/ 4236334 h 5311470"/>
                <a:gd name="connsiteX233-7565" fmla="*/ 23833 w 4098122"/>
                <a:gd name="connsiteY233-7566" fmla="*/ 4166886 h 5311470"/>
                <a:gd name="connsiteX234-7567" fmla="*/ 35408 w 4098122"/>
                <a:gd name="connsiteY234-7568" fmla="*/ 3877519 h 5311470"/>
                <a:gd name="connsiteX235-7569" fmla="*/ 46983 w 4098122"/>
                <a:gd name="connsiteY235-7570" fmla="*/ 3819645 h 5311470"/>
                <a:gd name="connsiteX236-7571" fmla="*/ 116431 w 4098122"/>
                <a:gd name="connsiteY236-7572" fmla="*/ 3750197 h 5311470"/>
                <a:gd name="connsiteX237-7573" fmla="*/ 93281 w 4098122"/>
                <a:gd name="connsiteY237-7574" fmla="*/ 3611301 h 5311470"/>
                <a:gd name="connsiteX238-7575" fmla="*/ 70132 w 4098122"/>
                <a:gd name="connsiteY238-7576" fmla="*/ 3576577 h 5311470"/>
                <a:gd name="connsiteX239-7577" fmla="*/ 58557 w 4098122"/>
                <a:gd name="connsiteY239-7578" fmla="*/ 3437681 h 5311470"/>
                <a:gd name="connsiteX240-7579" fmla="*/ 35408 w 4098122"/>
                <a:gd name="connsiteY240-7580" fmla="*/ 3345083 h 5311470"/>
                <a:gd name="connsiteX241-7581" fmla="*/ 12259 w 4098122"/>
                <a:gd name="connsiteY241-7582" fmla="*/ 3264060 h 5311470"/>
                <a:gd name="connsiteX242-7583" fmla="*/ 23833 w 4098122"/>
                <a:gd name="connsiteY242-7584" fmla="*/ 3078866 h 5311470"/>
                <a:gd name="connsiteX243-7585" fmla="*/ 46983 w 4098122"/>
                <a:gd name="connsiteY243-7586" fmla="*/ 3009417 h 5311470"/>
                <a:gd name="connsiteX244-7587" fmla="*/ 58557 w 4098122"/>
                <a:gd name="connsiteY244-7588" fmla="*/ 2974693 h 5311470"/>
                <a:gd name="connsiteX245-7589" fmla="*/ 46983 w 4098122"/>
                <a:gd name="connsiteY245-7590" fmla="*/ 2812648 h 5311470"/>
                <a:gd name="connsiteX246-7591" fmla="*/ 35408 w 4098122"/>
                <a:gd name="connsiteY246-7592" fmla="*/ 2673752 h 5311470"/>
                <a:gd name="connsiteX247-7593" fmla="*/ 46983 w 4098122"/>
                <a:gd name="connsiteY247-7594" fmla="*/ 2523281 h 5311470"/>
                <a:gd name="connsiteX248-7595" fmla="*/ 70132 w 4098122"/>
                <a:gd name="connsiteY248-7596" fmla="*/ 2453833 h 5311470"/>
                <a:gd name="connsiteX249-7597" fmla="*/ 58557 w 4098122"/>
                <a:gd name="connsiteY249-7598" fmla="*/ 2257063 h 5311470"/>
                <a:gd name="connsiteX250-7599" fmla="*/ 46983 w 4098122"/>
                <a:gd name="connsiteY250-7600" fmla="*/ 2210764 h 5311470"/>
                <a:gd name="connsiteX251-7601" fmla="*/ 23833 w 4098122"/>
                <a:gd name="connsiteY251-7602" fmla="*/ 2176040 h 5311470"/>
                <a:gd name="connsiteX252-7603" fmla="*/ 23833 w 4098122"/>
                <a:gd name="connsiteY252-7604" fmla="*/ 1828800 h 5311470"/>
                <a:gd name="connsiteX253-7605" fmla="*/ 35408 w 4098122"/>
                <a:gd name="connsiteY253-7606" fmla="*/ 1713053 h 5311470"/>
                <a:gd name="connsiteX254-7607" fmla="*/ 58557 w 4098122"/>
                <a:gd name="connsiteY254-7608" fmla="*/ 1643605 h 5311470"/>
                <a:gd name="connsiteX255-7609" fmla="*/ 35408 w 4098122"/>
                <a:gd name="connsiteY255-7610" fmla="*/ 1481559 h 5311470"/>
                <a:gd name="connsiteX256-7611" fmla="*/ 23833 w 4098122"/>
                <a:gd name="connsiteY256-7612" fmla="*/ 1446835 h 5311470"/>
                <a:gd name="connsiteX257-7613" fmla="*/ 684 w 4098122"/>
                <a:gd name="connsiteY257-7614" fmla="*/ 1365812 h 5311470"/>
                <a:gd name="connsiteX258-7615" fmla="*/ 12259 w 4098122"/>
                <a:gd name="connsiteY258-7616" fmla="*/ 1192192 h 5311470"/>
                <a:gd name="connsiteX259-7617" fmla="*/ 23833 w 4098122"/>
                <a:gd name="connsiteY259-7618" fmla="*/ 1157468 h 5311470"/>
                <a:gd name="connsiteX260-7619" fmla="*/ 58557 w 4098122"/>
                <a:gd name="connsiteY260-7620" fmla="*/ 1064871 h 5311470"/>
                <a:gd name="connsiteX261-7621" fmla="*/ 46983 w 4098122"/>
                <a:gd name="connsiteY261-7622" fmla="*/ 844952 h 5311470"/>
                <a:gd name="connsiteX262-7623" fmla="*/ 35408 w 4098122"/>
                <a:gd name="connsiteY262-7624" fmla="*/ 787078 h 5311470"/>
                <a:gd name="connsiteX263-7625" fmla="*/ 23833 w 4098122"/>
                <a:gd name="connsiteY263-7626" fmla="*/ 648182 h 5311470"/>
                <a:gd name="connsiteX264-7627" fmla="*/ 12259 w 4098122"/>
                <a:gd name="connsiteY264-7628" fmla="*/ 555585 h 5311470"/>
                <a:gd name="connsiteX265-7629" fmla="*/ 23833 w 4098122"/>
                <a:gd name="connsiteY265-7630" fmla="*/ 115747 h 5311470"/>
                <a:gd name="connsiteX266-7631" fmla="*/ 70132 w 4098122"/>
                <a:gd name="connsiteY266-7632" fmla="*/ 69448 h 5311470"/>
                <a:gd name="connsiteX267-7633" fmla="*/ 428947 w 4098122"/>
                <a:gd name="connsiteY267-7634" fmla="*/ 69448 h 5311470"/>
                <a:gd name="connsiteX268-7635" fmla="*/ 556269 w 4098122"/>
                <a:gd name="connsiteY268-7636" fmla="*/ 81022 h 5311470"/>
                <a:gd name="connsiteX269-7637" fmla="*/ 891935 w 4098122"/>
                <a:gd name="connsiteY269-7638" fmla="*/ 57873 h 5311470"/>
                <a:gd name="connsiteX270-7639" fmla="*/ 926659 w 4098122"/>
                <a:gd name="connsiteY270-7640" fmla="*/ 46298 h 5311470"/>
                <a:gd name="connsiteX271-7641" fmla="*/ 961383 w 4098122"/>
                <a:gd name="connsiteY271-7642" fmla="*/ 23149 h 5311470"/>
                <a:gd name="connsiteX272-7643" fmla="*/ 1007681 w 4098122"/>
                <a:gd name="connsiteY272-7644" fmla="*/ 0 h 5311470"/>
                <a:gd name="connsiteX0-7645" fmla="*/ 1056735 w 4098122"/>
                <a:gd name="connsiteY0-7646" fmla="*/ 149710 h 5311470"/>
                <a:gd name="connsiteX1-7647" fmla="*/ 1010449 w 4098122"/>
                <a:gd name="connsiteY1-7648" fmla="*/ 140754 h 5311470"/>
                <a:gd name="connsiteX2-7649" fmla="*/ 912755 w 4098122"/>
                <a:gd name="connsiteY2-7650" fmla="*/ 151921 h 5311470"/>
                <a:gd name="connsiteX3-7651" fmla="*/ 665066 w 4098122"/>
                <a:gd name="connsiteY3-7652" fmla="*/ 174258 h 5311470"/>
                <a:gd name="connsiteX4-7653" fmla="*/ 546340 w 4098122"/>
                <a:gd name="connsiteY4-7654" fmla="*/ 163090 h 5311470"/>
                <a:gd name="connsiteX5-7655" fmla="*/ 193938 w 4098122"/>
                <a:gd name="connsiteY5-7656" fmla="*/ 169028 h 5311470"/>
                <a:gd name="connsiteX6-7657" fmla="*/ 168578 w 4098122"/>
                <a:gd name="connsiteY6-7658" fmla="*/ 207762 h 5311470"/>
                <a:gd name="connsiteX7-7659" fmla="*/ 187473 w 4098122"/>
                <a:gd name="connsiteY7-7660" fmla="*/ 608390 h 5311470"/>
                <a:gd name="connsiteX8-7661" fmla="*/ 208505 w 4098122"/>
                <a:gd name="connsiteY8-7662" fmla="*/ 760923 h 5311470"/>
                <a:gd name="connsiteX9-7663" fmla="*/ 179372 w 4098122"/>
                <a:gd name="connsiteY9-7664" fmla="*/ 855496 h 5311470"/>
                <a:gd name="connsiteX10-7665" fmla="*/ 190165 w 4098122"/>
                <a:gd name="connsiteY10-7666" fmla="*/ 911336 h 5311470"/>
                <a:gd name="connsiteX11-7667" fmla="*/ 222545 w 4098122"/>
                <a:gd name="connsiteY11-7668" fmla="*/ 1056518 h 5311470"/>
                <a:gd name="connsiteX12-7669" fmla="*/ 209587 w 4098122"/>
                <a:gd name="connsiteY12-7670" fmla="*/ 1198869 h 5311470"/>
                <a:gd name="connsiteX13-7671" fmla="*/ 193411 w 4098122"/>
                <a:gd name="connsiteY13-7672" fmla="*/ 1287934 h 5311470"/>
                <a:gd name="connsiteX14-7673" fmla="*/ 146992 w 4098122"/>
                <a:gd name="connsiteY14-7674" fmla="*/ 1413887 h 5311470"/>
                <a:gd name="connsiteX15-7675" fmla="*/ 168578 w 4098122"/>
                <a:gd name="connsiteY15-7676" fmla="*/ 1492062 h 5311470"/>
                <a:gd name="connsiteX16-7677" fmla="*/ 179372 w 4098122"/>
                <a:gd name="connsiteY16-7678" fmla="*/ 1525566 h 5311470"/>
                <a:gd name="connsiteX17-7679" fmla="*/ 200958 w 4098122"/>
                <a:gd name="connsiteY17-7680" fmla="*/ 1681916 h 5311470"/>
                <a:gd name="connsiteX18-7681" fmla="*/ 179372 w 4098122"/>
                <a:gd name="connsiteY18-7682" fmla="*/ 1748923 h 5311470"/>
                <a:gd name="connsiteX19-7683" fmla="*/ 168578 w 4098122"/>
                <a:gd name="connsiteY19-7684" fmla="*/ 1860602 h 5311470"/>
                <a:gd name="connsiteX20-7685" fmla="*/ 204205 w 4098122"/>
                <a:gd name="connsiteY20-7686" fmla="*/ 2148134 h 5311470"/>
                <a:gd name="connsiteX21-7687" fmla="*/ 190165 w 4098122"/>
                <a:gd name="connsiteY21-7688" fmla="*/ 2229139 h 5311470"/>
                <a:gd name="connsiteX22-7689" fmla="*/ 200958 w 4098122"/>
                <a:gd name="connsiteY22-7690" fmla="*/ 2273811 h 5311470"/>
                <a:gd name="connsiteX23-7691" fmla="*/ 211751 w 4098122"/>
                <a:gd name="connsiteY23-7692" fmla="*/ 2463665 h 5311470"/>
                <a:gd name="connsiteX24-7693" fmla="*/ 190165 w 4098122"/>
                <a:gd name="connsiteY24-7694" fmla="*/ 2530671 h 5311470"/>
                <a:gd name="connsiteX25-7695" fmla="*/ 197184 w 4098122"/>
                <a:gd name="connsiteY25-7696" fmla="*/ 2693667 h 5311470"/>
                <a:gd name="connsiteX26-7697" fmla="*/ 190165 w 4098122"/>
                <a:gd name="connsiteY26-7698" fmla="*/ 2809867 h 5311470"/>
                <a:gd name="connsiteX27-7699" fmla="*/ 200958 w 4098122"/>
                <a:gd name="connsiteY27-7700" fmla="*/ 2966216 h 5311470"/>
                <a:gd name="connsiteX28-7701" fmla="*/ 190165 w 4098122"/>
                <a:gd name="connsiteY28-7702" fmla="*/ 2999720 h 5311470"/>
                <a:gd name="connsiteX29-7703" fmla="*/ 168578 w 4098122"/>
                <a:gd name="connsiteY29-7704" fmla="*/ 3066728 h 5311470"/>
                <a:gd name="connsiteX30-7705" fmla="*/ 187473 w 4098122"/>
                <a:gd name="connsiteY30-7706" fmla="*/ 3221661 h 5311470"/>
                <a:gd name="connsiteX31-7707" fmla="*/ 179372 w 4098122"/>
                <a:gd name="connsiteY31-7708" fmla="*/ 3323587 h 5311470"/>
                <a:gd name="connsiteX32-7709" fmla="*/ 200958 w 4098122"/>
                <a:gd name="connsiteY32-7710" fmla="*/ 3412930 h 5311470"/>
                <a:gd name="connsiteX33-7711" fmla="*/ 211751 w 4098122"/>
                <a:gd name="connsiteY33-7712" fmla="*/ 3546944 h 5311470"/>
                <a:gd name="connsiteX34-7713" fmla="*/ 233337 w 4098122"/>
                <a:gd name="connsiteY34-7714" fmla="*/ 3580448 h 5311470"/>
                <a:gd name="connsiteX35-7715" fmla="*/ 254924 w 4098122"/>
                <a:gd name="connsiteY35-7716" fmla="*/ 3714461 h 5311470"/>
                <a:gd name="connsiteX36-7717" fmla="*/ 207978 w 4098122"/>
                <a:gd name="connsiteY36-7718" fmla="*/ 3817095 h 5311470"/>
                <a:gd name="connsiteX37-7719" fmla="*/ 214443 w 4098122"/>
                <a:gd name="connsiteY37-7720" fmla="*/ 3951817 h 5311470"/>
                <a:gd name="connsiteX38-7721" fmla="*/ 168578 w 4098122"/>
                <a:gd name="connsiteY38-7722" fmla="*/ 4116504 h 5311470"/>
                <a:gd name="connsiteX39-7723" fmla="*/ 190165 w 4098122"/>
                <a:gd name="connsiteY39-7724" fmla="*/ 4183511 h 5311470"/>
                <a:gd name="connsiteX40-7725" fmla="*/ 218216 w 4098122"/>
                <a:gd name="connsiteY40-7726" fmla="*/ 4256733 h 5311470"/>
                <a:gd name="connsiteX41-7727" fmla="*/ 211751 w 4098122"/>
                <a:gd name="connsiteY41-7728" fmla="*/ 4306356 h 5311470"/>
                <a:gd name="connsiteX42-7729" fmla="*/ 190165 w 4098122"/>
                <a:gd name="connsiteY42-7730" fmla="*/ 4406868 h 5311470"/>
                <a:gd name="connsiteX43-7731" fmla="*/ 179372 w 4098122"/>
                <a:gd name="connsiteY43-7732" fmla="*/ 4451539 h 5311470"/>
                <a:gd name="connsiteX44-7733" fmla="*/ 168578 w 4098122"/>
                <a:gd name="connsiteY44-7734" fmla="*/ 4574385 h 5311470"/>
                <a:gd name="connsiteX45-7735" fmla="*/ 179372 w 4098122"/>
                <a:gd name="connsiteY45-7736" fmla="*/ 4607889 h 5311470"/>
                <a:gd name="connsiteX46-7737" fmla="*/ 211751 w 4098122"/>
                <a:gd name="connsiteY46-7738" fmla="*/ 4674896 h 5311470"/>
                <a:gd name="connsiteX47-7739" fmla="*/ 200958 w 4098122"/>
                <a:gd name="connsiteY47-7740" fmla="*/ 4719567 h 5311470"/>
                <a:gd name="connsiteX48-7741" fmla="*/ 179372 w 4098122"/>
                <a:gd name="connsiteY48-7742" fmla="*/ 4753071 h 5311470"/>
                <a:gd name="connsiteX49-7743" fmla="*/ 179372 w 4098122"/>
                <a:gd name="connsiteY49-7744" fmla="*/ 5009930 h 5311470"/>
                <a:gd name="connsiteX50-7745" fmla="*/ 157786 w 4098122"/>
                <a:gd name="connsiteY50-7746" fmla="*/ 5043435 h 5311470"/>
                <a:gd name="connsiteX51-7747" fmla="*/ 180935 w 4098122"/>
                <a:gd name="connsiteY51-7748" fmla="*/ 5108814 h 5311470"/>
                <a:gd name="connsiteX52-7749" fmla="*/ 230213 w 4098122"/>
                <a:gd name="connsiteY52-7750" fmla="*/ 5074497 h 5311470"/>
                <a:gd name="connsiteX53-7751" fmla="*/ 308890 w 4098122"/>
                <a:gd name="connsiteY53-7752" fmla="*/ 5132777 h 5311470"/>
                <a:gd name="connsiteX54-7753" fmla="*/ 330477 w 4098122"/>
                <a:gd name="connsiteY54-7754" fmla="*/ 5110441 h 5311470"/>
                <a:gd name="connsiteX55-7755" fmla="*/ 524754 w 4098122"/>
                <a:gd name="connsiteY55-7756" fmla="*/ 5099273 h 5311470"/>
                <a:gd name="connsiteX56-7757" fmla="*/ 783791 w 4098122"/>
                <a:gd name="connsiteY56-7758" fmla="*/ 5099273 h 5311470"/>
                <a:gd name="connsiteX57-7759" fmla="*/ 891723 w 4098122"/>
                <a:gd name="connsiteY57-7760" fmla="*/ 5110441 h 5311470"/>
                <a:gd name="connsiteX58-7761" fmla="*/ 1107587 w 4098122"/>
                <a:gd name="connsiteY58-7762" fmla="*/ 5121609 h 5311470"/>
                <a:gd name="connsiteX59-7763" fmla="*/ 1161553 w 4098122"/>
                <a:gd name="connsiteY59-7764" fmla="*/ 5110441 h 5311470"/>
                <a:gd name="connsiteX60-7765" fmla="*/ 1334244 w 4098122"/>
                <a:gd name="connsiteY60-7766" fmla="*/ 5099273 h 5311470"/>
                <a:gd name="connsiteX61-7767" fmla="*/ 1388211 w 4098122"/>
                <a:gd name="connsiteY61-7768" fmla="*/ 5110441 h 5311470"/>
                <a:gd name="connsiteX62-7769" fmla="*/ 1420590 w 4098122"/>
                <a:gd name="connsiteY62-7770" fmla="*/ 5121609 h 5311470"/>
                <a:gd name="connsiteX63-7771" fmla="*/ 1485349 w 4098122"/>
                <a:gd name="connsiteY63-7772" fmla="*/ 5132777 h 5311470"/>
                <a:gd name="connsiteX64-7773" fmla="*/ 1517729 w 4098122"/>
                <a:gd name="connsiteY64-7774" fmla="*/ 5143945 h 5311470"/>
                <a:gd name="connsiteX65-7775" fmla="*/ 1550108 w 4098122"/>
                <a:gd name="connsiteY65-7776" fmla="*/ 5155112 h 5311470"/>
                <a:gd name="connsiteX66-7777" fmla="*/ 1614868 w 4098122"/>
                <a:gd name="connsiteY66-7778" fmla="*/ 5177448 h 5311470"/>
                <a:gd name="connsiteX67-7779" fmla="*/ 1802785 w 4098122"/>
                <a:gd name="connsiteY67-7780" fmla="*/ 5181199 h 5311470"/>
                <a:gd name="connsiteX68-7781" fmla="*/ 1926080 w 4098122"/>
                <a:gd name="connsiteY68-7782" fmla="*/ 5173781 h 5311470"/>
                <a:gd name="connsiteX69-7783" fmla="*/ 2060390 w 4098122"/>
                <a:gd name="connsiteY69-7784" fmla="*/ 5177531 h 5311470"/>
                <a:gd name="connsiteX70-7785" fmla="*/ 2137733 w 4098122"/>
                <a:gd name="connsiteY70-7786" fmla="*/ 5177498 h 5311470"/>
                <a:gd name="connsiteX71-7787" fmla="*/ 2216643 w 4098122"/>
                <a:gd name="connsiteY71-7788" fmla="*/ 5170047 h 5311470"/>
                <a:gd name="connsiteX72-7789" fmla="*/ 2338012 w 4098122"/>
                <a:gd name="connsiteY72-7790" fmla="*/ 5177448 h 5311470"/>
                <a:gd name="connsiteX73-7791" fmla="*/ 3426693 w 4098122"/>
                <a:gd name="connsiteY73-7792" fmla="*/ 5140244 h 5311470"/>
                <a:gd name="connsiteX74-7793" fmla="*/ 3485092 w 4098122"/>
                <a:gd name="connsiteY74-7794" fmla="*/ 5129077 h 5311470"/>
                <a:gd name="connsiteX75-7795" fmla="*/ 3536058 w 4098122"/>
                <a:gd name="connsiteY75-7796" fmla="*/ 5121609 h 5311470"/>
                <a:gd name="connsiteX76-7797" fmla="*/ 3606819 w 4098122"/>
                <a:gd name="connsiteY76-7798" fmla="*/ 5129026 h 5311470"/>
                <a:gd name="connsiteX77-7799" fmla="*/ 3665576 w 4098122"/>
                <a:gd name="connsiteY77-7800" fmla="*/ 5132777 h 5311470"/>
                <a:gd name="connsiteX78-7801" fmla="*/ 3773508 w 4098122"/>
                <a:gd name="connsiteY78-7802" fmla="*/ 5155112 h 5311470"/>
                <a:gd name="connsiteX79-7803" fmla="*/ 3816680 w 4098122"/>
                <a:gd name="connsiteY79-7804" fmla="*/ 5166280 h 5311470"/>
                <a:gd name="connsiteX80-7805" fmla="*/ 3870647 w 4098122"/>
                <a:gd name="connsiteY80-7806" fmla="*/ 5177448 h 5311470"/>
                <a:gd name="connsiteX81-7807" fmla="*/ 3874975 w 4098122"/>
                <a:gd name="connsiteY81-7808" fmla="*/ 5037497 h 5311470"/>
                <a:gd name="connsiteX82-7809" fmla="*/ 3913820 w 4098122"/>
                <a:gd name="connsiteY82-7810" fmla="*/ 4697231 h 5311470"/>
                <a:gd name="connsiteX83-7811" fmla="*/ 3903026 w 4098122"/>
                <a:gd name="connsiteY83-7812" fmla="*/ 4663727 h 5311470"/>
                <a:gd name="connsiteX84-7813" fmla="*/ 3892233 w 4098122"/>
                <a:gd name="connsiteY84-7814" fmla="*/ 4384532 h 5311470"/>
                <a:gd name="connsiteX85-7815" fmla="*/ 3881440 w 4098122"/>
                <a:gd name="connsiteY85-7816" fmla="*/ 4105336 h 5311470"/>
                <a:gd name="connsiteX86-7817" fmla="*/ 3924612 w 4098122"/>
                <a:gd name="connsiteY86-7818" fmla="*/ 4071832 h 5311470"/>
                <a:gd name="connsiteX87-7819" fmla="*/ 3899780 w 4098122"/>
                <a:gd name="connsiteY87-7820" fmla="*/ 3931880 h 5311470"/>
                <a:gd name="connsiteX88-7821" fmla="*/ 3872811 w 4098122"/>
                <a:gd name="connsiteY88-7822" fmla="*/ 3820202 h 5311470"/>
                <a:gd name="connsiteX89-7823" fmla="*/ 3892233 w 4098122"/>
                <a:gd name="connsiteY89-7824" fmla="*/ 3602783 h 5311470"/>
                <a:gd name="connsiteX90-7825" fmla="*/ 3878749 w 4098122"/>
                <a:gd name="connsiteY90-7826" fmla="*/ 3246828 h 5311470"/>
                <a:gd name="connsiteX91-7827" fmla="*/ 3913820 w 4098122"/>
                <a:gd name="connsiteY91-7828" fmla="*/ 3111398 h 5311470"/>
                <a:gd name="connsiteX92-7829" fmla="*/ 3924612 w 4098122"/>
                <a:gd name="connsiteY92-7830" fmla="*/ 3055560 h 5311470"/>
                <a:gd name="connsiteX93-7831" fmla="*/ 3903026 w 4098122"/>
                <a:gd name="connsiteY93-7832" fmla="*/ 2910378 h 5311470"/>
                <a:gd name="connsiteX94-7833" fmla="*/ 3897643 w 4098122"/>
                <a:gd name="connsiteY94-7834" fmla="*/ 2689852 h 5311470"/>
                <a:gd name="connsiteX95-7835" fmla="*/ 3859853 w 4098122"/>
                <a:gd name="connsiteY95-7836" fmla="*/ 2564175 h 5311470"/>
                <a:gd name="connsiteX96-7837" fmla="*/ 3838267 w 4098122"/>
                <a:gd name="connsiteY96-7838" fmla="*/ 2541839 h 5311470"/>
                <a:gd name="connsiteX97-7839" fmla="*/ 3827474 w 4098122"/>
                <a:gd name="connsiteY97-7840" fmla="*/ 2407825 h 5311470"/>
                <a:gd name="connsiteX98-7841" fmla="*/ 3838267 w 4098122"/>
                <a:gd name="connsiteY98-7842" fmla="*/ 2374321 h 5311470"/>
                <a:gd name="connsiteX99-7843" fmla="*/ 3849060 w 4098122"/>
                <a:gd name="connsiteY99-7844" fmla="*/ 2296146 h 5311470"/>
                <a:gd name="connsiteX100-7845" fmla="*/ 3870647 w 4098122"/>
                <a:gd name="connsiteY100-7846" fmla="*/ 2273811 h 5311470"/>
                <a:gd name="connsiteX101-7847" fmla="*/ 3903026 w 4098122"/>
                <a:gd name="connsiteY101-7848" fmla="*/ 2184469 h 5311470"/>
                <a:gd name="connsiteX102-7849" fmla="*/ 3913820 w 4098122"/>
                <a:gd name="connsiteY102-7850" fmla="*/ 2005783 h 5311470"/>
                <a:gd name="connsiteX103-7851" fmla="*/ 3935406 w 4098122"/>
                <a:gd name="connsiteY103-7852" fmla="*/ 1793595 h 5311470"/>
                <a:gd name="connsiteX104-7853" fmla="*/ 3924612 w 4098122"/>
                <a:gd name="connsiteY104-7854" fmla="*/ 1648413 h 5311470"/>
                <a:gd name="connsiteX105-7855" fmla="*/ 3946199 w 4098122"/>
                <a:gd name="connsiteY105-7856" fmla="*/ 1614909 h 5311470"/>
                <a:gd name="connsiteX106-7857" fmla="*/ 3940816 w 4098122"/>
                <a:gd name="connsiteY106-7858" fmla="*/ 1485848 h 5311470"/>
                <a:gd name="connsiteX107-7859" fmla="*/ 3947836 w 4098122"/>
                <a:gd name="connsiteY107-7860" fmla="*/ 1378692 h 5311470"/>
                <a:gd name="connsiteX108-7861" fmla="*/ 3931105 w 4098122"/>
                <a:gd name="connsiteY108-7862" fmla="*/ 1305039 h 5311470"/>
                <a:gd name="connsiteX109-7863" fmla="*/ 3913293 w 4098122"/>
                <a:gd name="connsiteY109-7864" fmla="*/ 1178655 h 5311470"/>
                <a:gd name="connsiteX110-7865" fmla="*/ 3903026 w 4098122"/>
                <a:gd name="connsiteY110-7866" fmla="*/ 676810 h 5311470"/>
                <a:gd name="connsiteX111-7867" fmla="*/ 3917066 w 4098122"/>
                <a:gd name="connsiteY111-7868" fmla="*/ 454869 h 5311470"/>
                <a:gd name="connsiteX112-7869" fmla="*/ 3892233 w 4098122"/>
                <a:gd name="connsiteY112-7870" fmla="*/ 397615 h 5311470"/>
                <a:gd name="connsiteX113-7871" fmla="*/ 3913820 w 4098122"/>
                <a:gd name="connsiteY113-7872" fmla="*/ 218929 h 5311470"/>
                <a:gd name="connsiteX114-7873" fmla="*/ 3827474 w 4098122"/>
                <a:gd name="connsiteY114-7874" fmla="*/ 196594 h 5311470"/>
                <a:gd name="connsiteX115-7875" fmla="*/ 3795094 w 4098122"/>
                <a:gd name="connsiteY115-7876" fmla="*/ 174258 h 5311470"/>
                <a:gd name="connsiteX116-7877" fmla="*/ 3719542 w 4098122"/>
                <a:gd name="connsiteY116-7878" fmla="*/ 163090 h 5311470"/>
                <a:gd name="connsiteX117-7879" fmla="*/ 3683388 w 4098122"/>
                <a:gd name="connsiteY117-7880" fmla="*/ 154045 h 5311470"/>
                <a:gd name="connsiteX118-7881" fmla="*/ 3643626 w 4098122"/>
                <a:gd name="connsiteY118-7882" fmla="*/ 168568 h 5311470"/>
                <a:gd name="connsiteX119-7883" fmla="*/ 3590023 w 4098122"/>
                <a:gd name="connsiteY119-7884" fmla="*/ 163090 h 5311470"/>
                <a:gd name="connsiteX120-7885" fmla="*/ 3381688 w 4098122"/>
                <a:gd name="connsiteY120-7886" fmla="*/ 188165 h 5311470"/>
                <a:gd name="connsiteX121-7887" fmla="*/ 3204582 w 4098122"/>
                <a:gd name="connsiteY121-7888" fmla="*/ 182687 h 5311470"/>
                <a:gd name="connsiteX122-7889" fmla="*/ 3169088 w 4098122"/>
                <a:gd name="connsiteY122-7890" fmla="*/ 174258 h 5311470"/>
                <a:gd name="connsiteX123-7891" fmla="*/ 3136709 w 4098122"/>
                <a:gd name="connsiteY123-7892" fmla="*/ 163090 h 5311470"/>
                <a:gd name="connsiteX124-7893" fmla="*/ 3111646 w 4098122"/>
                <a:gd name="connsiteY124-7894" fmla="*/ 161614 h 5311470"/>
                <a:gd name="connsiteX125-7895" fmla="*/ 3030414 w 4098122"/>
                <a:gd name="connsiteY125-7896" fmla="*/ 159276 h 5311470"/>
                <a:gd name="connsiteX126-7897" fmla="*/ 2856086 w 4098122"/>
                <a:gd name="connsiteY126-7898" fmla="*/ 151922 h 5311470"/>
                <a:gd name="connsiteX127-7899" fmla="*/ 2445944 w 4098122"/>
                <a:gd name="connsiteY127-7900" fmla="*/ 174258 h 5311470"/>
                <a:gd name="connsiteX128-7901" fmla="*/ 2118307 w 4098122"/>
                <a:gd name="connsiteY128-7902" fmla="*/ 150448 h 5311470"/>
                <a:gd name="connsiteX129-7903" fmla="*/ 1882561 w 4098122"/>
                <a:gd name="connsiteY129-7904" fmla="*/ 154045 h 5311470"/>
                <a:gd name="connsiteX130-7905" fmla="*/ 1712006 w 4098122"/>
                <a:gd name="connsiteY130-7906" fmla="*/ 140754 h 5311470"/>
                <a:gd name="connsiteX131-7907" fmla="*/ 1237105 w 4098122"/>
                <a:gd name="connsiteY131-7908" fmla="*/ 163090 h 5311470"/>
                <a:gd name="connsiteX132-7909" fmla="*/ 1160470 w 4098122"/>
                <a:gd name="connsiteY132-7910" fmla="*/ 163031 h 5311470"/>
                <a:gd name="connsiteX133-7911" fmla="*/ 1106861 w 4098122"/>
                <a:gd name="connsiteY133-7912" fmla="*/ 161556 h 5311470"/>
                <a:gd name="connsiteX134-7913" fmla="*/ 1056735 w 4098122"/>
                <a:gd name="connsiteY134-7914" fmla="*/ 149710 h 5311470"/>
                <a:gd name="connsiteX135-7915" fmla="*/ 1007681 w 4098122"/>
                <a:gd name="connsiteY135-7916" fmla="*/ 0 h 5311470"/>
                <a:gd name="connsiteX136-7917" fmla="*/ 1100279 w 4098122"/>
                <a:gd name="connsiteY136-7918" fmla="*/ 23149 h 5311470"/>
                <a:gd name="connsiteX137-7919" fmla="*/ 1169727 w 4098122"/>
                <a:gd name="connsiteY137-7920" fmla="*/ 69448 h 5311470"/>
                <a:gd name="connsiteX138-7921" fmla="*/ 1679013 w 4098122"/>
                <a:gd name="connsiteY138-7922" fmla="*/ 46298 h 5311470"/>
                <a:gd name="connsiteX139-7923" fmla="*/ 1760036 w 4098122"/>
                <a:gd name="connsiteY139-7924" fmla="*/ 23149 h 5311470"/>
                <a:gd name="connsiteX140-7925" fmla="*/ 2107276 w 4098122"/>
                <a:gd name="connsiteY140-7926" fmla="*/ 34724 h 5311470"/>
                <a:gd name="connsiteX141-7927" fmla="*/ 2466092 w 4098122"/>
                <a:gd name="connsiteY141-7928" fmla="*/ 81022 h 5311470"/>
                <a:gd name="connsiteX142-7929" fmla="*/ 2905930 w 4098122"/>
                <a:gd name="connsiteY142-7930" fmla="*/ 57873 h 5311470"/>
                <a:gd name="connsiteX143-7931" fmla="*/ 3010102 w 4098122"/>
                <a:gd name="connsiteY143-7932" fmla="*/ 34724 h 5311470"/>
                <a:gd name="connsiteX144-7933" fmla="*/ 3183722 w 4098122"/>
                <a:gd name="connsiteY144-7934" fmla="*/ 46298 h 5311470"/>
                <a:gd name="connsiteX145-7935" fmla="*/ 3206871 w 4098122"/>
                <a:gd name="connsiteY145-7936" fmla="*/ 69448 h 5311470"/>
                <a:gd name="connsiteX146-7937" fmla="*/ 3241595 w 4098122"/>
                <a:gd name="connsiteY146-7938" fmla="*/ 81022 h 5311470"/>
                <a:gd name="connsiteX147-7939" fmla="*/ 3264745 w 4098122"/>
                <a:gd name="connsiteY147-7940" fmla="*/ 104172 h 5311470"/>
                <a:gd name="connsiteX148-7941" fmla="*/ 3368917 w 4098122"/>
                <a:gd name="connsiteY148-7942" fmla="*/ 81022 h 5311470"/>
                <a:gd name="connsiteX149-7943" fmla="*/ 3693008 w 4098122"/>
                <a:gd name="connsiteY149-7944" fmla="*/ 69448 h 5311470"/>
                <a:gd name="connsiteX150-7945" fmla="*/ 3739307 w 4098122"/>
                <a:gd name="connsiteY150-7946" fmla="*/ 46298 h 5311470"/>
                <a:gd name="connsiteX151-7947" fmla="*/ 3774031 w 4098122"/>
                <a:gd name="connsiteY151-7948" fmla="*/ 23149 h 5311470"/>
                <a:gd name="connsiteX152-7949" fmla="*/ 3831904 w 4098122"/>
                <a:gd name="connsiteY152-7950" fmla="*/ 69448 h 5311470"/>
                <a:gd name="connsiteX153-7951" fmla="*/ 3912927 w 4098122"/>
                <a:gd name="connsiteY153-7952" fmla="*/ 81022 h 5311470"/>
                <a:gd name="connsiteX154-7953" fmla="*/ 3947651 w 4098122"/>
                <a:gd name="connsiteY154-7954" fmla="*/ 104172 h 5311470"/>
                <a:gd name="connsiteX155-7955" fmla="*/ 4040249 w 4098122"/>
                <a:gd name="connsiteY155-7956" fmla="*/ 127321 h 5311470"/>
                <a:gd name="connsiteX156-7957" fmla="*/ 4017099 w 4098122"/>
                <a:gd name="connsiteY156-7958" fmla="*/ 312516 h 5311470"/>
                <a:gd name="connsiteX157-7959" fmla="*/ 4005524 w 4098122"/>
                <a:gd name="connsiteY157-7960" fmla="*/ 347240 h 5311470"/>
                <a:gd name="connsiteX158-7961" fmla="*/ 4028674 w 4098122"/>
                <a:gd name="connsiteY158-7962" fmla="*/ 601883 h 5311470"/>
                <a:gd name="connsiteX159-7963" fmla="*/ 4040249 w 4098122"/>
                <a:gd name="connsiteY159-7964" fmla="*/ 1169043 h 5311470"/>
                <a:gd name="connsiteX160-7965" fmla="*/ 4063398 w 4098122"/>
                <a:gd name="connsiteY160-7966" fmla="*/ 1238491 h 5311470"/>
                <a:gd name="connsiteX161-7967" fmla="*/ 4074973 w 4098122"/>
                <a:gd name="connsiteY161-7968" fmla="*/ 1273215 h 5311470"/>
                <a:gd name="connsiteX162-7969" fmla="*/ 4098122 w 4098122"/>
                <a:gd name="connsiteY162-7970" fmla="*/ 1354238 h 5311470"/>
                <a:gd name="connsiteX163-7971" fmla="*/ 4074973 w 4098122"/>
                <a:gd name="connsiteY163-7972" fmla="*/ 1574157 h 5311470"/>
                <a:gd name="connsiteX164-7973" fmla="*/ 4051823 w 4098122"/>
                <a:gd name="connsiteY164-7974" fmla="*/ 1608881 h 5311470"/>
                <a:gd name="connsiteX165-7975" fmla="*/ 4063398 w 4098122"/>
                <a:gd name="connsiteY165-7976" fmla="*/ 1759352 h 5311470"/>
                <a:gd name="connsiteX166-7977" fmla="*/ 4040249 w 4098122"/>
                <a:gd name="connsiteY166-7978" fmla="*/ 1979271 h 5311470"/>
                <a:gd name="connsiteX167-7979" fmla="*/ 4028674 w 4098122"/>
                <a:gd name="connsiteY167-7980" fmla="*/ 2164466 h 5311470"/>
                <a:gd name="connsiteX168-7981" fmla="*/ 3993950 w 4098122"/>
                <a:gd name="connsiteY168-7982" fmla="*/ 2257063 h 5311470"/>
                <a:gd name="connsiteX169-7983" fmla="*/ 3970800 w 4098122"/>
                <a:gd name="connsiteY169-7984" fmla="*/ 2280212 h 5311470"/>
                <a:gd name="connsiteX170-7985" fmla="*/ 3959226 w 4098122"/>
                <a:gd name="connsiteY170-7986" fmla="*/ 2361235 h 5311470"/>
                <a:gd name="connsiteX171-7987" fmla="*/ 3947651 w 4098122"/>
                <a:gd name="connsiteY171-7988" fmla="*/ 2395959 h 5311470"/>
                <a:gd name="connsiteX172-7989" fmla="*/ 3959226 w 4098122"/>
                <a:gd name="connsiteY172-7990" fmla="*/ 2534855 h 5311470"/>
                <a:gd name="connsiteX173-7991" fmla="*/ 3982375 w 4098122"/>
                <a:gd name="connsiteY173-7992" fmla="*/ 2558005 h 5311470"/>
                <a:gd name="connsiteX174-7993" fmla="*/ 3993950 w 4098122"/>
                <a:gd name="connsiteY174-7994" fmla="*/ 2592729 h 5311470"/>
                <a:gd name="connsiteX175-7995" fmla="*/ 4028674 w 4098122"/>
                <a:gd name="connsiteY175-7996" fmla="*/ 2916820 h 5311470"/>
                <a:gd name="connsiteX176-7997" fmla="*/ 4051823 w 4098122"/>
                <a:gd name="connsiteY176-7998" fmla="*/ 3067291 h 5311470"/>
                <a:gd name="connsiteX177-7999" fmla="*/ 4040249 w 4098122"/>
                <a:gd name="connsiteY177-8000" fmla="*/ 3125164 h 5311470"/>
                <a:gd name="connsiteX178-8001" fmla="*/ 4029899 w 4098122"/>
                <a:gd name="connsiteY178-8002" fmla="*/ 3164921 h 5311470"/>
                <a:gd name="connsiteX179-8003" fmla="*/ 4031149 w 4098122"/>
                <a:gd name="connsiteY179-8004" fmla="*/ 3158443 h 5311470"/>
                <a:gd name="connsiteX180-8005" fmla="*/ 4029899 w 4098122"/>
                <a:gd name="connsiteY180-8006" fmla="*/ 3164921 h 5311470"/>
                <a:gd name="connsiteX181-8007" fmla="*/ 4017099 w 4098122"/>
                <a:gd name="connsiteY181-8008" fmla="*/ 3229336 h 5311470"/>
                <a:gd name="connsiteX182-8009" fmla="*/ 4017099 w 4098122"/>
                <a:gd name="connsiteY182-8010" fmla="*/ 3634450 h 5311470"/>
                <a:gd name="connsiteX183-8011" fmla="*/ 4051823 w 4098122"/>
                <a:gd name="connsiteY183-8012" fmla="*/ 3842795 h 5311470"/>
                <a:gd name="connsiteX184-8013" fmla="*/ 4063398 w 4098122"/>
                <a:gd name="connsiteY184-8014" fmla="*/ 3981691 h 5311470"/>
                <a:gd name="connsiteX185-8015" fmla="*/ 4051823 w 4098122"/>
                <a:gd name="connsiteY185-8016" fmla="*/ 4120587 h 5311470"/>
                <a:gd name="connsiteX186-8017" fmla="*/ 4040249 w 4098122"/>
                <a:gd name="connsiteY186-8018" fmla="*/ 4155311 h 5311470"/>
                <a:gd name="connsiteX187-8019" fmla="*/ 4017099 w 4098122"/>
                <a:gd name="connsiteY187-8020" fmla="*/ 4444678 h 5311470"/>
                <a:gd name="connsiteX188-8021" fmla="*/ 4028674 w 4098122"/>
                <a:gd name="connsiteY188-8022" fmla="*/ 4734045 h 5311470"/>
                <a:gd name="connsiteX189-8023" fmla="*/ 4040249 w 4098122"/>
                <a:gd name="connsiteY189-8024" fmla="*/ 4768769 h 5311470"/>
                <a:gd name="connsiteX190-8025" fmla="*/ 4025844 w 4098122"/>
                <a:gd name="connsiteY190-8026" fmla="*/ 5150698 h 5311470"/>
                <a:gd name="connsiteX191-8027" fmla="*/ 4014270 w 4098122"/>
                <a:gd name="connsiteY191-8028" fmla="*/ 5275190 h 5311470"/>
                <a:gd name="connsiteX192-8029" fmla="*/ 3936076 w 4098122"/>
                <a:gd name="connsiteY192-8030" fmla="*/ 5254906 h 5311470"/>
                <a:gd name="connsiteX193-8031" fmla="*/ 3889778 w 4098122"/>
                <a:gd name="connsiteY193-8032" fmla="*/ 5243331 h 5311470"/>
                <a:gd name="connsiteX194-8033" fmla="*/ 3788546 w 4098122"/>
                <a:gd name="connsiteY194-8034" fmla="*/ 5240502 h 5311470"/>
                <a:gd name="connsiteX195-8035" fmla="*/ 3713143 w 4098122"/>
                <a:gd name="connsiteY195-8036" fmla="*/ 5246382 h 5311470"/>
                <a:gd name="connsiteX196-8037" fmla="*/ 3655455 w 4098122"/>
                <a:gd name="connsiteY196-8038" fmla="*/ 5234733 h 5311470"/>
                <a:gd name="connsiteX197-8039" fmla="*/ 3600411 w 4098122"/>
                <a:gd name="connsiteY197-8040" fmla="*/ 5231757 h 5311470"/>
                <a:gd name="connsiteX198-8041" fmla="*/ 3565686 w 4098122"/>
                <a:gd name="connsiteY198-8042" fmla="*/ 5243331 h 5311470"/>
                <a:gd name="connsiteX199-8043" fmla="*/ 2350345 w 4098122"/>
                <a:gd name="connsiteY199-8044" fmla="*/ 5266481 h 5311470"/>
                <a:gd name="connsiteX200-8045" fmla="*/ 2188299 w 4098122"/>
                <a:gd name="connsiteY200-8046" fmla="*/ 5289630 h 5311470"/>
                <a:gd name="connsiteX201-8047" fmla="*/ 2095702 w 4098122"/>
                <a:gd name="connsiteY201-8048" fmla="*/ 5301205 h 5311470"/>
                <a:gd name="connsiteX202-8049" fmla="*/ 2049329 w 4098122"/>
                <a:gd name="connsiteY202-8050" fmla="*/ 5306936 h 5311470"/>
                <a:gd name="connsiteX203-8051" fmla="*/ 1968380 w 4098122"/>
                <a:gd name="connsiteY203-8052" fmla="*/ 5301205 h 5311470"/>
                <a:gd name="connsiteX204-8053" fmla="*/ 1748461 w 4098122"/>
                <a:gd name="connsiteY204-8054" fmla="*/ 5289630 h 5311470"/>
                <a:gd name="connsiteX205-8055" fmla="*/ 1574841 w 4098122"/>
                <a:gd name="connsiteY205-8056" fmla="*/ 5266481 h 5311470"/>
                <a:gd name="connsiteX206-8057" fmla="*/ 1505393 w 4098122"/>
                <a:gd name="connsiteY206-8058" fmla="*/ 5243331 h 5311470"/>
                <a:gd name="connsiteX207-8059" fmla="*/ 1470669 w 4098122"/>
                <a:gd name="connsiteY207-8060" fmla="*/ 5231757 h 5311470"/>
                <a:gd name="connsiteX208-8061" fmla="*/ 1435945 w 4098122"/>
                <a:gd name="connsiteY208-8062" fmla="*/ 5220182 h 5311470"/>
                <a:gd name="connsiteX209-8063" fmla="*/ 1366497 w 4098122"/>
                <a:gd name="connsiteY209-8064" fmla="*/ 5208607 h 5311470"/>
                <a:gd name="connsiteX210-8065" fmla="*/ 1331773 w 4098122"/>
                <a:gd name="connsiteY210-8066" fmla="*/ 5197033 h 5311470"/>
                <a:gd name="connsiteX211-8067" fmla="*/ 1273899 w 4098122"/>
                <a:gd name="connsiteY211-8068" fmla="*/ 5185458 h 5311470"/>
                <a:gd name="connsiteX212-8069" fmla="*/ 1088704 w 4098122"/>
                <a:gd name="connsiteY212-8070" fmla="*/ 5197033 h 5311470"/>
                <a:gd name="connsiteX213-8071" fmla="*/ 1030831 w 4098122"/>
                <a:gd name="connsiteY213-8072" fmla="*/ 5208607 h 5311470"/>
                <a:gd name="connsiteX214-8073" fmla="*/ 799337 w 4098122"/>
                <a:gd name="connsiteY214-8074" fmla="*/ 5197033 h 5311470"/>
                <a:gd name="connsiteX215-8075" fmla="*/ 648866 w 4098122"/>
                <a:gd name="connsiteY215-8076" fmla="*/ 5231757 h 5311470"/>
                <a:gd name="connsiteX216-8077" fmla="*/ 452097 w 4098122"/>
                <a:gd name="connsiteY216-8078" fmla="*/ 5197033 h 5311470"/>
                <a:gd name="connsiteX217-8079" fmla="*/ 244625 w 4098122"/>
                <a:gd name="connsiteY217-8080" fmla="*/ 5207919 h 5311470"/>
                <a:gd name="connsiteX218-8081" fmla="*/ 174304 w 4098122"/>
                <a:gd name="connsiteY218-8082" fmla="*/ 5220182 h 5311470"/>
                <a:gd name="connsiteX219-8083" fmla="*/ 117808 w 4098122"/>
                <a:gd name="connsiteY219-8084" fmla="*/ 5228128 h 5311470"/>
                <a:gd name="connsiteX220-8085" fmla="*/ 12259 w 4098122"/>
                <a:gd name="connsiteY220-8086" fmla="*/ 5243331 h 5311470"/>
                <a:gd name="connsiteX221-8087" fmla="*/ 23144 w 4098122"/>
                <a:gd name="connsiteY221-8088" fmla="*/ 5109442 h 5311470"/>
                <a:gd name="connsiteX222-8089" fmla="*/ 46294 w 4098122"/>
                <a:gd name="connsiteY222-8090" fmla="*/ 5020289 h 5311470"/>
                <a:gd name="connsiteX223-8091" fmla="*/ 35408 w 4098122"/>
                <a:gd name="connsiteY223-8092" fmla="*/ 4826643 h 5311470"/>
                <a:gd name="connsiteX224-8093" fmla="*/ 58557 w 4098122"/>
                <a:gd name="connsiteY224-8094" fmla="*/ 4791919 h 5311470"/>
                <a:gd name="connsiteX225-8095" fmla="*/ 70132 w 4098122"/>
                <a:gd name="connsiteY225-8096" fmla="*/ 4745620 h 5311470"/>
                <a:gd name="connsiteX226-8097" fmla="*/ 35408 w 4098122"/>
                <a:gd name="connsiteY226-8098" fmla="*/ 4676172 h 5311470"/>
                <a:gd name="connsiteX227-8099" fmla="*/ 23833 w 4098122"/>
                <a:gd name="connsiteY227-8100" fmla="*/ 4641448 h 5311470"/>
                <a:gd name="connsiteX228-8101" fmla="*/ 35408 w 4098122"/>
                <a:gd name="connsiteY228-8102" fmla="*/ 4514126 h 5311470"/>
                <a:gd name="connsiteX229-8103" fmla="*/ 46983 w 4098122"/>
                <a:gd name="connsiteY229-8104" fmla="*/ 4467828 h 5311470"/>
                <a:gd name="connsiteX230-8105" fmla="*/ 70132 w 4098122"/>
                <a:gd name="connsiteY230-8106" fmla="*/ 4363655 h 5311470"/>
                <a:gd name="connsiteX231-8107" fmla="*/ 58557 w 4098122"/>
                <a:gd name="connsiteY231-8108" fmla="*/ 4305782 h 5311470"/>
                <a:gd name="connsiteX232-8109" fmla="*/ 46983 w 4098122"/>
                <a:gd name="connsiteY232-8110" fmla="*/ 4236334 h 5311470"/>
                <a:gd name="connsiteX233-8111" fmla="*/ 23833 w 4098122"/>
                <a:gd name="connsiteY233-8112" fmla="*/ 4166886 h 5311470"/>
                <a:gd name="connsiteX234-8113" fmla="*/ 35408 w 4098122"/>
                <a:gd name="connsiteY234-8114" fmla="*/ 3877519 h 5311470"/>
                <a:gd name="connsiteX235-8115" fmla="*/ 46983 w 4098122"/>
                <a:gd name="connsiteY235-8116" fmla="*/ 3819645 h 5311470"/>
                <a:gd name="connsiteX236-8117" fmla="*/ 116431 w 4098122"/>
                <a:gd name="connsiteY236-8118" fmla="*/ 3750197 h 5311470"/>
                <a:gd name="connsiteX237-8119" fmla="*/ 93281 w 4098122"/>
                <a:gd name="connsiteY237-8120" fmla="*/ 3611301 h 5311470"/>
                <a:gd name="connsiteX238-8121" fmla="*/ 70132 w 4098122"/>
                <a:gd name="connsiteY238-8122" fmla="*/ 3576577 h 5311470"/>
                <a:gd name="connsiteX239-8123" fmla="*/ 58557 w 4098122"/>
                <a:gd name="connsiteY239-8124" fmla="*/ 3437681 h 5311470"/>
                <a:gd name="connsiteX240-8125" fmla="*/ 35408 w 4098122"/>
                <a:gd name="connsiteY240-8126" fmla="*/ 3345083 h 5311470"/>
                <a:gd name="connsiteX241-8127" fmla="*/ 12259 w 4098122"/>
                <a:gd name="connsiteY241-8128" fmla="*/ 3264060 h 5311470"/>
                <a:gd name="connsiteX242-8129" fmla="*/ 23833 w 4098122"/>
                <a:gd name="connsiteY242-8130" fmla="*/ 3078866 h 5311470"/>
                <a:gd name="connsiteX243-8131" fmla="*/ 46983 w 4098122"/>
                <a:gd name="connsiteY243-8132" fmla="*/ 3009417 h 5311470"/>
                <a:gd name="connsiteX244-8133" fmla="*/ 58557 w 4098122"/>
                <a:gd name="connsiteY244-8134" fmla="*/ 2974693 h 5311470"/>
                <a:gd name="connsiteX245-8135" fmla="*/ 46983 w 4098122"/>
                <a:gd name="connsiteY245-8136" fmla="*/ 2812648 h 5311470"/>
                <a:gd name="connsiteX246-8137" fmla="*/ 35408 w 4098122"/>
                <a:gd name="connsiteY246-8138" fmla="*/ 2673752 h 5311470"/>
                <a:gd name="connsiteX247-8139" fmla="*/ 46983 w 4098122"/>
                <a:gd name="connsiteY247-8140" fmla="*/ 2523281 h 5311470"/>
                <a:gd name="connsiteX248-8141" fmla="*/ 70132 w 4098122"/>
                <a:gd name="connsiteY248-8142" fmla="*/ 2453833 h 5311470"/>
                <a:gd name="connsiteX249-8143" fmla="*/ 58557 w 4098122"/>
                <a:gd name="connsiteY249-8144" fmla="*/ 2257063 h 5311470"/>
                <a:gd name="connsiteX250-8145" fmla="*/ 46983 w 4098122"/>
                <a:gd name="connsiteY250-8146" fmla="*/ 2210764 h 5311470"/>
                <a:gd name="connsiteX251-8147" fmla="*/ 23833 w 4098122"/>
                <a:gd name="connsiteY251-8148" fmla="*/ 2176040 h 5311470"/>
                <a:gd name="connsiteX252-8149" fmla="*/ 23833 w 4098122"/>
                <a:gd name="connsiteY252-8150" fmla="*/ 1828800 h 5311470"/>
                <a:gd name="connsiteX253-8151" fmla="*/ 35408 w 4098122"/>
                <a:gd name="connsiteY253-8152" fmla="*/ 1713053 h 5311470"/>
                <a:gd name="connsiteX254-8153" fmla="*/ 58557 w 4098122"/>
                <a:gd name="connsiteY254-8154" fmla="*/ 1643605 h 5311470"/>
                <a:gd name="connsiteX255-8155" fmla="*/ 35408 w 4098122"/>
                <a:gd name="connsiteY255-8156" fmla="*/ 1481559 h 5311470"/>
                <a:gd name="connsiteX256-8157" fmla="*/ 23833 w 4098122"/>
                <a:gd name="connsiteY256-8158" fmla="*/ 1446835 h 5311470"/>
                <a:gd name="connsiteX257-8159" fmla="*/ 684 w 4098122"/>
                <a:gd name="connsiteY257-8160" fmla="*/ 1365812 h 5311470"/>
                <a:gd name="connsiteX258-8161" fmla="*/ 12259 w 4098122"/>
                <a:gd name="connsiteY258-8162" fmla="*/ 1192192 h 5311470"/>
                <a:gd name="connsiteX259-8163" fmla="*/ 23833 w 4098122"/>
                <a:gd name="connsiteY259-8164" fmla="*/ 1157468 h 5311470"/>
                <a:gd name="connsiteX260-8165" fmla="*/ 58557 w 4098122"/>
                <a:gd name="connsiteY260-8166" fmla="*/ 1064871 h 5311470"/>
                <a:gd name="connsiteX261-8167" fmla="*/ 46983 w 4098122"/>
                <a:gd name="connsiteY261-8168" fmla="*/ 844952 h 5311470"/>
                <a:gd name="connsiteX262-8169" fmla="*/ 35408 w 4098122"/>
                <a:gd name="connsiteY262-8170" fmla="*/ 787078 h 5311470"/>
                <a:gd name="connsiteX263-8171" fmla="*/ 23833 w 4098122"/>
                <a:gd name="connsiteY263-8172" fmla="*/ 648182 h 5311470"/>
                <a:gd name="connsiteX264-8173" fmla="*/ 12259 w 4098122"/>
                <a:gd name="connsiteY264-8174" fmla="*/ 555585 h 5311470"/>
                <a:gd name="connsiteX265-8175" fmla="*/ 23833 w 4098122"/>
                <a:gd name="connsiteY265-8176" fmla="*/ 115747 h 5311470"/>
                <a:gd name="connsiteX266-8177" fmla="*/ 70132 w 4098122"/>
                <a:gd name="connsiteY266-8178" fmla="*/ 69448 h 5311470"/>
                <a:gd name="connsiteX267-8179" fmla="*/ 428947 w 4098122"/>
                <a:gd name="connsiteY267-8180" fmla="*/ 69448 h 5311470"/>
                <a:gd name="connsiteX268-8181" fmla="*/ 556269 w 4098122"/>
                <a:gd name="connsiteY268-8182" fmla="*/ 81022 h 5311470"/>
                <a:gd name="connsiteX269-8183" fmla="*/ 891935 w 4098122"/>
                <a:gd name="connsiteY269-8184" fmla="*/ 57873 h 5311470"/>
                <a:gd name="connsiteX270-8185" fmla="*/ 926659 w 4098122"/>
                <a:gd name="connsiteY270-8186" fmla="*/ 46298 h 5311470"/>
                <a:gd name="connsiteX271-8187" fmla="*/ 961383 w 4098122"/>
                <a:gd name="connsiteY271-8188" fmla="*/ 23149 h 5311470"/>
                <a:gd name="connsiteX272-8189" fmla="*/ 1007681 w 4098122"/>
                <a:gd name="connsiteY272-8190" fmla="*/ 0 h 5311470"/>
                <a:gd name="connsiteX0-8191" fmla="*/ 1056735 w 4098122"/>
                <a:gd name="connsiteY0-8192" fmla="*/ 149710 h 5311470"/>
                <a:gd name="connsiteX1-8193" fmla="*/ 1010449 w 4098122"/>
                <a:gd name="connsiteY1-8194" fmla="*/ 140754 h 5311470"/>
                <a:gd name="connsiteX2-8195" fmla="*/ 912755 w 4098122"/>
                <a:gd name="connsiteY2-8196" fmla="*/ 151921 h 5311470"/>
                <a:gd name="connsiteX3-8197" fmla="*/ 665066 w 4098122"/>
                <a:gd name="connsiteY3-8198" fmla="*/ 174258 h 5311470"/>
                <a:gd name="connsiteX4-8199" fmla="*/ 546340 w 4098122"/>
                <a:gd name="connsiteY4-8200" fmla="*/ 163090 h 5311470"/>
                <a:gd name="connsiteX5-8201" fmla="*/ 193938 w 4098122"/>
                <a:gd name="connsiteY5-8202" fmla="*/ 169028 h 5311470"/>
                <a:gd name="connsiteX6-8203" fmla="*/ 168578 w 4098122"/>
                <a:gd name="connsiteY6-8204" fmla="*/ 207762 h 5311470"/>
                <a:gd name="connsiteX7-8205" fmla="*/ 187473 w 4098122"/>
                <a:gd name="connsiteY7-8206" fmla="*/ 608390 h 5311470"/>
                <a:gd name="connsiteX8-8207" fmla="*/ 208505 w 4098122"/>
                <a:gd name="connsiteY8-8208" fmla="*/ 760923 h 5311470"/>
                <a:gd name="connsiteX9-8209" fmla="*/ 179372 w 4098122"/>
                <a:gd name="connsiteY9-8210" fmla="*/ 855496 h 5311470"/>
                <a:gd name="connsiteX10-8211" fmla="*/ 190165 w 4098122"/>
                <a:gd name="connsiteY10-8212" fmla="*/ 911336 h 5311470"/>
                <a:gd name="connsiteX11-8213" fmla="*/ 222545 w 4098122"/>
                <a:gd name="connsiteY11-8214" fmla="*/ 1056518 h 5311470"/>
                <a:gd name="connsiteX12-8215" fmla="*/ 209587 w 4098122"/>
                <a:gd name="connsiteY12-8216" fmla="*/ 1198869 h 5311470"/>
                <a:gd name="connsiteX13-8217" fmla="*/ 193411 w 4098122"/>
                <a:gd name="connsiteY13-8218" fmla="*/ 1287934 h 5311470"/>
                <a:gd name="connsiteX14-8219" fmla="*/ 146992 w 4098122"/>
                <a:gd name="connsiteY14-8220" fmla="*/ 1413887 h 5311470"/>
                <a:gd name="connsiteX15-8221" fmla="*/ 168578 w 4098122"/>
                <a:gd name="connsiteY15-8222" fmla="*/ 1492062 h 5311470"/>
                <a:gd name="connsiteX16-8223" fmla="*/ 179372 w 4098122"/>
                <a:gd name="connsiteY16-8224" fmla="*/ 1525566 h 5311470"/>
                <a:gd name="connsiteX17-8225" fmla="*/ 200958 w 4098122"/>
                <a:gd name="connsiteY17-8226" fmla="*/ 1681916 h 5311470"/>
                <a:gd name="connsiteX18-8227" fmla="*/ 179372 w 4098122"/>
                <a:gd name="connsiteY18-8228" fmla="*/ 1748923 h 5311470"/>
                <a:gd name="connsiteX19-8229" fmla="*/ 168578 w 4098122"/>
                <a:gd name="connsiteY19-8230" fmla="*/ 1860602 h 5311470"/>
                <a:gd name="connsiteX20-8231" fmla="*/ 204205 w 4098122"/>
                <a:gd name="connsiteY20-8232" fmla="*/ 2148134 h 5311470"/>
                <a:gd name="connsiteX21-8233" fmla="*/ 190165 w 4098122"/>
                <a:gd name="connsiteY21-8234" fmla="*/ 2229139 h 5311470"/>
                <a:gd name="connsiteX22-8235" fmla="*/ 200958 w 4098122"/>
                <a:gd name="connsiteY22-8236" fmla="*/ 2273811 h 5311470"/>
                <a:gd name="connsiteX23-8237" fmla="*/ 211751 w 4098122"/>
                <a:gd name="connsiteY23-8238" fmla="*/ 2463665 h 5311470"/>
                <a:gd name="connsiteX24-8239" fmla="*/ 190165 w 4098122"/>
                <a:gd name="connsiteY24-8240" fmla="*/ 2530671 h 5311470"/>
                <a:gd name="connsiteX25-8241" fmla="*/ 197184 w 4098122"/>
                <a:gd name="connsiteY25-8242" fmla="*/ 2693667 h 5311470"/>
                <a:gd name="connsiteX26-8243" fmla="*/ 190165 w 4098122"/>
                <a:gd name="connsiteY26-8244" fmla="*/ 2809867 h 5311470"/>
                <a:gd name="connsiteX27-8245" fmla="*/ 200958 w 4098122"/>
                <a:gd name="connsiteY27-8246" fmla="*/ 2966216 h 5311470"/>
                <a:gd name="connsiteX28-8247" fmla="*/ 190165 w 4098122"/>
                <a:gd name="connsiteY28-8248" fmla="*/ 2999720 h 5311470"/>
                <a:gd name="connsiteX29-8249" fmla="*/ 168578 w 4098122"/>
                <a:gd name="connsiteY29-8250" fmla="*/ 3066728 h 5311470"/>
                <a:gd name="connsiteX30-8251" fmla="*/ 187473 w 4098122"/>
                <a:gd name="connsiteY30-8252" fmla="*/ 3221661 h 5311470"/>
                <a:gd name="connsiteX31-8253" fmla="*/ 179372 w 4098122"/>
                <a:gd name="connsiteY31-8254" fmla="*/ 3323587 h 5311470"/>
                <a:gd name="connsiteX32-8255" fmla="*/ 200958 w 4098122"/>
                <a:gd name="connsiteY32-8256" fmla="*/ 3412930 h 5311470"/>
                <a:gd name="connsiteX33-8257" fmla="*/ 211751 w 4098122"/>
                <a:gd name="connsiteY33-8258" fmla="*/ 3546944 h 5311470"/>
                <a:gd name="connsiteX34-8259" fmla="*/ 233337 w 4098122"/>
                <a:gd name="connsiteY34-8260" fmla="*/ 3580448 h 5311470"/>
                <a:gd name="connsiteX35-8261" fmla="*/ 254924 w 4098122"/>
                <a:gd name="connsiteY35-8262" fmla="*/ 3714461 h 5311470"/>
                <a:gd name="connsiteX36-8263" fmla="*/ 207978 w 4098122"/>
                <a:gd name="connsiteY36-8264" fmla="*/ 3817095 h 5311470"/>
                <a:gd name="connsiteX37-8265" fmla="*/ 214443 w 4098122"/>
                <a:gd name="connsiteY37-8266" fmla="*/ 3951817 h 5311470"/>
                <a:gd name="connsiteX38-8267" fmla="*/ 168578 w 4098122"/>
                <a:gd name="connsiteY38-8268" fmla="*/ 4116504 h 5311470"/>
                <a:gd name="connsiteX39-8269" fmla="*/ 190165 w 4098122"/>
                <a:gd name="connsiteY39-8270" fmla="*/ 4183511 h 5311470"/>
                <a:gd name="connsiteX40-8271" fmla="*/ 218216 w 4098122"/>
                <a:gd name="connsiteY40-8272" fmla="*/ 4256733 h 5311470"/>
                <a:gd name="connsiteX41-8273" fmla="*/ 211751 w 4098122"/>
                <a:gd name="connsiteY41-8274" fmla="*/ 4306356 h 5311470"/>
                <a:gd name="connsiteX42-8275" fmla="*/ 190165 w 4098122"/>
                <a:gd name="connsiteY42-8276" fmla="*/ 4406868 h 5311470"/>
                <a:gd name="connsiteX43-8277" fmla="*/ 179372 w 4098122"/>
                <a:gd name="connsiteY43-8278" fmla="*/ 4451539 h 5311470"/>
                <a:gd name="connsiteX44-8279" fmla="*/ 168578 w 4098122"/>
                <a:gd name="connsiteY44-8280" fmla="*/ 4574385 h 5311470"/>
                <a:gd name="connsiteX45-8281" fmla="*/ 179372 w 4098122"/>
                <a:gd name="connsiteY45-8282" fmla="*/ 4607889 h 5311470"/>
                <a:gd name="connsiteX46-8283" fmla="*/ 211751 w 4098122"/>
                <a:gd name="connsiteY46-8284" fmla="*/ 4674896 h 5311470"/>
                <a:gd name="connsiteX47-8285" fmla="*/ 200958 w 4098122"/>
                <a:gd name="connsiteY47-8286" fmla="*/ 4719567 h 5311470"/>
                <a:gd name="connsiteX48-8287" fmla="*/ 179372 w 4098122"/>
                <a:gd name="connsiteY48-8288" fmla="*/ 4753071 h 5311470"/>
                <a:gd name="connsiteX49-8289" fmla="*/ 179372 w 4098122"/>
                <a:gd name="connsiteY49-8290" fmla="*/ 5009930 h 5311470"/>
                <a:gd name="connsiteX50-8291" fmla="*/ 157786 w 4098122"/>
                <a:gd name="connsiteY50-8292" fmla="*/ 5043435 h 5311470"/>
                <a:gd name="connsiteX51-8293" fmla="*/ 180935 w 4098122"/>
                <a:gd name="connsiteY51-8294" fmla="*/ 5108814 h 5311470"/>
                <a:gd name="connsiteX52-8295" fmla="*/ 230213 w 4098122"/>
                <a:gd name="connsiteY52-8296" fmla="*/ 5074497 h 5311470"/>
                <a:gd name="connsiteX53-8297" fmla="*/ 308890 w 4098122"/>
                <a:gd name="connsiteY53-8298" fmla="*/ 5132777 h 5311470"/>
                <a:gd name="connsiteX54-8299" fmla="*/ 330477 w 4098122"/>
                <a:gd name="connsiteY54-8300" fmla="*/ 5110441 h 5311470"/>
                <a:gd name="connsiteX55-8301" fmla="*/ 524754 w 4098122"/>
                <a:gd name="connsiteY55-8302" fmla="*/ 5099273 h 5311470"/>
                <a:gd name="connsiteX56-8303" fmla="*/ 783791 w 4098122"/>
                <a:gd name="connsiteY56-8304" fmla="*/ 5099273 h 5311470"/>
                <a:gd name="connsiteX57-8305" fmla="*/ 891723 w 4098122"/>
                <a:gd name="connsiteY57-8306" fmla="*/ 5110441 h 5311470"/>
                <a:gd name="connsiteX58-8307" fmla="*/ 1107587 w 4098122"/>
                <a:gd name="connsiteY58-8308" fmla="*/ 5121609 h 5311470"/>
                <a:gd name="connsiteX59-8309" fmla="*/ 1161553 w 4098122"/>
                <a:gd name="connsiteY59-8310" fmla="*/ 5110441 h 5311470"/>
                <a:gd name="connsiteX60-8311" fmla="*/ 1334244 w 4098122"/>
                <a:gd name="connsiteY60-8312" fmla="*/ 5099273 h 5311470"/>
                <a:gd name="connsiteX61-8313" fmla="*/ 1388211 w 4098122"/>
                <a:gd name="connsiteY61-8314" fmla="*/ 5110441 h 5311470"/>
                <a:gd name="connsiteX62-8315" fmla="*/ 1420590 w 4098122"/>
                <a:gd name="connsiteY62-8316" fmla="*/ 5121609 h 5311470"/>
                <a:gd name="connsiteX63-8317" fmla="*/ 1485349 w 4098122"/>
                <a:gd name="connsiteY63-8318" fmla="*/ 5132777 h 5311470"/>
                <a:gd name="connsiteX64-8319" fmla="*/ 1517729 w 4098122"/>
                <a:gd name="connsiteY64-8320" fmla="*/ 5143945 h 5311470"/>
                <a:gd name="connsiteX65-8321" fmla="*/ 1550108 w 4098122"/>
                <a:gd name="connsiteY65-8322" fmla="*/ 5155112 h 5311470"/>
                <a:gd name="connsiteX66-8323" fmla="*/ 1614868 w 4098122"/>
                <a:gd name="connsiteY66-8324" fmla="*/ 5177448 h 5311470"/>
                <a:gd name="connsiteX67-8325" fmla="*/ 1802785 w 4098122"/>
                <a:gd name="connsiteY67-8326" fmla="*/ 5181199 h 5311470"/>
                <a:gd name="connsiteX68-8327" fmla="*/ 1926080 w 4098122"/>
                <a:gd name="connsiteY68-8328" fmla="*/ 5173781 h 5311470"/>
                <a:gd name="connsiteX69-8329" fmla="*/ 2060390 w 4098122"/>
                <a:gd name="connsiteY69-8330" fmla="*/ 5177531 h 5311470"/>
                <a:gd name="connsiteX70-8331" fmla="*/ 2137733 w 4098122"/>
                <a:gd name="connsiteY70-8332" fmla="*/ 5177498 h 5311470"/>
                <a:gd name="connsiteX71-8333" fmla="*/ 2216643 w 4098122"/>
                <a:gd name="connsiteY71-8334" fmla="*/ 5170047 h 5311470"/>
                <a:gd name="connsiteX72-8335" fmla="*/ 2338012 w 4098122"/>
                <a:gd name="connsiteY72-8336" fmla="*/ 5177448 h 5311470"/>
                <a:gd name="connsiteX73-8337" fmla="*/ 3426693 w 4098122"/>
                <a:gd name="connsiteY73-8338" fmla="*/ 5140244 h 5311470"/>
                <a:gd name="connsiteX74-8339" fmla="*/ 3485092 w 4098122"/>
                <a:gd name="connsiteY74-8340" fmla="*/ 5129077 h 5311470"/>
                <a:gd name="connsiteX75-8341" fmla="*/ 3536058 w 4098122"/>
                <a:gd name="connsiteY75-8342" fmla="*/ 5121609 h 5311470"/>
                <a:gd name="connsiteX76-8343" fmla="*/ 3606819 w 4098122"/>
                <a:gd name="connsiteY76-8344" fmla="*/ 5129026 h 5311470"/>
                <a:gd name="connsiteX77-8345" fmla="*/ 3665576 w 4098122"/>
                <a:gd name="connsiteY77-8346" fmla="*/ 5132777 h 5311470"/>
                <a:gd name="connsiteX78-8347" fmla="*/ 3773508 w 4098122"/>
                <a:gd name="connsiteY78-8348" fmla="*/ 5155112 h 5311470"/>
                <a:gd name="connsiteX79-8349" fmla="*/ 3816680 w 4098122"/>
                <a:gd name="connsiteY79-8350" fmla="*/ 5166280 h 5311470"/>
                <a:gd name="connsiteX80-8351" fmla="*/ 3870647 w 4098122"/>
                <a:gd name="connsiteY80-8352" fmla="*/ 5177448 h 5311470"/>
                <a:gd name="connsiteX81-8353" fmla="*/ 3874975 w 4098122"/>
                <a:gd name="connsiteY81-8354" fmla="*/ 5037497 h 5311470"/>
                <a:gd name="connsiteX82-8355" fmla="*/ 3913820 w 4098122"/>
                <a:gd name="connsiteY82-8356" fmla="*/ 4697231 h 5311470"/>
                <a:gd name="connsiteX83-8357" fmla="*/ 3903026 w 4098122"/>
                <a:gd name="connsiteY83-8358" fmla="*/ 4663727 h 5311470"/>
                <a:gd name="connsiteX84-8359" fmla="*/ 3892233 w 4098122"/>
                <a:gd name="connsiteY84-8360" fmla="*/ 4384532 h 5311470"/>
                <a:gd name="connsiteX85-8361" fmla="*/ 3881440 w 4098122"/>
                <a:gd name="connsiteY85-8362" fmla="*/ 4105336 h 5311470"/>
                <a:gd name="connsiteX86-8363" fmla="*/ 3924612 w 4098122"/>
                <a:gd name="connsiteY86-8364" fmla="*/ 4071832 h 5311470"/>
                <a:gd name="connsiteX87-8365" fmla="*/ 3899780 w 4098122"/>
                <a:gd name="connsiteY87-8366" fmla="*/ 3931880 h 5311470"/>
                <a:gd name="connsiteX88-8367" fmla="*/ 3872811 w 4098122"/>
                <a:gd name="connsiteY88-8368" fmla="*/ 3820202 h 5311470"/>
                <a:gd name="connsiteX89-8369" fmla="*/ 3892233 w 4098122"/>
                <a:gd name="connsiteY89-8370" fmla="*/ 3602783 h 5311470"/>
                <a:gd name="connsiteX90-8371" fmla="*/ 3878749 w 4098122"/>
                <a:gd name="connsiteY90-8372" fmla="*/ 3246828 h 5311470"/>
                <a:gd name="connsiteX91-8373" fmla="*/ 3913820 w 4098122"/>
                <a:gd name="connsiteY91-8374" fmla="*/ 3111398 h 5311470"/>
                <a:gd name="connsiteX92-8375" fmla="*/ 3924612 w 4098122"/>
                <a:gd name="connsiteY92-8376" fmla="*/ 3055560 h 5311470"/>
                <a:gd name="connsiteX93-8377" fmla="*/ 3903026 w 4098122"/>
                <a:gd name="connsiteY93-8378" fmla="*/ 2910378 h 5311470"/>
                <a:gd name="connsiteX94-8379" fmla="*/ 3897643 w 4098122"/>
                <a:gd name="connsiteY94-8380" fmla="*/ 2689852 h 5311470"/>
                <a:gd name="connsiteX95-8381" fmla="*/ 3859853 w 4098122"/>
                <a:gd name="connsiteY95-8382" fmla="*/ 2564175 h 5311470"/>
                <a:gd name="connsiteX96-8383" fmla="*/ 3838267 w 4098122"/>
                <a:gd name="connsiteY96-8384" fmla="*/ 2541839 h 5311470"/>
                <a:gd name="connsiteX97-8385" fmla="*/ 3827474 w 4098122"/>
                <a:gd name="connsiteY97-8386" fmla="*/ 2407825 h 5311470"/>
                <a:gd name="connsiteX98-8387" fmla="*/ 3838267 w 4098122"/>
                <a:gd name="connsiteY98-8388" fmla="*/ 2374321 h 5311470"/>
                <a:gd name="connsiteX99-8389" fmla="*/ 3849060 w 4098122"/>
                <a:gd name="connsiteY99-8390" fmla="*/ 2296146 h 5311470"/>
                <a:gd name="connsiteX100-8391" fmla="*/ 3870647 w 4098122"/>
                <a:gd name="connsiteY100-8392" fmla="*/ 2273811 h 5311470"/>
                <a:gd name="connsiteX101-8393" fmla="*/ 3903026 w 4098122"/>
                <a:gd name="connsiteY101-8394" fmla="*/ 2184469 h 5311470"/>
                <a:gd name="connsiteX102-8395" fmla="*/ 3913820 w 4098122"/>
                <a:gd name="connsiteY102-8396" fmla="*/ 2005783 h 5311470"/>
                <a:gd name="connsiteX103-8397" fmla="*/ 3935406 w 4098122"/>
                <a:gd name="connsiteY103-8398" fmla="*/ 1793595 h 5311470"/>
                <a:gd name="connsiteX104-8399" fmla="*/ 3924612 w 4098122"/>
                <a:gd name="connsiteY104-8400" fmla="*/ 1648413 h 5311470"/>
                <a:gd name="connsiteX105-8401" fmla="*/ 3946199 w 4098122"/>
                <a:gd name="connsiteY105-8402" fmla="*/ 1614909 h 5311470"/>
                <a:gd name="connsiteX106-8403" fmla="*/ 3940816 w 4098122"/>
                <a:gd name="connsiteY106-8404" fmla="*/ 1485848 h 5311470"/>
                <a:gd name="connsiteX107-8405" fmla="*/ 3947836 w 4098122"/>
                <a:gd name="connsiteY107-8406" fmla="*/ 1378692 h 5311470"/>
                <a:gd name="connsiteX108-8407" fmla="*/ 3931105 w 4098122"/>
                <a:gd name="connsiteY108-8408" fmla="*/ 1305039 h 5311470"/>
                <a:gd name="connsiteX109-8409" fmla="*/ 3913293 w 4098122"/>
                <a:gd name="connsiteY109-8410" fmla="*/ 1178655 h 5311470"/>
                <a:gd name="connsiteX110-8411" fmla="*/ 3903026 w 4098122"/>
                <a:gd name="connsiteY110-8412" fmla="*/ 676810 h 5311470"/>
                <a:gd name="connsiteX111-8413" fmla="*/ 3917066 w 4098122"/>
                <a:gd name="connsiteY111-8414" fmla="*/ 454869 h 5311470"/>
                <a:gd name="connsiteX112-8415" fmla="*/ 3892233 w 4098122"/>
                <a:gd name="connsiteY112-8416" fmla="*/ 397615 h 5311470"/>
                <a:gd name="connsiteX113-8417" fmla="*/ 3913820 w 4098122"/>
                <a:gd name="connsiteY113-8418" fmla="*/ 218929 h 5311470"/>
                <a:gd name="connsiteX114-8419" fmla="*/ 3827474 w 4098122"/>
                <a:gd name="connsiteY114-8420" fmla="*/ 196594 h 5311470"/>
                <a:gd name="connsiteX115-8421" fmla="*/ 3795094 w 4098122"/>
                <a:gd name="connsiteY115-8422" fmla="*/ 174258 h 5311470"/>
                <a:gd name="connsiteX116-8423" fmla="*/ 3719542 w 4098122"/>
                <a:gd name="connsiteY116-8424" fmla="*/ 163090 h 5311470"/>
                <a:gd name="connsiteX117-8425" fmla="*/ 3683388 w 4098122"/>
                <a:gd name="connsiteY117-8426" fmla="*/ 154045 h 5311470"/>
                <a:gd name="connsiteX118-8427" fmla="*/ 3643626 w 4098122"/>
                <a:gd name="connsiteY118-8428" fmla="*/ 168568 h 5311470"/>
                <a:gd name="connsiteX119-8429" fmla="*/ 3558732 w 4098122"/>
                <a:gd name="connsiteY119-8430" fmla="*/ 180474 h 5311470"/>
                <a:gd name="connsiteX120-8431" fmla="*/ 3381688 w 4098122"/>
                <a:gd name="connsiteY120-8432" fmla="*/ 188165 h 5311470"/>
                <a:gd name="connsiteX121-8433" fmla="*/ 3204582 w 4098122"/>
                <a:gd name="connsiteY121-8434" fmla="*/ 182687 h 5311470"/>
                <a:gd name="connsiteX122-8435" fmla="*/ 3169088 w 4098122"/>
                <a:gd name="connsiteY122-8436" fmla="*/ 174258 h 5311470"/>
                <a:gd name="connsiteX123-8437" fmla="*/ 3136709 w 4098122"/>
                <a:gd name="connsiteY123-8438" fmla="*/ 163090 h 5311470"/>
                <a:gd name="connsiteX124-8439" fmla="*/ 3111646 w 4098122"/>
                <a:gd name="connsiteY124-8440" fmla="*/ 161614 h 5311470"/>
                <a:gd name="connsiteX125-8441" fmla="*/ 3030414 w 4098122"/>
                <a:gd name="connsiteY125-8442" fmla="*/ 159276 h 5311470"/>
                <a:gd name="connsiteX126-8443" fmla="*/ 2856086 w 4098122"/>
                <a:gd name="connsiteY126-8444" fmla="*/ 151922 h 5311470"/>
                <a:gd name="connsiteX127-8445" fmla="*/ 2445944 w 4098122"/>
                <a:gd name="connsiteY127-8446" fmla="*/ 174258 h 5311470"/>
                <a:gd name="connsiteX128-8447" fmla="*/ 2118307 w 4098122"/>
                <a:gd name="connsiteY128-8448" fmla="*/ 150448 h 5311470"/>
                <a:gd name="connsiteX129-8449" fmla="*/ 1882561 w 4098122"/>
                <a:gd name="connsiteY129-8450" fmla="*/ 154045 h 5311470"/>
                <a:gd name="connsiteX130-8451" fmla="*/ 1712006 w 4098122"/>
                <a:gd name="connsiteY130-8452" fmla="*/ 140754 h 5311470"/>
                <a:gd name="connsiteX131-8453" fmla="*/ 1237105 w 4098122"/>
                <a:gd name="connsiteY131-8454" fmla="*/ 163090 h 5311470"/>
                <a:gd name="connsiteX132-8455" fmla="*/ 1160470 w 4098122"/>
                <a:gd name="connsiteY132-8456" fmla="*/ 163031 h 5311470"/>
                <a:gd name="connsiteX133-8457" fmla="*/ 1106861 w 4098122"/>
                <a:gd name="connsiteY133-8458" fmla="*/ 161556 h 5311470"/>
                <a:gd name="connsiteX134-8459" fmla="*/ 1056735 w 4098122"/>
                <a:gd name="connsiteY134-8460" fmla="*/ 149710 h 5311470"/>
                <a:gd name="connsiteX135-8461" fmla="*/ 1007681 w 4098122"/>
                <a:gd name="connsiteY135-8462" fmla="*/ 0 h 5311470"/>
                <a:gd name="connsiteX136-8463" fmla="*/ 1100279 w 4098122"/>
                <a:gd name="connsiteY136-8464" fmla="*/ 23149 h 5311470"/>
                <a:gd name="connsiteX137-8465" fmla="*/ 1169727 w 4098122"/>
                <a:gd name="connsiteY137-8466" fmla="*/ 69448 h 5311470"/>
                <a:gd name="connsiteX138-8467" fmla="*/ 1679013 w 4098122"/>
                <a:gd name="connsiteY138-8468" fmla="*/ 46298 h 5311470"/>
                <a:gd name="connsiteX139-8469" fmla="*/ 1760036 w 4098122"/>
                <a:gd name="connsiteY139-8470" fmla="*/ 23149 h 5311470"/>
                <a:gd name="connsiteX140-8471" fmla="*/ 2107276 w 4098122"/>
                <a:gd name="connsiteY140-8472" fmla="*/ 34724 h 5311470"/>
                <a:gd name="connsiteX141-8473" fmla="*/ 2466092 w 4098122"/>
                <a:gd name="connsiteY141-8474" fmla="*/ 81022 h 5311470"/>
                <a:gd name="connsiteX142-8475" fmla="*/ 2905930 w 4098122"/>
                <a:gd name="connsiteY142-8476" fmla="*/ 57873 h 5311470"/>
                <a:gd name="connsiteX143-8477" fmla="*/ 3010102 w 4098122"/>
                <a:gd name="connsiteY143-8478" fmla="*/ 34724 h 5311470"/>
                <a:gd name="connsiteX144-8479" fmla="*/ 3183722 w 4098122"/>
                <a:gd name="connsiteY144-8480" fmla="*/ 46298 h 5311470"/>
                <a:gd name="connsiteX145-8481" fmla="*/ 3206871 w 4098122"/>
                <a:gd name="connsiteY145-8482" fmla="*/ 69448 h 5311470"/>
                <a:gd name="connsiteX146-8483" fmla="*/ 3241595 w 4098122"/>
                <a:gd name="connsiteY146-8484" fmla="*/ 81022 h 5311470"/>
                <a:gd name="connsiteX147-8485" fmla="*/ 3264745 w 4098122"/>
                <a:gd name="connsiteY147-8486" fmla="*/ 104172 h 5311470"/>
                <a:gd name="connsiteX148-8487" fmla="*/ 3368917 w 4098122"/>
                <a:gd name="connsiteY148-8488" fmla="*/ 81022 h 5311470"/>
                <a:gd name="connsiteX149-8489" fmla="*/ 3693008 w 4098122"/>
                <a:gd name="connsiteY149-8490" fmla="*/ 69448 h 5311470"/>
                <a:gd name="connsiteX150-8491" fmla="*/ 3739307 w 4098122"/>
                <a:gd name="connsiteY150-8492" fmla="*/ 46298 h 5311470"/>
                <a:gd name="connsiteX151-8493" fmla="*/ 3774031 w 4098122"/>
                <a:gd name="connsiteY151-8494" fmla="*/ 23149 h 5311470"/>
                <a:gd name="connsiteX152-8495" fmla="*/ 3831904 w 4098122"/>
                <a:gd name="connsiteY152-8496" fmla="*/ 69448 h 5311470"/>
                <a:gd name="connsiteX153-8497" fmla="*/ 3912927 w 4098122"/>
                <a:gd name="connsiteY153-8498" fmla="*/ 81022 h 5311470"/>
                <a:gd name="connsiteX154-8499" fmla="*/ 3947651 w 4098122"/>
                <a:gd name="connsiteY154-8500" fmla="*/ 104172 h 5311470"/>
                <a:gd name="connsiteX155-8501" fmla="*/ 4040249 w 4098122"/>
                <a:gd name="connsiteY155-8502" fmla="*/ 127321 h 5311470"/>
                <a:gd name="connsiteX156-8503" fmla="*/ 4017099 w 4098122"/>
                <a:gd name="connsiteY156-8504" fmla="*/ 312516 h 5311470"/>
                <a:gd name="connsiteX157-8505" fmla="*/ 4005524 w 4098122"/>
                <a:gd name="connsiteY157-8506" fmla="*/ 347240 h 5311470"/>
                <a:gd name="connsiteX158-8507" fmla="*/ 4028674 w 4098122"/>
                <a:gd name="connsiteY158-8508" fmla="*/ 601883 h 5311470"/>
                <a:gd name="connsiteX159-8509" fmla="*/ 4040249 w 4098122"/>
                <a:gd name="connsiteY159-8510" fmla="*/ 1169043 h 5311470"/>
                <a:gd name="connsiteX160-8511" fmla="*/ 4063398 w 4098122"/>
                <a:gd name="connsiteY160-8512" fmla="*/ 1238491 h 5311470"/>
                <a:gd name="connsiteX161-8513" fmla="*/ 4074973 w 4098122"/>
                <a:gd name="connsiteY161-8514" fmla="*/ 1273215 h 5311470"/>
                <a:gd name="connsiteX162-8515" fmla="*/ 4098122 w 4098122"/>
                <a:gd name="connsiteY162-8516" fmla="*/ 1354238 h 5311470"/>
                <a:gd name="connsiteX163-8517" fmla="*/ 4074973 w 4098122"/>
                <a:gd name="connsiteY163-8518" fmla="*/ 1574157 h 5311470"/>
                <a:gd name="connsiteX164-8519" fmla="*/ 4051823 w 4098122"/>
                <a:gd name="connsiteY164-8520" fmla="*/ 1608881 h 5311470"/>
                <a:gd name="connsiteX165-8521" fmla="*/ 4063398 w 4098122"/>
                <a:gd name="connsiteY165-8522" fmla="*/ 1759352 h 5311470"/>
                <a:gd name="connsiteX166-8523" fmla="*/ 4040249 w 4098122"/>
                <a:gd name="connsiteY166-8524" fmla="*/ 1979271 h 5311470"/>
                <a:gd name="connsiteX167-8525" fmla="*/ 4028674 w 4098122"/>
                <a:gd name="connsiteY167-8526" fmla="*/ 2164466 h 5311470"/>
                <a:gd name="connsiteX168-8527" fmla="*/ 3993950 w 4098122"/>
                <a:gd name="connsiteY168-8528" fmla="*/ 2257063 h 5311470"/>
                <a:gd name="connsiteX169-8529" fmla="*/ 3970800 w 4098122"/>
                <a:gd name="connsiteY169-8530" fmla="*/ 2280212 h 5311470"/>
                <a:gd name="connsiteX170-8531" fmla="*/ 3959226 w 4098122"/>
                <a:gd name="connsiteY170-8532" fmla="*/ 2361235 h 5311470"/>
                <a:gd name="connsiteX171-8533" fmla="*/ 3947651 w 4098122"/>
                <a:gd name="connsiteY171-8534" fmla="*/ 2395959 h 5311470"/>
                <a:gd name="connsiteX172-8535" fmla="*/ 3959226 w 4098122"/>
                <a:gd name="connsiteY172-8536" fmla="*/ 2534855 h 5311470"/>
                <a:gd name="connsiteX173-8537" fmla="*/ 3982375 w 4098122"/>
                <a:gd name="connsiteY173-8538" fmla="*/ 2558005 h 5311470"/>
                <a:gd name="connsiteX174-8539" fmla="*/ 3993950 w 4098122"/>
                <a:gd name="connsiteY174-8540" fmla="*/ 2592729 h 5311470"/>
                <a:gd name="connsiteX175-8541" fmla="*/ 4028674 w 4098122"/>
                <a:gd name="connsiteY175-8542" fmla="*/ 2916820 h 5311470"/>
                <a:gd name="connsiteX176-8543" fmla="*/ 4051823 w 4098122"/>
                <a:gd name="connsiteY176-8544" fmla="*/ 3067291 h 5311470"/>
                <a:gd name="connsiteX177-8545" fmla="*/ 4040249 w 4098122"/>
                <a:gd name="connsiteY177-8546" fmla="*/ 3125164 h 5311470"/>
                <a:gd name="connsiteX178-8547" fmla="*/ 4029899 w 4098122"/>
                <a:gd name="connsiteY178-8548" fmla="*/ 3164921 h 5311470"/>
                <a:gd name="connsiteX179-8549" fmla="*/ 4031149 w 4098122"/>
                <a:gd name="connsiteY179-8550" fmla="*/ 3158443 h 5311470"/>
                <a:gd name="connsiteX180-8551" fmla="*/ 4029899 w 4098122"/>
                <a:gd name="connsiteY180-8552" fmla="*/ 3164921 h 5311470"/>
                <a:gd name="connsiteX181-8553" fmla="*/ 4017099 w 4098122"/>
                <a:gd name="connsiteY181-8554" fmla="*/ 3229336 h 5311470"/>
                <a:gd name="connsiteX182-8555" fmla="*/ 4017099 w 4098122"/>
                <a:gd name="connsiteY182-8556" fmla="*/ 3634450 h 5311470"/>
                <a:gd name="connsiteX183-8557" fmla="*/ 4051823 w 4098122"/>
                <a:gd name="connsiteY183-8558" fmla="*/ 3842795 h 5311470"/>
                <a:gd name="connsiteX184-8559" fmla="*/ 4063398 w 4098122"/>
                <a:gd name="connsiteY184-8560" fmla="*/ 3981691 h 5311470"/>
                <a:gd name="connsiteX185-8561" fmla="*/ 4051823 w 4098122"/>
                <a:gd name="connsiteY185-8562" fmla="*/ 4120587 h 5311470"/>
                <a:gd name="connsiteX186-8563" fmla="*/ 4040249 w 4098122"/>
                <a:gd name="connsiteY186-8564" fmla="*/ 4155311 h 5311470"/>
                <a:gd name="connsiteX187-8565" fmla="*/ 4017099 w 4098122"/>
                <a:gd name="connsiteY187-8566" fmla="*/ 4444678 h 5311470"/>
                <a:gd name="connsiteX188-8567" fmla="*/ 4028674 w 4098122"/>
                <a:gd name="connsiteY188-8568" fmla="*/ 4734045 h 5311470"/>
                <a:gd name="connsiteX189-8569" fmla="*/ 4040249 w 4098122"/>
                <a:gd name="connsiteY189-8570" fmla="*/ 4768769 h 5311470"/>
                <a:gd name="connsiteX190-8571" fmla="*/ 4025844 w 4098122"/>
                <a:gd name="connsiteY190-8572" fmla="*/ 5150698 h 5311470"/>
                <a:gd name="connsiteX191-8573" fmla="*/ 4014270 w 4098122"/>
                <a:gd name="connsiteY191-8574" fmla="*/ 5275190 h 5311470"/>
                <a:gd name="connsiteX192-8575" fmla="*/ 3936076 w 4098122"/>
                <a:gd name="connsiteY192-8576" fmla="*/ 5254906 h 5311470"/>
                <a:gd name="connsiteX193-8577" fmla="*/ 3889778 w 4098122"/>
                <a:gd name="connsiteY193-8578" fmla="*/ 5243331 h 5311470"/>
                <a:gd name="connsiteX194-8579" fmla="*/ 3788546 w 4098122"/>
                <a:gd name="connsiteY194-8580" fmla="*/ 5240502 h 5311470"/>
                <a:gd name="connsiteX195-8581" fmla="*/ 3713143 w 4098122"/>
                <a:gd name="connsiteY195-8582" fmla="*/ 5246382 h 5311470"/>
                <a:gd name="connsiteX196-8583" fmla="*/ 3655455 w 4098122"/>
                <a:gd name="connsiteY196-8584" fmla="*/ 5234733 h 5311470"/>
                <a:gd name="connsiteX197-8585" fmla="*/ 3600411 w 4098122"/>
                <a:gd name="connsiteY197-8586" fmla="*/ 5231757 h 5311470"/>
                <a:gd name="connsiteX198-8587" fmla="*/ 3565686 w 4098122"/>
                <a:gd name="connsiteY198-8588" fmla="*/ 5243331 h 5311470"/>
                <a:gd name="connsiteX199-8589" fmla="*/ 2350345 w 4098122"/>
                <a:gd name="connsiteY199-8590" fmla="*/ 5266481 h 5311470"/>
                <a:gd name="connsiteX200-8591" fmla="*/ 2188299 w 4098122"/>
                <a:gd name="connsiteY200-8592" fmla="*/ 5289630 h 5311470"/>
                <a:gd name="connsiteX201-8593" fmla="*/ 2095702 w 4098122"/>
                <a:gd name="connsiteY201-8594" fmla="*/ 5301205 h 5311470"/>
                <a:gd name="connsiteX202-8595" fmla="*/ 2049329 w 4098122"/>
                <a:gd name="connsiteY202-8596" fmla="*/ 5306936 h 5311470"/>
                <a:gd name="connsiteX203-8597" fmla="*/ 1968380 w 4098122"/>
                <a:gd name="connsiteY203-8598" fmla="*/ 5301205 h 5311470"/>
                <a:gd name="connsiteX204-8599" fmla="*/ 1748461 w 4098122"/>
                <a:gd name="connsiteY204-8600" fmla="*/ 5289630 h 5311470"/>
                <a:gd name="connsiteX205-8601" fmla="*/ 1574841 w 4098122"/>
                <a:gd name="connsiteY205-8602" fmla="*/ 5266481 h 5311470"/>
                <a:gd name="connsiteX206-8603" fmla="*/ 1505393 w 4098122"/>
                <a:gd name="connsiteY206-8604" fmla="*/ 5243331 h 5311470"/>
                <a:gd name="connsiteX207-8605" fmla="*/ 1470669 w 4098122"/>
                <a:gd name="connsiteY207-8606" fmla="*/ 5231757 h 5311470"/>
                <a:gd name="connsiteX208-8607" fmla="*/ 1435945 w 4098122"/>
                <a:gd name="connsiteY208-8608" fmla="*/ 5220182 h 5311470"/>
                <a:gd name="connsiteX209-8609" fmla="*/ 1366497 w 4098122"/>
                <a:gd name="connsiteY209-8610" fmla="*/ 5208607 h 5311470"/>
                <a:gd name="connsiteX210-8611" fmla="*/ 1331773 w 4098122"/>
                <a:gd name="connsiteY210-8612" fmla="*/ 5197033 h 5311470"/>
                <a:gd name="connsiteX211-8613" fmla="*/ 1273899 w 4098122"/>
                <a:gd name="connsiteY211-8614" fmla="*/ 5185458 h 5311470"/>
                <a:gd name="connsiteX212-8615" fmla="*/ 1088704 w 4098122"/>
                <a:gd name="connsiteY212-8616" fmla="*/ 5197033 h 5311470"/>
                <a:gd name="connsiteX213-8617" fmla="*/ 1030831 w 4098122"/>
                <a:gd name="connsiteY213-8618" fmla="*/ 5208607 h 5311470"/>
                <a:gd name="connsiteX214-8619" fmla="*/ 799337 w 4098122"/>
                <a:gd name="connsiteY214-8620" fmla="*/ 5197033 h 5311470"/>
                <a:gd name="connsiteX215-8621" fmla="*/ 648866 w 4098122"/>
                <a:gd name="connsiteY215-8622" fmla="*/ 5231757 h 5311470"/>
                <a:gd name="connsiteX216-8623" fmla="*/ 452097 w 4098122"/>
                <a:gd name="connsiteY216-8624" fmla="*/ 5197033 h 5311470"/>
                <a:gd name="connsiteX217-8625" fmla="*/ 244625 w 4098122"/>
                <a:gd name="connsiteY217-8626" fmla="*/ 5207919 h 5311470"/>
                <a:gd name="connsiteX218-8627" fmla="*/ 174304 w 4098122"/>
                <a:gd name="connsiteY218-8628" fmla="*/ 5220182 h 5311470"/>
                <a:gd name="connsiteX219-8629" fmla="*/ 117808 w 4098122"/>
                <a:gd name="connsiteY219-8630" fmla="*/ 5228128 h 5311470"/>
                <a:gd name="connsiteX220-8631" fmla="*/ 12259 w 4098122"/>
                <a:gd name="connsiteY220-8632" fmla="*/ 5243331 h 5311470"/>
                <a:gd name="connsiteX221-8633" fmla="*/ 23144 w 4098122"/>
                <a:gd name="connsiteY221-8634" fmla="*/ 5109442 h 5311470"/>
                <a:gd name="connsiteX222-8635" fmla="*/ 46294 w 4098122"/>
                <a:gd name="connsiteY222-8636" fmla="*/ 5020289 h 5311470"/>
                <a:gd name="connsiteX223-8637" fmla="*/ 35408 w 4098122"/>
                <a:gd name="connsiteY223-8638" fmla="*/ 4826643 h 5311470"/>
                <a:gd name="connsiteX224-8639" fmla="*/ 58557 w 4098122"/>
                <a:gd name="connsiteY224-8640" fmla="*/ 4791919 h 5311470"/>
                <a:gd name="connsiteX225-8641" fmla="*/ 70132 w 4098122"/>
                <a:gd name="connsiteY225-8642" fmla="*/ 4745620 h 5311470"/>
                <a:gd name="connsiteX226-8643" fmla="*/ 35408 w 4098122"/>
                <a:gd name="connsiteY226-8644" fmla="*/ 4676172 h 5311470"/>
                <a:gd name="connsiteX227-8645" fmla="*/ 23833 w 4098122"/>
                <a:gd name="connsiteY227-8646" fmla="*/ 4641448 h 5311470"/>
                <a:gd name="connsiteX228-8647" fmla="*/ 35408 w 4098122"/>
                <a:gd name="connsiteY228-8648" fmla="*/ 4514126 h 5311470"/>
                <a:gd name="connsiteX229-8649" fmla="*/ 46983 w 4098122"/>
                <a:gd name="connsiteY229-8650" fmla="*/ 4467828 h 5311470"/>
                <a:gd name="connsiteX230-8651" fmla="*/ 70132 w 4098122"/>
                <a:gd name="connsiteY230-8652" fmla="*/ 4363655 h 5311470"/>
                <a:gd name="connsiteX231-8653" fmla="*/ 58557 w 4098122"/>
                <a:gd name="connsiteY231-8654" fmla="*/ 4305782 h 5311470"/>
                <a:gd name="connsiteX232-8655" fmla="*/ 46983 w 4098122"/>
                <a:gd name="connsiteY232-8656" fmla="*/ 4236334 h 5311470"/>
                <a:gd name="connsiteX233-8657" fmla="*/ 23833 w 4098122"/>
                <a:gd name="connsiteY233-8658" fmla="*/ 4166886 h 5311470"/>
                <a:gd name="connsiteX234-8659" fmla="*/ 35408 w 4098122"/>
                <a:gd name="connsiteY234-8660" fmla="*/ 3877519 h 5311470"/>
                <a:gd name="connsiteX235-8661" fmla="*/ 46983 w 4098122"/>
                <a:gd name="connsiteY235-8662" fmla="*/ 3819645 h 5311470"/>
                <a:gd name="connsiteX236-8663" fmla="*/ 116431 w 4098122"/>
                <a:gd name="connsiteY236-8664" fmla="*/ 3750197 h 5311470"/>
                <a:gd name="connsiteX237-8665" fmla="*/ 93281 w 4098122"/>
                <a:gd name="connsiteY237-8666" fmla="*/ 3611301 h 5311470"/>
                <a:gd name="connsiteX238-8667" fmla="*/ 70132 w 4098122"/>
                <a:gd name="connsiteY238-8668" fmla="*/ 3576577 h 5311470"/>
                <a:gd name="connsiteX239-8669" fmla="*/ 58557 w 4098122"/>
                <a:gd name="connsiteY239-8670" fmla="*/ 3437681 h 5311470"/>
                <a:gd name="connsiteX240-8671" fmla="*/ 35408 w 4098122"/>
                <a:gd name="connsiteY240-8672" fmla="*/ 3345083 h 5311470"/>
                <a:gd name="connsiteX241-8673" fmla="*/ 12259 w 4098122"/>
                <a:gd name="connsiteY241-8674" fmla="*/ 3264060 h 5311470"/>
                <a:gd name="connsiteX242-8675" fmla="*/ 23833 w 4098122"/>
                <a:gd name="connsiteY242-8676" fmla="*/ 3078866 h 5311470"/>
                <a:gd name="connsiteX243-8677" fmla="*/ 46983 w 4098122"/>
                <a:gd name="connsiteY243-8678" fmla="*/ 3009417 h 5311470"/>
                <a:gd name="connsiteX244-8679" fmla="*/ 58557 w 4098122"/>
                <a:gd name="connsiteY244-8680" fmla="*/ 2974693 h 5311470"/>
                <a:gd name="connsiteX245-8681" fmla="*/ 46983 w 4098122"/>
                <a:gd name="connsiteY245-8682" fmla="*/ 2812648 h 5311470"/>
                <a:gd name="connsiteX246-8683" fmla="*/ 35408 w 4098122"/>
                <a:gd name="connsiteY246-8684" fmla="*/ 2673752 h 5311470"/>
                <a:gd name="connsiteX247-8685" fmla="*/ 46983 w 4098122"/>
                <a:gd name="connsiteY247-8686" fmla="*/ 2523281 h 5311470"/>
                <a:gd name="connsiteX248-8687" fmla="*/ 70132 w 4098122"/>
                <a:gd name="connsiteY248-8688" fmla="*/ 2453833 h 5311470"/>
                <a:gd name="connsiteX249-8689" fmla="*/ 58557 w 4098122"/>
                <a:gd name="connsiteY249-8690" fmla="*/ 2257063 h 5311470"/>
                <a:gd name="connsiteX250-8691" fmla="*/ 46983 w 4098122"/>
                <a:gd name="connsiteY250-8692" fmla="*/ 2210764 h 5311470"/>
                <a:gd name="connsiteX251-8693" fmla="*/ 23833 w 4098122"/>
                <a:gd name="connsiteY251-8694" fmla="*/ 2176040 h 5311470"/>
                <a:gd name="connsiteX252-8695" fmla="*/ 23833 w 4098122"/>
                <a:gd name="connsiteY252-8696" fmla="*/ 1828800 h 5311470"/>
                <a:gd name="connsiteX253-8697" fmla="*/ 35408 w 4098122"/>
                <a:gd name="connsiteY253-8698" fmla="*/ 1713053 h 5311470"/>
                <a:gd name="connsiteX254-8699" fmla="*/ 58557 w 4098122"/>
                <a:gd name="connsiteY254-8700" fmla="*/ 1643605 h 5311470"/>
                <a:gd name="connsiteX255-8701" fmla="*/ 35408 w 4098122"/>
                <a:gd name="connsiteY255-8702" fmla="*/ 1481559 h 5311470"/>
                <a:gd name="connsiteX256-8703" fmla="*/ 23833 w 4098122"/>
                <a:gd name="connsiteY256-8704" fmla="*/ 1446835 h 5311470"/>
                <a:gd name="connsiteX257-8705" fmla="*/ 684 w 4098122"/>
                <a:gd name="connsiteY257-8706" fmla="*/ 1365812 h 5311470"/>
                <a:gd name="connsiteX258-8707" fmla="*/ 12259 w 4098122"/>
                <a:gd name="connsiteY258-8708" fmla="*/ 1192192 h 5311470"/>
                <a:gd name="connsiteX259-8709" fmla="*/ 23833 w 4098122"/>
                <a:gd name="connsiteY259-8710" fmla="*/ 1157468 h 5311470"/>
                <a:gd name="connsiteX260-8711" fmla="*/ 58557 w 4098122"/>
                <a:gd name="connsiteY260-8712" fmla="*/ 1064871 h 5311470"/>
                <a:gd name="connsiteX261-8713" fmla="*/ 46983 w 4098122"/>
                <a:gd name="connsiteY261-8714" fmla="*/ 844952 h 5311470"/>
                <a:gd name="connsiteX262-8715" fmla="*/ 35408 w 4098122"/>
                <a:gd name="connsiteY262-8716" fmla="*/ 787078 h 5311470"/>
                <a:gd name="connsiteX263-8717" fmla="*/ 23833 w 4098122"/>
                <a:gd name="connsiteY263-8718" fmla="*/ 648182 h 5311470"/>
                <a:gd name="connsiteX264-8719" fmla="*/ 12259 w 4098122"/>
                <a:gd name="connsiteY264-8720" fmla="*/ 555585 h 5311470"/>
                <a:gd name="connsiteX265-8721" fmla="*/ 23833 w 4098122"/>
                <a:gd name="connsiteY265-8722" fmla="*/ 115747 h 5311470"/>
                <a:gd name="connsiteX266-8723" fmla="*/ 70132 w 4098122"/>
                <a:gd name="connsiteY266-8724" fmla="*/ 69448 h 5311470"/>
                <a:gd name="connsiteX267-8725" fmla="*/ 428947 w 4098122"/>
                <a:gd name="connsiteY267-8726" fmla="*/ 69448 h 5311470"/>
                <a:gd name="connsiteX268-8727" fmla="*/ 556269 w 4098122"/>
                <a:gd name="connsiteY268-8728" fmla="*/ 81022 h 5311470"/>
                <a:gd name="connsiteX269-8729" fmla="*/ 891935 w 4098122"/>
                <a:gd name="connsiteY269-8730" fmla="*/ 57873 h 5311470"/>
                <a:gd name="connsiteX270-8731" fmla="*/ 926659 w 4098122"/>
                <a:gd name="connsiteY270-8732" fmla="*/ 46298 h 5311470"/>
                <a:gd name="connsiteX271-8733" fmla="*/ 961383 w 4098122"/>
                <a:gd name="connsiteY271-8734" fmla="*/ 23149 h 5311470"/>
                <a:gd name="connsiteX272-8735" fmla="*/ 1007681 w 4098122"/>
                <a:gd name="connsiteY272-8736" fmla="*/ 0 h 5311470"/>
                <a:gd name="connsiteX0-8737" fmla="*/ 1056735 w 4098122"/>
                <a:gd name="connsiteY0-8738" fmla="*/ 149710 h 5311470"/>
                <a:gd name="connsiteX1-8739" fmla="*/ 1010449 w 4098122"/>
                <a:gd name="connsiteY1-8740" fmla="*/ 140754 h 5311470"/>
                <a:gd name="connsiteX2-8741" fmla="*/ 912755 w 4098122"/>
                <a:gd name="connsiteY2-8742" fmla="*/ 151921 h 5311470"/>
                <a:gd name="connsiteX3-8743" fmla="*/ 665066 w 4098122"/>
                <a:gd name="connsiteY3-8744" fmla="*/ 174258 h 5311470"/>
                <a:gd name="connsiteX4-8745" fmla="*/ 546340 w 4098122"/>
                <a:gd name="connsiteY4-8746" fmla="*/ 163090 h 5311470"/>
                <a:gd name="connsiteX5-8747" fmla="*/ 193938 w 4098122"/>
                <a:gd name="connsiteY5-8748" fmla="*/ 169028 h 5311470"/>
                <a:gd name="connsiteX6-8749" fmla="*/ 168578 w 4098122"/>
                <a:gd name="connsiteY6-8750" fmla="*/ 207762 h 5311470"/>
                <a:gd name="connsiteX7-8751" fmla="*/ 187473 w 4098122"/>
                <a:gd name="connsiteY7-8752" fmla="*/ 608390 h 5311470"/>
                <a:gd name="connsiteX8-8753" fmla="*/ 208505 w 4098122"/>
                <a:gd name="connsiteY8-8754" fmla="*/ 760923 h 5311470"/>
                <a:gd name="connsiteX9-8755" fmla="*/ 179372 w 4098122"/>
                <a:gd name="connsiteY9-8756" fmla="*/ 855496 h 5311470"/>
                <a:gd name="connsiteX10-8757" fmla="*/ 190165 w 4098122"/>
                <a:gd name="connsiteY10-8758" fmla="*/ 911336 h 5311470"/>
                <a:gd name="connsiteX11-8759" fmla="*/ 222545 w 4098122"/>
                <a:gd name="connsiteY11-8760" fmla="*/ 1056518 h 5311470"/>
                <a:gd name="connsiteX12-8761" fmla="*/ 209587 w 4098122"/>
                <a:gd name="connsiteY12-8762" fmla="*/ 1198869 h 5311470"/>
                <a:gd name="connsiteX13-8763" fmla="*/ 193411 w 4098122"/>
                <a:gd name="connsiteY13-8764" fmla="*/ 1287934 h 5311470"/>
                <a:gd name="connsiteX14-8765" fmla="*/ 146992 w 4098122"/>
                <a:gd name="connsiteY14-8766" fmla="*/ 1413887 h 5311470"/>
                <a:gd name="connsiteX15-8767" fmla="*/ 168578 w 4098122"/>
                <a:gd name="connsiteY15-8768" fmla="*/ 1492062 h 5311470"/>
                <a:gd name="connsiteX16-8769" fmla="*/ 179372 w 4098122"/>
                <a:gd name="connsiteY16-8770" fmla="*/ 1525566 h 5311470"/>
                <a:gd name="connsiteX17-8771" fmla="*/ 200958 w 4098122"/>
                <a:gd name="connsiteY17-8772" fmla="*/ 1681916 h 5311470"/>
                <a:gd name="connsiteX18-8773" fmla="*/ 179372 w 4098122"/>
                <a:gd name="connsiteY18-8774" fmla="*/ 1748923 h 5311470"/>
                <a:gd name="connsiteX19-8775" fmla="*/ 168578 w 4098122"/>
                <a:gd name="connsiteY19-8776" fmla="*/ 1860602 h 5311470"/>
                <a:gd name="connsiteX20-8777" fmla="*/ 204205 w 4098122"/>
                <a:gd name="connsiteY20-8778" fmla="*/ 2148134 h 5311470"/>
                <a:gd name="connsiteX21-8779" fmla="*/ 190165 w 4098122"/>
                <a:gd name="connsiteY21-8780" fmla="*/ 2229139 h 5311470"/>
                <a:gd name="connsiteX22-8781" fmla="*/ 200958 w 4098122"/>
                <a:gd name="connsiteY22-8782" fmla="*/ 2273811 h 5311470"/>
                <a:gd name="connsiteX23-8783" fmla="*/ 211751 w 4098122"/>
                <a:gd name="connsiteY23-8784" fmla="*/ 2463665 h 5311470"/>
                <a:gd name="connsiteX24-8785" fmla="*/ 190165 w 4098122"/>
                <a:gd name="connsiteY24-8786" fmla="*/ 2530671 h 5311470"/>
                <a:gd name="connsiteX25-8787" fmla="*/ 197184 w 4098122"/>
                <a:gd name="connsiteY25-8788" fmla="*/ 2693667 h 5311470"/>
                <a:gd name="connsiteX26-8789" fmla="*/ 190165 w 4098122"/>
                <a:gd name="connsiteY26-8790" fmla="*/ 2809867 h 5311470"/>
                <a:gd name="connsiteX27-8791" fmla="*/ 200958 w 4098122"/>
                <a:gd name="connsiteY27-8792" fmla="*/ 2966216 h 5311470"/>
                <a:gd name="connsiteX28-8793" fmla="*/ 190165 w 4098122"/>
                <a:gd name="connsiteY28-8794" fmla="*/ 2999720 h 5311470"/>
                <a:gd name="connsiteX29-8795" fmla="*/ 168578 w 4098122"/>
                <a:gd name="connsiteY29-8796" fmla="*/ 3066728 h 5311470"/>
                <a:gd name="connsiteX30-8797" fmla="*/ 187473 w 4098122"/>
                <a:gd name="connsiteY30-8798" fmla="*/ 3221661 h 5311470"/>
                <a:gd name="connsiteX31-8799" fmla="*/ 179372 w 4098122"/>
                <a:gd name="connsiteY31-8800" fmla="*/ 3323587 h 5311470"/>
                <a:gd name="connsiteX32-8801" fmla="*/ 200958 w 4098122"/>
                <a:gd name="connsiteY32-8802" fmla="*/ 3412930 h 5311470"/>
                <a:gd name="connsiteX33-8803" fmla="*/ 211751 w 4098122"/>
                <a:gd name="connsiteY33-8804" fmla="*/ 3546944 h 5311470"/>
                <a:gd name="connsiteX34-8805" fmla="*/ 233337 w 4098122"/>
                <a:gd name="connsiteY34-8806" fmla="*/ 3580448 h 5311470"/>
                <a:gd name="connsiteX35-8807" fmla="*/ 254924 w 4098122"/>
                <a:gd name="connsiteY35-8808" fmla="*/ 3714461 h 5311470"/>
                <a:gd name="connsiteX36-8809" fmla="*/ 207978 w 4098122"/>
                <a:gd name="connsiteY36-8810" fmla="*/ 3817095 h 5311470"/>
                <a:gd name="connsiteX37-8811" fmla="*/ 214443 w 4098122"/>
                <a:gd name="connsiteY37-8812" fmla="*/ 3951817 h 5311470"/>
                <a:gd name="connsiteX38-8813" fmla="*/ 168578 w 4098122"/>
                <a:gd name="connsiteY38-8814" fmla="*/ 4116504 h 5311470"/>
                <a:gd name="connsiteX39-8815" fmla="*/ 190165 w 4098122"/>
                <a:gd name="connsiteY39-8816" fmla="*/ 4183511 h 5311470"/>
                <a:gd name="connsiteX40-8817" fmla="*/ 218216 w 4098122"/>
                <a:gd name="connsiteY40-8818" fmla="*/ 4256733 h 5311470"/>
                <a:gd name="connsiteX41-8819" fmla="*/ 211751 w 4098122"/>
                <a:gd name="connsiteY41-8820" fmla="*/ 4306356 h 5311470"/>
                <a:gd name="connsiteX42-8821" fmla="*/ 190165 w 4098122"/>
                <a:gd name="connsiteY42-8822" fmla="*/ 4406868 h 5311470"/>
                <a:gd name="connsiteX43-8823" fmla="*/ 179372 w 4098122"/>
                <a:gd name="connsiteY43-8824" fmla="*/ 4451539 h 5311470"/>
                <a:gd name="connsiteX44-8825" fmla="*/ 168578 w 4098122"/>
                <a:gd name="connsiteY44-8826" fmla="*/ 4574385 h 5311470"/>
                <a:gd name="connsiteX45-8827" fmla="*/ 179372 w 4098122"/>
                <a:gd name="connsiteY45-8828" fmla="*/ 4607889 h 5311470"/>
                <a:gd name="connsiteX46-8829" fmla="*/ 211751 w 4098122"/>
                <a:gd name="connsiteY46-8830" fmla="*/ 4674896 h 5311470"/>
                <a:gd name="connsiteX47-8831" fmla="*/ 200958 w 4098122"/>
                <a:gd name="connsiteY47-8832" fmla="*/ 4719567 h 5311470"/>
                <a:gd name="connsiteX48-8833" fmla="*/ 179372 w 4098122"/>
                <a:gd name="connsiteY48-8834" fmla="*/ 4753071 h 5311470"/>
                <a:gd name="connsiteX49-8835" fmla="*/ 179372 w 4098122"/>
                <a:gd name="connsiteY49-8836" fmla="*/ 5009930 h 5311470"/>
                <a:gd name="connsiteX50-8837" fmla="*/ 157786 w 4098122"/>
                <a:gd name="connsiteY50-8838" fmla="*/ 5043435 h 5311470"/>
                <a:gd name="connsiteX51-8839" fmla="*/ 180935 w 4098122"/>
                <a:gd name="connsiteY51-8840" fmla="*/ 5108814 h 5311470"/>
                <a:gd name="connsiteX52-8841" fmla="*/ 230213 w 4098122"/>
                <a:gd name="connsiteY52-8842" fmla="*/ 5074497 h 5311470"/>
                <a:gd name="connsiteX53-8843" fmla="*/ 308890 w 4098122"/>
                <a:gd name="connsiteY53-8844" fmla="*/ 5132777 h 5311470"/>
                <a:gd name="connsiteX54-8845" fmla="*/ 330477 w 4098122"/>
                <a:gd name="connsiteY54-8846" fmla="*/ 5110441 h 5311470"/>
                <a:gd name="connsiteX55-8847" fmla="*/ 524754 w 4098122"/>
                <a:gd name="connsiteY55-8848" fmla="*/ 5099273 h 5311470"/>
                <a:gd name="connsiteX56-8849" fmla="*/ 783791 w 4098122"/>
                <a:gd name="connsiteY56-8850" fmla="*/ 5099273 h 5311470"/>
                <a:gd name="connsiteX57-8851" fmla="*/ 891723 w 4098122"/>
                <a:gd name="connsiteY57-8852" fmla="*/ 5110441 h 5311470"/>
                <a:gd name="connsiteX58-8853" fmla="*/ 1107587 w 4098122"/>
                <a:gd name="connsiteY58-8854" fmla="*/ 5121609 h 5311470"/>
                <a:gd name="connsiteX59-8855" fmla="*/ 1161553 w 4098122"/>
                <a:gd name="connsiteY59-8856" fmla="*/ 5110441 h 5311470"/>
                <a:gd name="connsiteX60-8857" fmla="*/ 1334244 w 4098122"/>
                <a:gd name="connsiteY60-8858" fmla="*/ 5099273 h 5311470"/>
                <a:gd name="connsiteX61-8859" fmla="*/ 1388211 w 4098122"/>
                <a:gd name="connsiteY61-8860" fmla="*/ 5110441 h 5311470"/>
                <a:gd name="connsiteX62-8861" fmla="*/ 1420590 w 4098122"/>
                <a:gd name="connsiteY62-8862" fmla="*/ 5121609 h 5311470"/>
                <a:gd name="connsiteX63-8863" fmla="*/ 1485349 w 4098122"/>
                <a:gd name="connsiteY63-8864" fmla="*/ 5132777 h 5311470"/>
                <a:gd name="connsiteX64-8865" fmla="*/ 1517729 w 4098122"/>
                <a:gd name="connsiteY64-8866" fmla="*/ 5143945 h 5311470"/>
                <a:gd name="connsiteX65-8867" fmla="*/ 1550108 w 4098122"/>
                <a:gd name="connsiteY65-8868" fmla="*/ 5155112 h 5311470"/>
                <a:gd name="connsiteX66-8869" fmla="*/ 1614868 w 4098122"/>
                <a:gd name="connsiteY66-8870" fmla="*/ 5177448 h 5311470"/>
                <a:gd name="connsiteX67-8871" fmla="*/ 1802785 w 4098122"/>
                <a:gd name="connsiteY67-8872" fmla="*/ 5181199 h 5311470"/>
                <a:gd name="connsiteX68-8873" fmla="*/ 1926080 w 4098122"/>
                <a:gd name="connsiteY68-8874" fmla="*/ 5173781 h 5311470"/>
                <a:gd name="connsiteX69-8875" fmla="*/ 2060390 w 4098122"/>
                <a:gd name="connsiteY69-8876" fmla="*/ 5177531 h 5311470"/>
                <a:gd name="connsiteX70-8877" fmla="*/ 2137733 w 4098122"/>
                <a:gd name="connsiteY70-8878" fmla="*/ 5177498 h 5311470"/>
                <a:gd name="connsiteX71-8879" fmla="*/ 2216643 w 4098122"/>
                <a:gd name="connsiteY71-8880" fmla="*/ 5170047 h 5311470"/>
                <a:gd name="connsiteX72-8881" fmla="*/ 2338012 w 4098122"/>
                <a:gd name="connsiteY72-8882" fmla="*/ 5177448 h 5311470"/>
                <a:gd name="connsiteX73-8883" fmla="*/ 3426693 w 4098122"/>
                <a:gd name="connsiteY73-8884" fmla="*/ 5140244 h 5311470"/>
                <a:gd name="connsiteX74-8885" fmla="*/ 3485092 w 4098122"/>
                <a:gd name="connsiteY74-8886" fmla="*/ 5129077 h 5311470"/>
                <a:gd name="connsiteX75-8887" fmla="*/ 3536058 w 4098122"/>
                <a:gd name="connsiteY75-8888" fmla="*/ 5121609 h 5311470"/>
                <a:gd name="connsiteX76-8889" fmla="*/ 3606819 w 4098122"/>
                <a:gd name="connsiteY76-8890" fmla="*/ 5129026 h 5311470"/>
                <a:gd name="connsiteX77-8891" fmla="*/ 3665576 w 4098122"/>
                <a:gd name="connsiteY77-8892" fmla="*/ 5132777 h 5311470"/>
                <a:gd name="connsiteX78-8893" fmla="*/ 3773508 w 4098122"/>
                <a:gd name="connsiteY78-8894" fmla="*/ 5155112 h 5311470"/>
                <a:gd name="connsiteX79-8895" fmla="*/ 3816680 w 4098122"/>
                <a:gd name="connsiteY79-8896" fmla="*/ 5166280 h 5311470"/>
                <a:gd name="connsiteX80-8897" fmla="*/ 3870647 w 4098122"/>
                <a:gd name="connsiteY80-8898" fmla="*/ 5177448 h 5311470"/>
                <a:gd name="connsiteX81-8899" fmla="*/ 3874975 w 4098122"/>
                <a:gd name="connsiteY81-8900" fmla="*/ 5037497 h 5311470"/>
                <a:gd name="connsiteX82-8901" fmla="*/ 3913820 w 4098122"/>
                <a:gd name="connsiteY82-8902" fmla="*/ 4697231 h 5311470"/>
                <a:gd name="connsiteX83-8903" fmla="*/ 3903026 w 4098122"/>
                <a:gd name="connsiteY83-8904" fmla="*/ 4663727 h 5311470"/>
                <a:gd name="connsiteX84-8905" fmla="*/ 3892233 w 4098122"/>
                <a:gd name="connsiteY84-8906" fmla="*/ 4384532 h 5311470"/>
                <a:gd name="connsiteX85-8907" fmla="*/ 3881440 w 4098122"/>
                <a:gd name="connsiteY85-8908" fmla="*/ 4105336 h 5311470"/>
                <a:gd name="connsiteX86-8909" fmla="*/ 3924612 w 4098122"/>
                <a:gd name="connsiteY86-8910" fmla="*/ 4071832 h 5311470"/>
                <a:gd name="connsiteX87-8911" fmla="*/ 3899780 w 4098122"/>
                <a:gd name="connsiteY87-8912" fmla="*/ 3931880 h 5311470"/>
                <a:gd name="connsiteX88-8913" fmla="*/ 3872811 w 4098122"/>
                <a:gd name="connsiteY88-8914" fmla="*/ 3820202 h 5311470"/>
                <a:gd name="connsiteX89-8915" fmla="*/ 3892233 w 4098122"/>
                <a:gd name="connsiteY89-8916" fmla="*/ 3602783 h 5311470"/>
                <a:gd name="connsiteX90-8917" fmla="*/ 3878749 w 4098122"/>
                <a:gd name="connsiteY90-8918" fmla="*/ 3246828 h 5311470"/>
                <a:gd name="connsiteX91-8919" fmla="*/ 3913820 w 4098122"/>
                <a:gd name="connsiteY91-8920" fmla="*/ 3111398 h 5311470"/>
                <a:gd name="connsiteX92-8921" fmla="*/ 3924612 w 4098122"/>
                <a:gd name="connsiteY92-8922" fmla="*/ 3055560 h 5311470"/>
                <a:gd name="connsiteX93-8923" fmla="*/ 3903026 w 4098122"/>
                <a:gd name="connsiteY93-8924" fmla="*/ 2910378 h 5311470"/>
                <a:gd name="connsiteX94-8925" fmla="*/ 3897643 w 4098122"/>
                <a:gd name="connsiteY94-8926" fmla="*/ 2689852 h 5311470"/>
                <a:gd name="connsiteX95-8927" fmla="*/ 3859853 w 4098122"/>
                <a:gd name="connsiteY95-8928" fmla="*/ 2564175 h 5311470"/>
                <a:gd name="connsiteX96-8929" fmla="*/ 3838267 w 4098122"/>
                <a:gd name="connsiteY96-8930" fmla="*/ 2541839 h 5311470"/>
                <a:gd name="connsiteX97-8931" fmla="*/ 3827474 w 4098122"/>
                <a:gd name="connsiteY97-8932" fmla="*/ 2407825 h 5311470"/>
                <a:gd name="connsiteX98-8933" fmla="*/ 3838267 w 4098122"/>
                <a:gd name="connsiteY98-8934" fmla="*/ 2374321 h 5311470"/>
                <a:gd name="connsiteX99-8935" fmla="*/ 3849060 w 4098122"/>
                <a:gd name="connsiteY99-8936" fmla="*/ 2296146 h 5311470"/>
                <a:gd name="connsiteX100-8937" fmla="*/ 3870647 w 4098122"/>
                <a:gd name="connsiteY100-8938" fmla="*/ 2273811 h 5311470"/>
                <a:gd name="connsiteX101-8939" fmla="*/ 3903026 w 4098122"/>
                <a:gd name="connsiteY101-8940" fmla="*/ 2184469 h 5311470"/>
                <a:gd name="connsiteX102-8941" fmla="*/ 3913820 w 4098122"/>
                <a:gd name="connsiteY102-8942" fmla="*/ 2005783 h 5311470"/>
                <a:gd name="connsiteX103-8943" fmla="*/ 3935406 w 4098122"/>
                <a:gd name="connsiteY103-8944" fmla="*/ 1793595 h 5311470"/>
                <a:gd name="connsiteX104-8945" fmla="*/ 3924612 w 4098122"/>
                <a:gd name="connsiteY104-8946" fmla="*/ 1648413 h 5311470"/>
                <a:gd name="connsiteX105-8947" fmla="*/ 3946199 w 4098122"/>
                <a:gd name="connsiteY105-8948" fmla="*/ 1614909 h 5311470"/>
                <a:gd name="connsiteX106-8949" fmla="*/ 3940816 w 4098122"/>
                <a:gd name="connsiteY106-8950" fmla="*/ 1485848 h 5311470"/>
                <a:gd name="connsiteX107-8951" fmla="*/ 3947836 w 4098122"/>
                <a:gd name="connsiteY107-8952" fmla="*/ 1378692 h 5311470"/>
                <a:gd name="connsiteX108-8953" fmla="*/ 3931105 w 4098122"/>
                <a:gd name="connsiteY108-8954" fmla="*/ 1305039 h 5311470"/>
                <a:gd name="connsiteX109-8955" fmla="*/ 3913293 w 4098122"/>
                <a:gd name="connsiteY109-8956" fmla="*/ 1178655 h 5311470"/>
                <a:gd name="connsiteX110-8957" fmla="*/ 3903026 w 4098122"/>
                <a:gd name="connsiteY110-8958" fmla="*/ 676810 h 5311470"/>
                <a:gd name="connsiteX111-8959" fmla="*/ 3917066 w 4098122"/>
                <a:gd name="connsiteY111-8960" fmla="*/ 454869 h 5311470"/>
                <a:gd name="connsiteX112-8961" fmla="*/ 3892233 w 4098122"/>
                <a:gd name="connsiteY112-8962" fmla="*/ 397615 h 5311470"/>
                <a:gd name="connsiteX113-8963" fmla="*/ 3913820 w 4098122"/>
                <a:gd name="connsiteY113-8964" fmla="*/ 218929 h 5311470"/>
                <a:gd name="connsiteX114-8965" fmla="*/ 3827474 w 4098122"/>
                <a:gd name="connsiteY114-8966" fmla="*/ 196594 h 5311470"/>
                <a:gd name="connsiteX115-8967" fmla="*/ 3795094 w 4098122"/>
                <a:gd name="connsiteY115-8968" fmla="*/ 174258 h 5311470"/>
                <a:gd name="connsiteX116-8969" fmla="*/ 3719542 w 4098122"/>
                <a:gd name="connsiteY116-8970" fmla="*/ 163090 h 5311470"/>
                <a:gd name="connsiteX117-8971" fmla="*/ 3686865 w 4098122"/>
                <a:gd name="connsiteY117-8972" fmla="*/ 178383 h 5311470"/>
                <a:gd name="connsiteX118-8973" fmla="*/ 3643626 w 4098122"/>
                <a:gd name="connsiteY118-8974" fmla="*/ 168568 h 5311470"/>
                <a:gd name="connsiteX119-8975" fmla="*/ 3558732 w 4098122"/>
                <a:gd name="connsiteY119-8976" fmla="*/ 180474 h 5311470"/>
                <a:gd name="connsiteX120-8977" fmla="*/ 3381688 w 4098122"/>
                <a:gd name="connsiteY120-8978" fmla="*/ 188165 h 5311470"/>
                <a:gd name="connsiteX121-8979" fmla="*/ 3204582 w 4098122"/>
                <a:gd name="connsiteY121-8980" fmla="*/ 182687 h 5311470"/>
                <a:gd name="connsiteX122-8981" fmla="*/ 3169088 w 4098122"/>
                <a:gd name="connsiteY122-8982" fmla="*/ 174258 h 5311470"/>
                <a:gd name="connsiteX123-8983" fmla="*/ 3136709 w 4098122"/>
                <a:gd name="connsiteY123-8984" fmla="*/ 163090 h 5311470"/>
                <a:gd name="connsiteX124-8985" fmla="*/ 3111646 w 4098122"/>
                <a:gd name="connsiteY124-8986" fmla="*/ 161614 h 5311470"/>
                <a:gd name="connsiteX125-8987" fmla="*/ 3030414 w 4098122"/>
                <a:gd name="connsiteY125-8988" fmla="*/ 159276 h 5311470"/>
                <a:gd name="connsiteX126-8989" fmla="*/ 2856086 w 4098122"/>
                <a:gd name="connsiteY126-8990" fmla="*/ 151922 h 5311470"/>
                <a:gd name="connsiteX127-8991" fmla="*/ 2445944 w 4098122"/>
                <a:gd name="connsiteY127-8992" fmla="*/ 174258 h 5311470"/>
                <a:gd name="connsiteX128-8993" fmla="*/ 2118307 w 4098122"/>
                <a:gd name="connsiteY128-8994" fmla="*/ 150448 h 5311470"/>
                <a:gd name="connsiteX129-8995" fmla="*/ 1882561 w 4098122"/>
                <a:gd name="connsiteY129-8996" fmla="*/ 154045 h 5311470"/>
                <a:gd name="connsiteX130-8997" fmla="*/ 1712006 w 4098122"/>
                <a:gd name="connsiteY130-8998" fmla="*/ 140754 h 5311470"/>
                <a:gd name="connsiteX131-8999" fmla="*/ 1237105 w 4098122"/>
                <a:gd name="connsiteY131-9000" fmla="*/ 163090 h 5311470"/>
                <a:gd name="connsiteX132-9001" fmla="*/ 1160470 w 4098122"/>
                <a:gd name="connsiteY132-9002" fmla="*/ 163031 h 5311470"/>
                <a:gd name="connsiteX133-9003" fmla="*/ 1106861 w 4098122"/>
                <a:gd name="connsiteY133-9004" fmla="*/ 161556 h 5311470"/>
                <a:gd name="connsiteX134-9005" fmla="*/ 1056735 w 4098122"/>
                <a:gd name="connsiteY134-9006" fmla="*/ 149710 h 5311470"/>
                <a:gd name="connsiteX135-9007" fmla="*/ 1007681 w 4098122"/>
                <a:gd name="connsiteY135-9008" fmla="*/ 0 h 5311470"/>
                <a:gd name="connsiteX136-9009" fmla="*/ 1100279 w 4098122"/>
                <a:gd name="connsiteY136-9010" fmla="*/ 23149 h 5311470"/>
                <a:gd name="connsiteX137-9011" fmla="*/ 1169727 w 4098122"/>
                <a:gd name="connsiteY137-9012" fmla="*/ 69448 h 5311470"/>
                <a:gd name="connsiteX138-9013" fmla="*/ 1679013 w 4098122"/>
                <a:gd name="connsiteY138-9014" fmla="*/ 46298 h 5311470"/>
                <a:gd name="connsiteX139-9015" fmla="*/ 1760036 w 4098122"/>
                <a:gd name="connsiteY139-9016" fmla="*/ 23149 h 5311470"/>
                <a:gd name="connsiteX140-9017" fmla="*/ 2107276 w 4098122"/>
                <a:gd name="connsiteY140-9018" fmla="*/ 34724 h 5311470"/>
                <a:gd name="connsiteX141-9019" fmla="*/ 2466092 w 4098122"/>
                <a:gd name="connsiteY141-9020" fmla="*/ 81022 h 5311470"/>
                <a:gd name="connsiteX142-9021" fmla="*/ 2905930 w 4098122"/>
                <a:gd name="connsiteY142-9022" fmla="*/ 57873 h 5311470"/>
                <a:gd name="connsiteX143-9023" fmla="*/ 3010102 w 4098122"/>
                <a:gd name="connsiteY143-9024" fmla="*/ 34724 h 5311470"/>
                <a:gd name="connsiteX144-9025" fmla="*/ 3183722 w 4098122"/>
                <a:gd name="connsiteY144-9026" fmla="*/ 46298 h 5311470"/>
                <a:gd name="connsiteX145-9027" fmla="*/ 3206871 w 4098122"/>
                <a:gd name="connsiteY145-9028" fmla="*/ 69448 h 5311470"/>
                <a:gd name="connsiteX146-9029" fmla="*/ 3241595 w 4098122"/>
                <a:gd name="connsiteY146-9030" fmla="*/ 81022 h 5311470"/>
                <a:gd name="connsiteX147-9031" fmla="*/ 3264745 w 4098122"/>
                <a:gd name="connsiteY147-9032" fmla="*/ 104172 h 5311470"/>
                <a:gd name="connsiteX148-9033" fmla="*/ 3368917 w 4098122"/>
                <a:gd name="connsiteY148-9034" fmla="*/ 81022 h 5311470"/>
                <a:gd name="connsiteX149-9035" fmla="*/ 3693008 w 4098122"/>
                <a:gd name="connsiteY149-9036" fmla="*/ 69448 h 5311470"/>
                <a:gd name="connsiteX150-9037" fmla="*/ 3739307 w 4098122"/>
                <a:gd name="connsiteY150-9038" fmla="*/ 46298 h 5311470"/>
                <a:gd name="connsiteX151-9039" fmla="*/ 3774031 w 4098122"/>
                <a:gd name="connsiteY151-9040" fmla="*/ 23149 h 5311470"/>
                <a:gd name="connsiteX152-9041" fmla="*/ 3831904 w 4098122"/>
                <a:gd name="connsiteY152-9042" fmla="*/ 69448 h 5311470"/>
                <a:gd name="connsiteX153-9043" fmla="*/ 3912927 w 4098122"/>
                <a:gd name="connsiteY153-9044" fmla="*/ 81022 h 5311470"/>
                <a:gd name="connsiteX154-9045" fmla="*/ 3947651 w 4098122"/>
                <a:gd name="connsiteY154-9046" fmla="*/ 104172 h 5311470"/>
                <a:gd name="connsiteX155-9047" fmla="*/ 4040249 w 4098122"/>
                <a:gd name="connsiteY155-9048" fmla="*/ 127321 h 5311470"/>
                <a:gd name="connsiteX156-9049" fmla="*/ 4017099 w 4098122"/>
                <a:gd name="connsiteY156-9050" fmla="*/ 312516 h 5311470"/>
                <a:gd name="connsiteX157-9051" fmla="*/ 4005524 w 4098122"/>
                <a:gd name="connsiteY157-9052" fmla="*/ 347240 h 5311470"/>
                <a:gd name="connsiteX158-9053" fmla="*/ 4028674 w 4098122"/>
                <a:gd name="connsiteY158-9054" fmla="*/ 601883 h 5311470"/>
                <a:gd name="connsiteX159-9055" fmla="*/ 4040249 w 4098122"/>
                <a:gd name="connsiteY159-9056" fmla="*/ 1169043 h 5311470"/>
                <a:gd name="connsiteX160-9057" fmla="*/ 4063398 w 4098122"/>
                <a:gd name="connsiteY160-9058" fmla="*/ 1238491 h 5311470"/>
                <a:gd name="connsiteX161-9059" fmla="*/ 4074973 w 4098122"/>
                <a:gd name="connsiteY161-9060" fmla="*/ 1273215 h 5311470"/>
                <a:gd name="connsiteX162-9061" fmla="*/ 4098122 w 4098122"/>
                <a:gd name="connsiteY162-9062" fmla="*/ 1354238 h 5311470"/>
                <a:gd name="connsiteX163-9063" fmla="*/ 4074973 w 4098122"/>
                <a:gd name="connsiteY163-9064" fmla="*/ 1574157 h 5311470"/>
                <a:gd name="connsiteX164-9065" fmla="*/ 4051823 w 4098122"/>
                <a:gd name="connsiteY164-9066" fmla="*/ 1608881 h 5311470"/>
                <a:gd name="connsiteX165-9067" fmla="*/ 4063398 w 4098122"/>
                <a:gd name="connsiteY165-9068" fmla="*/ 1759352 h 5311470"/>
                <a:gd name="connsiteX166-9069" fmla="*/ 4040249 w 4098122"/>
                <a:gd name="connsiteY166-9070" fmla="*/ 1979271 h 5311470"/>
                <a:gd name="connsiteX167-9071" fmla="*/ 4028674 w 4098122"/>
                <a:gd name="connsiteY167-9072" fmla="*/ 2164466 h 5311470"/>
                <a:gd name="connsiteX168-9073" fmla="*/ 3993950 w 4098122"/>
                <a:gd name="connsiteY168-9074" fmla="*/ 2257063 h 5311470"/>
                <a:gd name="connsiteX169-9075" fmla="*/ 3970800 w 4098122"/>
                <a:gd name="connsiteY169-9076" fmla="*/ 2280212 h 5311470"/>
                <a:gd name="connsiteX170-9077" fmla="*/ 3959226 w 4098122"/>
                <a:gd name="connsiteY170-9078" fmla="*/ 2361235 h 5311470"/>
                <a:gd name="connsiteX171-9079" fmla="*/ 3947651 w 4098122"/>
                <a:gd name="connsiteY171-9080" fmla="*/ 2395959 h 5311470"/>
                <a:gd name="connsiteX172-9081" fmla="*/ 3959226 w 4098122"/>
                <a:gd name="connsiteY172-9082" fmla="*/ 2534855 h 5311470"/>
                <a:gd name="connsiteX173-9083" fmla="*/ 3982375 w 4098122"/>
                <a:gd name="connsiteY173-9084" fmla="*/ 2558005 h 5311470"/>
                <a:gd name="connsiteX174-9085" fmla="*/ 3993950 w 4098122"/>
                <a:gd name="connsiteY174-9086" fmla="*/ 2592729 h 5311470"/>
                <a:gd name="connsiteX175-9087" fmla="*/ 4028674 w 4098122"/>
                <a:gd name="connsiteY175-9088" fmla="*/ 2916820 h 5311470"/>
                <a:gd name="connsiteX176-9089" fmla="*/ 4051823 w 4098122"/>
                <a:gd name="connsiteY176-9090" fmla="*/ 3067291 h 5311470"/>
                <a:gd name="connsiteX177-9091" fmla="*/ 4040249 w 4098122"/>
                <a:gd name="connsiteY177-9092" fmla="*/ 3125164 h 5311470"/>
                <a:gd name="connsiteX178-9093" fmla="*/ 4029899 w 4098122"/>
                <a:gd name="connsiteY178-9094" fmla="*/ 3164921 h 5311470"/>
                <a:gd name="connsiteX179-9095" fmla="*/ 4031149 w 4098122"/>
                <a:gd name="connsiteY179-9096" fmla="*/ 3158443 h 5311470"/>
                <a:gd name="connsiteX180-9097" fmla="*/ 4029899 w 4098122"/>
                <a:gd name="connsiteY180-9098" fmla="*/ 3164921 h 5311470"/>
                <a:gd name="connsiteX181-9099" fmla="*/ 4017099 w 4098122"/>
                <a:gd name="connsiteY181-9100" fmla="*/ 3229336 h 5311470"/>
                <a:gd name="connsiteX182-9101" fmla="*/ 4017099 w 4098122"/>
                <a:gd name="connsiteY182-9102" fmla="*/ 3634450 h 5311470"/>
                <a:gd name="connsiteX183-9103" fmla="*/ 4051823 w 4098122"/>
                <a:gd name="connsiteY183-9104" fmla="*/ 3842795 h 5311470"/>
                <a:gd name="connsiteX184-9105" fmla="*/ 4063398 w 4098122"/>
                <a:gd name="connsiteY184-9106" fmla="*/ 3981691 h 5311470"/>
                <a:gd name="connsiteX185-9107" fmla="*/ 4051823 w 4098122"/>
                <a:gd name="connsiteY185-9108" fmla="*/ 4120587 h 5311470"/>
                <a:gd name="connsiteX186-9109" fmla="*/ 4040249 w 4098122"/>
                <a:gd name="connsiteY186-9110" fmla="*/ 4155311 h 5311470"/>
                <a:gd name="connsiteX187-9111" fmla="*/ 4017099 w 4098122"/>
                <a:gd name="connsiteY187-9112" fmla="*/ 4444678 h 5311470"/>
                <a:gd name="connsiteX188-9113" fmla="*/ 4028674 w 4098122"/>
                <a:gd name="connsiteY188-9114" fmla="*/ 4734045 h 5311470"/>
                <a:gd name="connsiteX189-9115" fmla="*/ 4040249 w 4098122"/>
                <a:gd name="connsiteY189-9116" fmla="*/ 4768769 h 5311470"/>
                <a:gd name="connsiteX190-9117" fmla="*/ 4025844 w 4098122"/>
                <a:gd name="connsiteY190-9118" fmla="*/ 5150698 h 5311470"/>
                <a:gd name="connsiteX191-9119" fmla="*/ 4014270 w 4098122"/>
                <a:gd name="connsiteY191-9120" fmla="*/ 5275190 h 5311470"/>
                <a:gd name="connsiteX192-9121" fmla="*/ 3936076 w 4098122"/>
                <a:gd name="connsiteY192-9122" fmla="*/ 5254906 h 5311470"/>
                <a:gd name="connsiteX193-9123" fmla="*/ 3889778 w 4098122"/>
                <a:gd name="connsiteY193-9124" fmla="*/ 5243331 h 5311470"/>
                <a:gd name="connsiteX194-9125" fmla="*/ 3788546 w 4098122"/>
                <a:gd name="connsiteY194-9126" fmla="*/ 5240502 h 5311470"/>
                <a:gd name="connsiteX195-9127" fmla="*/ 3713143 w 4098122"/>
                <a:gd name="connsiteY195-9128" fmla="*/ 5246382 h 5311470"/>
                <a:gd name="connsiteX196-9129" fmla="*/ 3655455 w 4098122"/>
                <a:gd name="connsiteY196-9130" fmla="*/ 5234733 h 5311470"/>
                <a:gd name="connsiteX197-9131" fmla="*/ 3600411 w 4098122"/>
                <a:gd name="connsiteY197-9132" fmla="*/ 5231757 h 5311470"/>
                <a:gd name="connsiteX198-9133" fmla="*/ 3565686 w 4098122"/>
                <a:gd name="connsiteY198-9134" fmla="*/ 5243331 h 5311470"/>
                <a:gd name="connsiteX199-9135" fmla="*/ 2350345 w 4098122"/>
                <a:gd name="connsiteY199-9136" fmla="*/ 5266481 h 5311470"/>
                <a:gd name="connsiteX200-9137" fmla="*/ 2188299 w 4098122"/>
                <a:gd name="connsiteY200-9138" fmla="*/ 5289630 h 5311470"/>
                <a:gd name="connsiteX201-9139" fmla="*/ 2095702 w 4098122"/>
                <a:gd name="connsiteY201-9140" fmla="*/ 5301205 h 5311470"/>
                <a:gd name="connsiteX202-9141" fmla="*/ 2049329 w 4098122"/>
                <a:gd name="connsiteY202-9142" fmla="*/ 5306936 h 5311470"/>
                <a:gd name="connsiteX203-9143" fmla="*/ 1968380 w 4098122"/>
                <a:gd name="connsiteY203-9144" fmla="*/ 5301205 h 5311470"/>
                <a:gd name="connsiteX204-9145" fmla="*/ 1748461 w 4098122"/>
                <a:gd name="connsiteY204-9146" fmla="*/ 5289630 h 5311470"/>
                <a:gd name="connsiteX205-9147" fmla="*/ 1574841 w 4098122"/>
                <a:gd name="connsiteY205-9148" fmla="*/ 5266481 h 5311470"/>
                <a:gd name="connsiteX206-9149" fmla="*/ 1505393 w 4098122"/>
                <a:gd name="connsiteY206-9150" fmla="*/ 5243331 h 5311470"/>
                <a:gd name="connsiteX207-9151" fmla="*/ 1470669 w 4098122"/>
                <a:gd name="connsiteY207-9152" fmla="*/ 5231757 h 5311470"/>
                <a:gd name="connsiteX208-9153" fmla="*/ 1435945 w 4098122"/>
                <a:gd name="connsiteY208-9154" fmla="*/ 5220182 h 5311470"/>
                <a:gd name="connsiteX209-9155" fmla="*/ 1366497 w 4098122"/>
                <a:gd name="connsiteY209-9156" fmla="*/ 5208607 h 5311470"/>
                <a:gd name="connsiteX210-9157" fmla="*/ 1331773 w 4098122"/>
                <a:gd name="connsiteY210-9158" fmla="*/ 5197033 h 5311470"/>
                <a:gd name="connsiteX211-9159" fmla="*/ 1273899 w 4098122"/>
                <a:gd name="connsiteY211-9160" fmla="*/ 5185458 h 5311470"/>
                <a:gd name="connsiteX212-9161" fmla="*/ 1088704 w 4098122"/>
                <a:gd name="connsiteY212-9162" fmla="*/ 5197033 h 5311470"/>
                <a:gd name="connsiteX213-9163" fmla="*/ 1030831 w 4098122"/>
                <a:gd name="connsiteY213-9164" fmla="*/ 5208607 h 5311470"/>
                <a:gd name="connsiteX214-9165" fmla="*/ 799337 w 4098122"/>
                <a:gd name="connsiteY214-9166" fmla="*/ 5197033 h 5311470"/>
                <a:gd name="connsiteX215-9167" fmla="*/ 648866 w 4098122"/>
                <a:gd name="connsiteY215-9168" fmla="*/ 5231757 h 5311470"/>
                <a:gd name="connsiteX216-9169" fmla="*/ 452097 w 4098122"/>
                <a:gd name="connsiteY216-9170" fmla="*/ 5197033 h 5311470"/>
                <a:gd name="connsiteX217-9171" fmla="*/ 244625 w 4098122"/>
                <a:gd name="connsiteY217-9172" fmla="*/ 5207919 h 5311470"/>
                <a:gd name="connsiteX218-9173" fmla="*/ 174304 w 4098122"/>
                <a:gd name="connsiteY218-9174" fmla="*/ 5220182 h 5311470"/>
                <a:gd name="connsiteX219-9175" fmla="*/ 117808 w 4098122"/>
                <a:gd name="connsiteY219-9176" fmla="*/ 5228128 h 5311470"/>
                <a:gd name="connsiteX220-9177" fmla="*/ 12259 w 4098122"/>
                <a:gd name="connsiteY220-9178" fmla="*/ 5243331 h 5311470"/>
                <a:gd name="connsiteX221-9179" fmla="*/ 23144 w 4098122"/>
                <a:gd name="connsiteY221-9180" fmla="*/ 5109442 h 5311470"/>
                <a:gd name="connsiteX222-9181" fmla="*/ 46294 w 4098122"/>
                <a:gd name="connsiteY222-9182" fmla="*/ 5020289 h 5311470"/>
                <a:gd name="connsiteX223-9183" fmla="*/ 35408 w 4098122"/>
                <a:gd name="connsiteY223-9184" fmla="*/ 4826643 h 5311470"/>
                <a:gd name="connsiteX224-9185" fmla="*/ 58557 w 4098122"/>
                <a:gd name="connsiteY224-9186" fmla="*/ 4791919 h 5311470"/>
                <a:gd name="connsiteX225-9187" fmla="*/ 70132 w 4098122"/>
                <a:gd name="connsiteY225-9188" fmla="*/ 4745620 h 5311470"/>
                <a:gd name="connsiteX226-9189" fmla="*/ 35408 w 4098122"/>
                <a:gd name="connsiteY226-9190" fmla="*/ 4676172 h 5311470"/>
                <a:gd name="connsiteX227-9191" fmla="*/ 23833 w 4098122"/>
                <a:gd name="connsiteY227-9192" fmla="*/ 4641448 h 5311470"/>
                <a:gd name="connsiteX228-9193" fmla="*/ 35408 w 4098122"/>
                <a:gd name="connsiteY228-9194" fmla="*/ 4514126 h 5311470"/>
                <a:gd name="connsiteX229-9195" fmla="*/ 46983 w 4098122"/>
                <a:gd name="connsiteY229-9196" fmla="*/ 4467828 h 5311470"/>
                <a:gd name="connsiteX230-9197" fmla="*/ 70132 w 4098122"/>
                <a:gd name="connsiteY230-9198" fmla="*/ 4363655 h 5311470"/>
                <a:gd name="connsiteX231-9199" fmla="*/ 58557 w 4098122"/>
                <a:gd name="connsiteY231-9200" fmla="*/ 4305782 h 5311470"/>
                <a:gd name="connsiteX232-9201" fmla="*/ 46983 w 4098122"/>
                <a:gd name="connsiteY232-9202" fmla="*/ 4236334 h 5311470"/>
                <a:gd name="connsiteX233-9203" fmla="*/ 23833 w 4098122"/>
                <a:gd name="connsiteY233-9204" fmla="*/ 4166886 h 5311470"/>
                <a:gd name="connsiteX234-9205" fmla="*/ 35408 w 4098122"/>
                <a:gd name="connsiteY234-9206" fmla="*/ 3877519 h 5311470"/>
                <a:gd name="connsiteX235-9207" fmla="*/ 46983 w 4098122"/>
                <a:gd name="connsiteY235-9208" fmla="*/ 3819645 h 5311470"/>
                <a:gd name="connsiteX236-9209" fmla="*/ 116431 w 4098122"/>
                <a:gd name="connsiteY236-9210" fmla="*/ 3750197 h 5311470"/>
                <a:gd name="connsiteX237-9211" fmla="*/ 93281 w 4098122"/>
                <a:gd name="connsiteY237-9212" fmla="*/ 3611301 h 5311470"/>
                <a:gd name="connsiteX238-9213" fmla="*/ 70132 w 4098122"/>
                <a:gd name="connsiteY238-9214" fmla="*/ 3576577 h 5311470"/>
                <a:gd name="connsiteX239-9215" fmla="*/ 58557 w 4098122"/>
                <a:gd name="connsiteY239-9216" fmla="*/ 3437681 h 5311470"/>
                <a:gd name="connsiteX240-9217" fmla="*/ 35408 w 4098122"/>
                <a:gd name="connsiteY240-9218" fmla="*/ 3345083 h 5311470"/>
                <a:gd name="connsiteX241-9219" fmla="*/ 12259 w 4098122"/>
                <a:gd name="connsiteY241-9220" fmla="*/ 3264060 h 5311470"/>
                <a:gd name="connsiteX242-9221" fmla="*/ 23833 w 4098122"/>
                <a:gd name="connsiteY242-9222" fmla="*/ 3078866 h 5311470"/>
                <a:gd name="connsiteX243-9223" fmla="*/ 46983 w 4098122"/>
                <a:gd name="connsiteY243-9224" fmla="*/ 3009417 h 5311470"/>
                <a:gd name="connsiteX244-9225" fmla="*/ 58557 w 4098122"/>
                <a:gd name="connsiteY244-9226" fmla="*/ 2974693 h 5311470"/>
                <a:gd name="connsiteX245-9227" fmla="*/ 46983 w 4098122"/>
                <a:gd name="connsiteY245-9228" fmla="*/ 2812648 h 5311470"/>
                <a:gd name="connsiteX246-9229" fmla="*/ 35408 w 4098122"/>
                <a:gd name="connsiteY246-9230" fmla="*/ 2673752 h 5311470"/>
                <a:gd name="connsiteX247-9231" fmla="*/ 46983 w 4098122"/>
                <a:gd name="connsiteY247-9232" fmla="*/ 2523281 h 5311470"/>
                <a:gd name="connsiteX248-9233" fmla="*/ 70132 w 4098122"/>
                <a:gd name="connsiteY248-9234" fmla="*/ 2453833 h 5311470"/>
                <a:gd name="connsiteX249-9235" fmla="*/ 58557 w 4098122"/>
                <a:gd name="connsiteY249-9236" fmla="*/ 2257063 h 5311470"/>
                <a:gd name="connsiteX250-9237" fmla="*/ 46983 w 4098122"/>
                <a:gd name="connsiteY250-9238" fmla="*/ 2210764 h 5311470"/>
                <a:gd name="connsiteX251-9239" fmla="*/ 23833 w 4098122"/>
                <a:gd name="connsiteY251-9240" fmla="*/ 2176040 h 5311470"/>
                <a:gd name="connsiteX252-9241" fmla="*/ 23833 w 4098122"/>
                <a:gd name="connsiteY252-9242" fmla="*/ 1828800 h 5311470"/>
                <a:gd name="connsiteX253-9243" fmla="*/ 35408 w 4098122"/>
                <a:gd name="connsiteY253-9244" fmla="*/ 1713053 h 5311470"/>
                <a:gd name="connsiteX254-9245" fmla="*/ 58557 w 4098122"/>
                <a:gd name="connsiteY254-9246" fmla="*/ 1643605 h 5311470"/>
                <a:gd name="connsiteX255-9247" fmla="*/ 35408 w 4098122"/>
                <a:gd name="connsiteY255-9248" fmla="*/ 1481559 h 5311470"/>
                <a:gd name="connsiteX256-9249" fmla="*/ 23833 w 4098122"/>
                <a:gd name="connsiteY256-9250" fmla="*/ 1446835 h 5311470"/>
                <a:gd name="connsiteX257-9251" fmla="*/ 684 w 4098122"/>
                <a:gd name="connsiteY257-9252" fmla="*/ 1365812 h 5311470"/>
                <a:gd name="connsiteX258-9253" fmla="*/ 12259 w 4098122"/>
                <a:gd name="connsiteY258-9254" fmla="*/ 1192192 h 5311470"/>
                <a:gd name="connsiteX259-9255" fmla="*/ 23833 w 4098122"/>
                <a:gd name="connsiteY259-9256" fmla="*/ 1157468 h 5311470"/>
                <a:gd name="connsiteX260-9257" fmla="*/ 58557 w 4098122"/>
                <a:gd name="connsiteY260-9258" fmla="*/ 1064871 h 5311470"/>
                <a:gd name="connsiteX261-9259" fmla="*/ 46983 w 4098122"/>
                <a:gd name="connsiteY261-9260" fmla="*/ 844952 h 5311470"/>
                <a:gd name="connsiteX262-9261" fmla="*/ 35408 w 4098122"/>
                <a:gd name="connsiteY262-9262" fmla="*/ 787078 h 5311470"/>
                <a:gd name="connsiteX263-9263" fmla="*/ 23833 w 4098122"/>
                <a:gd name="connsiteY263-9264" fmla="*/ 648182 h 5311470"/>
                <a:gd name="connsiteX264-9265" fmla="*/ 12259 w 4098122"/>
                <a:gd name="connsiteY264-9266" fmla="*/ 555585 h 5311470"/>
                <a:gd name="connsiteX265-9267" fmla="*/ 23833 w 4098122"/>
                <a:gd name="connsiteY265-9268" fmla="*/ 115747 h 5311470"/>
                <a:gd name="connsiteX266-9269" fmla="*/ 70132 w 4098122"/>
                <a:gd name="connsiteY266-9270" fmla="*/ 69448 h 5311470"/>
                <a:gd name="connsiteX267-9271" fmla="*/ 428947 w 4098122"/>
                <a:gd name="connsiteY267-9272" fmla="*/ 69448 h 5311470"/>
                <a:gd name="connsiteX268-9273" fmla="*/ 556269 w 4098122"/>
                <a:gd name="connsiteY268-9274" fmla="*/ 81022 h 5311470"/>
                <a:gd name="connsiteX269-9275" fmla="*/ 891935 w 4098122"/>
                <a:gd name="connsiteY269-9276" fmla="*/ 57873 h 5311470"/>
                <a:gd name="connsiteX270-9277" fmla="*/ 926659 w 4098122"/>
                <a:gd name="connsiteY270-9278" fmla="*/ 46298 h 5311470"/>
                <a:gd name="connsiteX271-9279" fmla="*/ 961383 w 4098122"/>
                <a:gd name="connsiteY271-9280" fmla="*/ 23149 h 5311470"/>
                <a:gd name="connsiteX272-9281" fmla="*/ 1007681 w 4098122"/>
                <a:gd name="connsiteY272-9282" fmla="*/ 0 h 5311470"/>
                <a:gd name="connsiteX0-9283" fmla="*/ 1056735 w 4098122"/>
                <a:gd name="connsiteY0-9284" fmla="*/ 149710 h 5311470"/>
                <a:gd name="connsiteX1-9285" fmla="*/ 1010449 w 4098122"/>
                <a:gd name="connsiteY1-9286" fmla="*/ 140754 h 5311470"/>
                <a:gd name="connsiteX2-9287" fmla="*/ 912755 w 4098122"/>
                <a:gd name="connsiteY2-9288" fmla="*/ 151921 h 5311470"/>
                <a:gd name="connsiteX3-9289" fmla="*/ 665066 w 4098122"/>
                <a:gd name="connsiteY3-9290" fmla="*/ 174258 h 5311470"/>
                <a:gd name="connsiteX4-9291" fmla="*/ 546340 w 4098122"/>
                <a:gd name="connsiteY4-9292" fmla="*/ 163090 h 5311470"/>
                <a:gd name="connsiteX5-9293" fmla="*/ 193938 w 4098122"/>
                <a:gd name="connsiteY5-9294" fmla="*/ 169028 h 5311470"/>
                <a:gd name="connsiteX6-9295" fmla="*/ 168578 w 4098122"/>
                <a:gd name="connsiteY6-9296" fmla="*/ 207762 h 5311470"/>
                <a:gd name="connsiteX7-9297" fmla="*/ 187473 w 4098122"/>
                <a:gd name="connsiteY7-9298" fmla="*/ 608390 h 5311470"/>
                <a:gd name="connsiteX8-9299" fmla="*/ 208505 w 4098122"/>
                <a:gd name="connsiteY8-9300" fmla="*/ 760923 h 5311470"/>
                <a:gd name="connsiteX9-9301" fmla="*/ 179372 w 4098122"/>
                <a:gd name="connsiteY9-9302" fmla="*/ 855496 h 5311470"/>
                <a:gd name="connsiteX10-9303" fmla="*/ 190165 w 4098122"/>
                <a:gd name="connsiteY10-9304" fmla="*/ 911336 h 5311470"/>
                <a:gd name="connsiteX11-9305" fmla="*/ 222545 w 4098122"/>
                <a:gd name="connsiteY11-9306" fmla="*/ 1056518 h 5311470"/>
                <a:gd name="connsiteX12-9307" fmla="*/ 209587 w 4098122"/>
                <a:gd name="connsiteY12-9308" fmla="*/ 1198869 h 5311470"/>
                <a:gd name="connsiteX13-9309" fmla="*/ 193411 w 4098122"/>
                <a:gd name="connsiteY13-9310" fmla="*/ 1287934 h 5311470"/>
                <a:gd name="connsiteX14-9311" fmla="*/ 146992 w 4098122"/>
                <a:gd name="connsiteY14-9312" fmla="*/ 1413887 h 5311470"/>
                <a:gd name="connsiteX15-9313" fmla="*/ 168578 w 4098122"/>
                <a:gd name="connsiteY15-9314" fmla="*/ 1492062 h 5311470"/>
                <a:gd name="connsiteX16-9315" fmla="*/ 179372 w 4098122"/>
                <a:gd name="connsiteY16-9316" fmla="*/ 1525566 h 5311470"/>
                <a:gd name="connsiteX17-9317" fmla="*/ 200958 w 4098122"/>
                <a:gd name="connsiteY17-9318" fmla="*/ 1681916 h 5311470"/>
                <a:gd name="connsiteX18-9319" fmla="*/ 179372 w 4098122"/>
                <a:gd name="connsiteY18-9320" fmla="*/ 1748923 h 5311470"/>
                <a:gd name="connsiteX19-9321" fmla="*/ 168578 w 4098122"/>
                <a:gd name="connsiteY19-9322" fmla="*/ 1860602 h 5311470"/>
                <a:gd name="connsiteX20-9323" fmla="*/ 204205 w 4098122"/>
                <a:gd name="connsiteY20-9324" fmla="*/ 2148134 h 5311470"/>
                <a:gd name="connsiteX21-9325" fmla="*/ 190165 w 4098122"/>
                <a:gd name="connsiteY21-9326" fmla="*/ 2229139 h 5311470"/>
                <a:gd name="connsiteX22-9327" fmla="*/ 200958 w 4098122"/>
                <a:gd name="connsiteY22-9328" fmla="*/ 2273811 h 5311470"/>
                <a:gd name="connsiteX23-9329" fmla="*/ 211751 w 4098122"/>
                <a:gd name="connsiteY23-9330" fmla="*/ 2463665 h 5311470"/>
                <a:gd name="connsiteX24-9331" fmla="*/ 190165 w 4098122"/>
                <a:gd name="connsiteY24-9332" fmla="*/ 2530671 h 5311470"/>
                <a:gd name="connsiteX25-9333" fmla="*/ 197184 w 4098122"/>
                <a:gd name="connsiteY25-9334" fmla="*/ 2693667 h 5311470"/>
                <a:gd name="connsiteX26-9335" fmla="*/ 190165 w 4098122"/>
                <a:gd name="connsiteY26-9336" fmla="*/ 2809867 h 5311470"/>
                <a:gd name="connsiteX27-9337" fmla="*/ 200958 w 4098122"/>
                <a:gd name="connsiteY27-9338" fmla="*/ 2966216 h 5311470"/>
                <a:gd name="connsiteX28-9339" fmla="*/ 190165 w 4098122"/>
                <a:gd name="connsiteY28-9340" fmla="*/ 2999720 h 5311470"/>
                <a:gd name="connsiteX29-9341" fmla="*/ 168578 w 4098122"/>
                <a:gd name="connsiteY29-9342" fmla="*/ 3066728 h 5311470"/>
                <a:gd name="connsiteX30-9343" fmla="*/ 187473 w 4098122"/>
                <a:gd name="connsiteY30-9344" fmla="*/ 3221661 h 5311470"/>
                <a:gd name="connsiteX31-9345" fmla="*/ 179372 w 4098122"/>
                <a:gd name="connsiteY31-9346" fmla="*/ 3323587 h 5311470"/>
                <a:gd name="connsiteX32-9347" fmla="*/ 200958 w 4098122"/>
                <a:gd name="connsiteY32-9348" fmla="*/ 3412930 h 5311470"/>
                <a:gd name="connsiteX33-9349" fmla="*/ 211751 w 4098122"/>
                <a:gd name="connsiteY33-9350" fmla="*/ 3546944 h 5311470"/>
                <a:gd name="connsiteX34-9351" fmla="*/ 233337 w 4098122"/>
                <a:gd name="connsiteY34-9352" fmla="*/ 3580448 h 5311470"/>
                <a:gd name="connsiteX35-9353" fmla="*/ 254924 w 4098122"/>
                <a:gd name="connsiteY35-9354" fmla="*/ 3714461 h 5311470"/>
                <a:gd name="connsiteX36-9355" fmla="*/ 207978 w 4098122"/>
                <a:gd name="connsiteY36-9356" fmla="*/ 3817095 h 5311470"/>
                <a:gd name="connsiteX37-9357" fmla="*/ 214443 w 4098122"/>
                <a:gd name="connsiteY37-9358" fmla="*/ 3951817 h 5311470"/>
                <a:gd name="connsiteX38-9359" fmla="*/ 168578 w 4098122"/>
                <a:gd name="connsiteY38-9360" fmla="*/ 4116504 h 5311470"/>
                <a:gd name="connsiteX39-9361" fmla="*/ 190165 w 4098122"/>
                <a:gd name="connsiteY39-9362" fmla="*/ 4183511 h 5311470"/>
                <a:gd name="connsiteX40-9363" fmla="*/ 218216 w 4098122"/>
                <a:gd name="connsiteY40-9364" fmla="*/ 4256733 h 5311470"/>
                <a:gd name="connsiteX41-9365" fmla="*/ 211751 w 4098122"/>
                <a:gd name="connsiteY41-9366" fmla="*/ 4306356 h 5311470"/>
                <a:gd name="connsiteX42-9367" fmla="*/ 190165 w 4098122"/>
                <a:gd name="connsiteY42-9368" fmla="*/ 4406868 h 5311470"/>
                <a:gd name="connsiteX43-9369" fmla="*/ 179372 w 4098122"/>
                <a:gd name="connsiteY43-9370" fmla="*/ 4451539 h 5311470"/>
                <a:gd name="connsiteX44-9371" fmla="*/ 168578 w 4098122"/>
                <a:gd name="connsiteY44-9372" fmla="*/ 4574385 h 5311470"/>
                <a:gd name="connsiteX45-9373" fmla="*/ 179372 w 4098122"/>
                <a:gd name="connsiteY45-9374" fmla="*/ 4607889 h 5311470"/>
                <a:gd name="connsiteX46-9375" fmla="*/ 211751 w 4098122"/>
                <a:gd name="connsiteY46-9376" fmla="*/ 4674896 h 5311470"/>
                <a:gd name="connsiteX47-9377" fmla="*/ 200958 w 4098122"/>
                <a:gd name="connsiteY47-9378" fmla="*/ 4719567 h 5311470"/>
                <a:gd name="connsiteX48-9379" fmla="*/ 179372 w 4098122"/>
                <a:gd name="connsiteY48-9380" fmla="*/ 4753071 h 5311470"/>
                <a:gd name="connsiteX49-9381" fmla="*/ 179372 w 4098122"/>
                <a:gd name="connsiteY49-9382" fmla="*/ 5009930 h 5311470"/>
                <a:gd name="connsiteX50-9383" fmla="*/ 157786 w 4098122"/>
                <a:gd name="connsiteY50-9384" fmla="*/ 5043435 h 5311470"/>
                <a:gd name="connsiteX51-9385" fmla="*/ 180935 w 4098122"/>
                <a:gd name="connsiteY51-9386" fmla="*/ 5108814 h 5311470"/>
                <a:gd name="connsiteX52-9387" fmla="*/ 230213 w 4098122"/>
                <a:gd name="connsiteY52-9388" fmla="*/ 5074497 h 5311470"/>
                <a:gd name="connsiteX53-9389" fmla="*/ 308890 w 4098122"/>
                <a:gd name="connsiteY53-9390" fmla="*/ 5132777 h 5311470"/>
                <a:gd name="connsiteX54-9391" fmla="*/ 330477 w 4098122"/>
                <a:gd name="connsiteY54-9392" fmla="*/ 5110441 h 5311470"/>
                <a:gd name="connsiteX55-9393" fmla="*/ 524754 w 4098122"/>
                <a:gd name="connsiteY55-9394" fmla="*/ 5099273 h 5311470"/>
                <a:gd name="connsiteX56-9395" fmla="*/ 783791 w 4098122"/>
                <a:gd name="connsiteY56-9396" fmla="*/ 5099273 h 5311470"/>
                <a:gd name="connsiteX57-9397" fmla="*/ 891723 w 4098122"/>
                <a:gd name="connsiteY57-9398" fmla="*/ 5110441 h 5311470"/>
                <a:gd name="connsiteX58-9399" fmla="*/ 1107587 w 4098122"/>
                <a:gd name="connsiteY58-9400" fmla="*/ 5121609 h 5311470"/>
                <a:gd name="connsiteX59-9401" fmla="*/ 1161553 w 4098122"/>
                <a:gd name="connsiteY59-9402" fmla="*/ 5110441 h 5311470"/>
                <a:gd name="connsiteX60-9403" fmla="*/ 1334244 w 4098122"/>
                <a:gd name="connsiteY60-9404" fmla="*/ 5099273 h 5311470"/>
                <a:gd name="connsiteX61-9405" fmla="*/ 1388211 w 4098122"/>
                <a:gd name="connsiteY61-9406" fmla="*/ 5110441 h 5311470"/>
                <a:gd name="connsiteX62-9407" fmla="*/ 1420590 w 4098122"/>
                <a:gd name="connsiteY62-9408" fmla="*/ 5121609 h 5311470"/>
                <a:gd name="connsiteX63-9409" fmla="*/ 1485349 w 4098122"/>
                <a:gd name="connsiteY63-9410" fmla="*/ 5132777 h 5311470"/>
                <a:gd name="connsiteX64-9411" fmla="*/ 1517729 w 4098122"/>
                <a:gd name="connsiteY64-9412" fmla="*/ 5143945 h 5311470"/>
                <a:gd name="connsiteX65-9413" fmla="*/ 1550108 w 4098122"/>
                <a:gd name="connsiteY65-9414" fmla="*/ 5155112 h 5311470"/>
                <a:gd name="connsiteX66-9415" fmla="*/ 1614868 w 4098122"/>
                <a:gd name="connsiteY66-9416" fmla="*/ 5177448 h 5311470"/>
                <a:gd name="connsiteX67-9417" fmla="*/ 1802785 w 4098122"/>
                <a:gd name="connsiteY67-9418" fmla="*/ 5181199 h 5311470"/>
                <a:gd name="connsiteX68-9419" fmla="*/ 1926080 w 4098122"/>
                <a:gd name="connsiteY68-9420" fmla="*/ 5173781 h 5311470"/>
                <a:gd name="connsiteX69-9421" fmla="*/ 2060390 w 4098122"/>
                <a:gd name="connsiteY69-9422" fmla="*/ 5177531 h 5311470"/>
                <a:gd name="connsiteX70-9423" fmla="*/ 2137733 w 4098122"/>
                <a:gd name="connsiteY70-9424" fmla="*/ 5177498 h 5311470"/>
                <a:gd name="connsiteX71-9425" fmla="*/ 2216643 w 4098122"/>
                <a:gd name="connsiteY71-9426" fmla="*/ 5170047 h 5311470"/>
                <a:gd name="connsiteX72-9427" fmla="*/ 2338012 w 4098122"/>
                <a:gd name="connsiteY72-9428" fmla="*/ 5177448 h 5311470"/>
                <a:gd name="connsiteX73-9429" fmla="*/ 3426693 w 4098122"/>
                <a:gd name="connsiteY73-9430" fmla="*/ 5140244 h 5311470"/>
                <a:gd name="connsiteX74-9431" fmla="*/ 3485092 w 4098122"/>
                <a:gd name="connsiteY74-9432" fmla="*/ 5129077 h 5311470"/>
                <a:gd name="connsiteX75-9433" fmla="*/ 3536058 w 4098122"/>
                <a:gd name="connsiteY75-9434" fmla="*/ 5121609 h 5311470"/>
                <a:gd name="connsiteX76-9435" fmla="*/ 3606819 w 4098122"/>
                <a:gd name="connsiteY76-9436" fmla="*/ 5129026 h 5311470"/>
                <a:gd name="connsiteX77-9437" fmla="*/ 3665576 w 4098122"/>
                <a:gd name="connsiteY77-9438" fmla="*/ 5132777 h 5311470"/>
                <a:gd name="connsiteX78-9439" fmla="*/ 3773508 w 4098122"/>
                <a:gd name="connsiteY78-9440" fmla="*/ 5155112 h 5311470"/>
                <a:gd name="connsiteX79-9441" fmla="*/ 3816680 w 4098122"/>
                <a:gd name="connsiteY79-9442" fmla="*/ 5166280 h 5311470"/>
                <a:gd name="connsiteX80-9443" fmla="*/ 3870647 w 4098122"/>
                <a:gd name="connsiteY80-9444" fmla="*/ 5177448 h 5311470"/>
                <a:gd name="connsiteX81-9445" fmla="*/ 3874975 w 4098122"/>
                <a:gd name="connsiteY81-9446" fmla="*/ 5037497 h 5311470"/>
                <a:gd name="connsiteX82-9447" fmla="*/ 3913820 w 4098122"/>
                <a:gd name="connsiteY82-9448" fmla="*/ 4697231 h 5311470"/>
                <a:gd name="connsiteX83-9449" fmla="*/ 3903026 w 4098122"/>
                <a:gd name="connsiteY83-9450" fmla="*/ 4663727 h 5311470"/>
                <a:gd name="connsiteX84-9451" fmla="*/ 3892233 w 4098122"/>
                <a:gd name="connsiteY84-9452" fmla="*/ 4384532 h 5311470"/>
                <a:gd name="connsiteX85-9453" fmla="*/ 3881440 w 4098122"/>
                <a:gd name="connsiteY85-9454" fmla="*/ 4105336 h 5311470"/>
                <a:gd name="connsiteX86-9455" fmla="*/ 3924612 w 4098122"/>
                <a:gd name="connsiteY86-9456" fmla="*/ 4071832 h 5311470"/>
                <a:gd name="connsiteX87-9457" fmla="*/ 3899780 w 4098122"/>
                <a:gd name="connsiteY87-9458" fmla="*/ 3931880 h 5311470"/>
                <a:gd name="connsiteX88-9459" fmla="*/ 3872811 w 4098122"/>
                <a:gd name="connsiteY88-9460" fmla="*/ 3820202 h 5311470"/>
                <a:gd name="connsiteX89-9461" fmla="*/ 3892233 w 4098122"/>
                <a:gd name="connsiteY89-9462" fmla="*/ 3602783 h 5311470"/>
                <a:gd name="connsiteX90-9463" fmla="*/ 3878749 w 4098122"/>
                <a:gd name="connsiteY90-9464" fmla="*/ 3246828 h 5311470"/>
                <a:gd name="connsiteX91-9465" fmla="*/ 3913820 w 4098122"/>
                <a:gd name="connsiteY91-9466" fmla="*/ 3111398 h 5311470"/>
                <a:gd name="connsiteX92-9467" fmla="*/ 3924612 w 4098122"/>
                <a:gd name="connsiteY92-9468" fmla="*/ 3055560 h 5311470"/>
                <a:gd name="connsiteX93-9469" fmla="*/ 3903026 w 4098122"/>
                <a:gd name="connsiteY93-9470" fmla="*/ 2910378 h 5311470"/>
                <a:gd name="connsiteX94-9471" fmla="*/ 3897643 w 4098122"/>
                <a:gd name="connsiteY94-9472" fmla="*/ 2689852 h 5311470"/>
                <a:gd name="connsiteX95-9473" fmla="*/ 3859853 w 4098122"/>
                <a:gd name="connsiteY95-9474" fmla="*/ 2564175 h 5311470"/>
                <a:gd name="connsiteX96-9475" fmla="*/ 3838267 w 4098122"/>
                <a:gd name="connsiteY96-9476" fmla="*/ 2541839 h 5311470"/>
                <a:gd name="connsiteX97-9477" fmla="*/ 3827474 w 4098122"/>
                <a:gd name="connsiteY97-9478" fmla="*/ 2407825 h 5311470"/>
                <a:gd name="connsiteX98-9479" fmla="*/ 3838267 w 4098122"/>
                <a:gd name="connsiteY98-9480" fmla="*/ 2374321 h 5311470"/>
                <a:gd name="connsiteX99-9481" fmla="*/ 3849060 w 4098122"/>
                <a:gd name="connsiteY99-9482" fmla="*/ 2296146 h 5311470"/>
                <a:gd name="connsiteX100-9483" fmla="*/ 3870647 w 4098122"/>
                <a:gd name="connsiteY100-9484" fmla="*/ 2273811 h 5311470"/>
                <a:gd name="connsiteX101-9485" fmla="*/ 3903026 w 4098122"/>
                <a:gd name="connsiteY101-9486" fmla="*/ 2184469 h 5311470"/>
                <a:gd name="connsiteX102-9487" fmla="*/ 3913820 w 4098122"/>
                <a:gd name="connsiteY102-9488" fmla="*/ 2005783 h 5311470"/>
                <a:gd name="connsiteX103-9489" fmla="*/ 3935406 w 4098122"/>
                <a:gd name="connsiteY103-9490" fmla="*/ 1793595 h 5311470"/>
                <a:gd name="connsiteX104-9491" fmla="*/ 3924612 w 4098122"/>
                <a:gd name="connsiteY104-9492" fmla="*/ 1648413 h 5311470"/>
                <a:gd name="connsiteX105-9493" fmla="*/ 3946199 w 4098122"/>
                <a:gd name="connsiteY105-9494" fmla="*/ 1614909 h 5311470"/>
                <a:gd name="connsiteX106-9495" fmla="*/ 3940816 w 4098122"/>
                <a:gd name="connsiteY106-9496" fmla="*/ 1485848 h 5311470"/>
                <a:gd name="connsiteX107-9497" fmla="*/ 3947836 w 4098122"/>
                <a:gd name="connsiteY107-9498" fmla="*/ 1378692 h 5311470"/>
                <a:gd name="connsiteX108-9499" fmla="*/ 3931105 w 4098122"/>
                <a:gd name="connsiteY108-9500" fmla="*/ 1305039 h 5311470"/>
                <a:gd name="connsiteX109-9501" fmla="*/ 3913293 w 4098122"/>
                <a:gd name="connsiteY109-9502" fmla="*/ 1178655 h 5311470"/>
                <a:gd name="connsiteX110-9503" fmla="*/ 3903026 w 4098122"/>
                <a:gd name="connsiteY110-9504" fmla="*/ 676810 h 5311470"/>
                <a:gd name="connsiteX111-9505" fmla="*/ 3917066 w 4098122"/>
                <a:gd name="connsiteY111-9506" fmla="*/ 454869 h 5311470"/>
                <a:gd name="connsiteX112-9507" fmla="*/ 3892233 w 4098122"/>
                <a:gd name="connsiteY112-9508" fmla="*/ 397615 h 5311470"/>
                <a:gd name="connsiteX113-9509" fmla="*/ 3913820 w 4098122"/>
                <a:gd name="connsiteY113-9510" fmla="*/ 218929 h 5311470"/>
                <a:gd name="connsiteX114-9511" fmla="*/ 3827474 w 4098122"/>
                <a:gd name="connsiteY114-9512" fmla="*/ 196594 h 5311470"/>
                <a:gd name="connsiteX115-9513" fmla="*/ 3795094 w 4098122"/>
                <a:gd name="connsiteY115-9514" fmla="*/ 174258 h 5311470"/>
                <a:gd name="connsiteX116-9515" fmla="*/ 3740402 w 4098122"/>
                <a:gd name="connsiteY116-9516" fmla="*/ 170044 h 5311470"/>
                <a:gd name="connsiteX117-9517" fmla="*/ 3686865 w 4098122"/>
                <a:gd name="connsiteY117-9518" fmla="*/ 178383 h 5311470"/>
                <a:gd name="connsiteX118-9519" fmla="*/ 3643626 w 4098122"/>
                <a:gd name="connsiteY118-9520" fmla="*/ 168568 h 5311470"/>
                <a:gd name="connsiteX119-9521" fmla="*/ 3558732 w 4098122"/>
                <a:gd name="connsiteY119-9522" fmla="*/ 180474 h 5311470"/>
                <a:gd name="connsiteX120-9523" fmla="*/ 3381688 w 4098122"/>
                <a:gd name="connsiteY120-9524" fmla="*/ 188165 h 5311470"/>
                <a:gd name="connsiteX121-9525" fmla="*/ 3204582 w 4098122"/>
                <a:gd name="connsiteY121-9526" fmla="*/ 182687 h 5311470"/>
                <a:gd name="connsiteX122-9527" fmla="*/ 3169088 w 4098122"/>
                <a:gd name="connsiteY122-9528" fmla="*/ 174258 h 5311470"/>
                <a:gd name="connsiteX123-9529" fmla="*/ 3136709 w 4098122"/>
                <a:gd name="connsiteY123-9530" fmla="*/ 163090 h 5311470"/>
                <a:gd name="connsiteX124-9531" fmla="*/ 3111646 w 4098122"/>
                <a:gd name="connsiteY124-9532" fmla="*/ 161614 h 5311470"/>
                <a:gd name="connsiteX125-9533" fmla="*/ 3030414 w 4098122"/>
                <a:gd name="connsiteY125-9534" fmla="*/ 159276 h 5311470"/>
                <a:gd name="connsiteX126-9535" fmla="*/ 2856086 w 4098122"/>
                <a:gd name="connsiteY126-9536" fmla="*/ 151922 h 5311470"/>
                <a:gd name="connsiteX127-9537" fmla="*/ 2445944 w 4098122"/>
                <a:gd name="connsiteY127-9538" fmla="*/ 174258 h 5311470"/>
                <a:gd name="connsiteX128-9539" fmla="*/ 2118307 w 4098122"/>
                <a:gd name="connsiteY128-9540" fmla="*/ 150448 h 5311470"/>
                <a:gd name="connsiteX129-9541" fmla="*/ 1882561 w 4098122"/>
                <a:gd name="connsiteY129-9542" fmla="*/ 154045 h 5311470"/>
                <a:gd name="connsiteX130-9543" fmla="*/ 1712006 w 4098122"/>
                <a:gd name="connsiteY130-9544" fmla="*/ 140754 h 5311470"/>
                <a:gd name="connsiteX131-9545" fmla="*/ 1237105 w 4098122"/>
                <a:gd name="connsiteY131-9546" fmla="*/ 163090 h 5311470"/>
                <a:gd name="connsiteX132-9547" fmla="*/ 1160470 w 4098122"/>
                <a:gd name="connsiteY132-9548" fmla="*/ 163031 h 5311470"/>
                <a:gd name="connsiteX133-9549" fmla="*/ 1106861 w 4098122"/>
                <a:gd name="connsiteY133-9550" fmla="*/ 161556 h 5311470"/>
                <a:gd name="connsiteX134-9551" fmla="*/ 1056735 w 4098122"/>
                <a:gd name="connsiteY134-9552" fmla="*/ 149710 h 5311470"/>
                <a:gd name="connsiteX135-9553" fmla="*/ 1007681 w 4098122"/>
                <a:gd name="connsiteY135-9554" fmla="*/ 0 h 5311470"/>
                <a:gd name="connsiteX136-9555" fmla="*/ 1100279 w 4098122"/>
                <a:gd name="connsiteY136-9556" fmla="*/ 23149 h 5311470"/>
                <a:gd name="connsiteX137-9557" fmla="*/ 1169727 w 4098122"/>
                <a:gd name="connsiteY137-9558" fmla="*/ 69448 h 5311470"/>
                <a:gd name="connsiteX138-9559" fmla="*/ 1679013 w 4098122"/>
                <a:gd name="connsiteY138-9560" fmla="*/ 46298 h 5311470"/>
                <a:gd name="connsiteX139-9561" fmla="*/ 1760036 w 4098122"/>
                <a:gd name="connsiteY139-9562" fmla="*/ 23149 h 5311470"/>
                <a:gd name="connsiteX140-9563" fmla="*/ 2107276 w 4098122"/>
                <a:gd name="connsiteY140-9564" fmla="*/ 34724 h 5311470"/>
                <a:gd name="connsiteX141-9565" fmla="*/ 2466092 w 4098122"/>
                <a:gd name="connsiteY141-9566" fmla="*/ 81022 h 5311470"/>
                <a:gd name="connsiteX142-9567" fmla="*/ 2905930 w 4098122"/>
                <a:gd name="connsiteY142-9568" fmla="*/ 57873 h 5311470"/>
                <a:gd name="connsiteX143-9569" fmla="*/ 3010102 w 4098122"/>
                <a:gd name="connsiteY143-9570" fmla="*/ 34724 h 5311470"/>
                <a:gd name="connsiteX144-9571" fmla="*/ 3183722 w 4098122"/>
                <a:gd name="connsiteY144-9572" fmla="*/ 46298 h 5311470"/>
                <a:gd name="connsiteX145-9573" fmla="*/ 3206871 w 4098122"/>
                <a:gd name="connsiteY145-9574" fmla="*/ 69448 h 5311470"/>
                <a:gd name="connsiteX146-9575" fmla="*/ 3241595 w 4098122"/>
                <a:gd name="connsiteY146-9576" fmla="*/ 81022 h 5311470"/>
                <a:gd name="connsiteX147-9577" fmla="*/ 3264745 w 4098122"/>
                <a:gd name="connsiteY147-9578" fmla="*/ 104172 h 5311470"/>
                <a:gd name="connsiteX148-9579" fmla="*/ 3368917 w 4098122"/>
                <a:gd name="connsiteY148-9580" fmla="*/ 81022 h 5311470"/>
                <a:gd name="connsiteX149-9581" fmla="*/ 3693008 w 4098122"/>
                <a:gd name="connsiteY149-9582" fmla="*/ 69448 h 5311470"/>
                <a:gd name="connsiteX150-9583" fmla="*/ 3739307 w 4098122"/>
                <a:gd name="connsiteY150-9584" fmla="*/ 46298 h 5311470"/>
                <a:gd name="connsiteX151-9585" fmla="*/ 3774031 w 4098122"/>
                <a:gd name="connsiteY151-9586" fmla="*/ 23149 h 5311470"/>
                <a:gd name="connsiteX152-9587" fmla="*/ 3831904 w 4098122"/>
                <a:gd name="connsiteY152-9588" fmla="*/ 69448 h 5311470"/>
                <a:gd name="connsiteX153-9589" fmla="*/ 3912927 w 4098122"/>
                <a:gd name="connsiteY153-9590" fmla="*/ 81022 h 5311470"/>
                <a:gd name="connsiteX154-9591" fmla="*/ 3947651 w 4098122"/>
                <a:gd name="connsiteY154-9592" fmla="*/ 104172 h 5311470"/>
                <a:gd name="connsiteX155-9593" fmla="*/ 4040249 w 4098122"/>
                <a:gd name="connsiteY155-9594" fmla="*/ 127321 h 5311470"/>
                <a:gd name="connsiteX156-9595" fmla="*/ 4017099 w 4098122"/>
                <a:gd name="connsiteY156-9596" fmla="*/ 312516 h 5311470"/>
                <a:gd name="connsiteX157-9597" fmla="*/ 4005524 w 4098122"/>
                <a:gd name="connsiteY157-9598" fmla="*/ 347240 h 5311470"/>
                <a:gd name="connsiteX158-9599" fmla="*/ 4028674 w 4098122"/>
                <a:gd name="connsiteY158-9600" fmla="*/ 601883 h 5311470"/>
                <a:gd name="connsiteX159-9601" fmla="*/ 4040249 w 4098122"/>
                <a:gd name="connsiteY159-9602" fmla="*/ 1169043 h 5311470"/>
                <a:gd name="connsiteX160-9603" fmla="*/ 4063398 w 4098122"/>
                <a:gd name="connsiteY160-9604" fmla="*/ 1238491 h 5311470"/>
                <a:gd name="connsiteX161-9605" fmla="*/ 4074973 w 4098122"/>
                <a:gd name="connsiteY161-9606" fmla="*/ 1273215 h 5311470"/>
                <a:gd name="connsiteX162-9607" fmla="*/ 4098122 w 4098122"/>
                <a:gd name="connsiteY162-9608" fmla="*/ 1354238 h 5311470"/>
                <a:gd name="connsiteX163-9609" fmla="*/ 4074973 w 4098122"/>
                <a:gd name="connsiteY163-9610" fmla="*/ 1574157 h 5311470"/>
                <a:gd name="connsiteX164-9611" fmla="*/ 4051823 w 4098122"/>
                <a:gd name="connsiteY164-9612" fmla="*/ 1608881 h 5311470"/>
                <a:gd name="connsiteX165-9613" fmla="*/ 4063398 w 4098122"/>
                <a:gd name="connsiteY165-9614" fmla="*/ 1759352 h 5311470"/>
                <a:gd name="connsiteX166-9615" fmla="*/ 4040249 w 4098122"/>
                <a:gd name="connsiteY166-9616" fmla="*/ 1979271 h 5311470"/>
                <a:gd name="connsiteX167-9617" fmla="*/ 4028674 w 4098122"/>
                <a:gd name="connsiteY167-9618" fmla="*/ 2164466 h 5311470"/>
                <a:gd name="connsiteX168-9619" fmla="*/ 3993950 w 4098122"/>
                <a:gd name="connsiteY168-9620" fmla="*/ 2257063 h 5311470"/>
                <a:gd name="connsiteX169-9621" fmla="*/ 3970800 w 4098122"/>
                <a:gd name="connsiteY169-9622" fmla="*/ 2280212 h 5311470"/>
                <a:gd name="connsiteX170-9623" fmla="*/ 3959226 w 4098122"/>
                <a:gd name="connsiteY170-9624" fmla="*/ 2361235 h 5311470"/>
                <a:gd name="connsiteX171-9625" fmla="*/ 3947651 w 4098122"/>
                <a:gd name="connsiteY171-9626" fmla="*/ 2395959 h 5311470"/>
                <a:gd name="connsiteX172-9627" fmla="*/ 3959226 w 4098122"/>
                <a:gd name="connsiteY172-9628" fmla="*/ 2534855 h 5311470"/>
                <a:gd name="connsiteX173-9629" fmla="*/ 3982375 w 4098122"/>
                <a:gd name="connsiteY173-9630" fmla="*/ 2558005 h 5311470"/>
                <a:gd name="connsiteX174-9631" fmla="*/ 3993950 w 4098122"/>
                <a:gd name="connsiteY174-9632" fmla="*/ 2592729 h 5311470"/>
                <a:gd name="connsiteX175-9633" fmla="*/ 4028674 w 4098122"/>
                <a:gd name="connsiteY175-9634" fmla="*/ 2916820 h 5311470"/>
                <a:gd name="connsiteX176-9635" fmla="*/ 4051823 w 4098122"/>
                <a:gd name="connsiteY176-9636" fmla="*/ 3067291 h 5311470"/>
                <a:gd name="connsiteX177-9637" fmla="*/ 4040249 w 4098122"/>
                <a:gd name="connsiteY177-9638" fmla="*/ 3125164 h 5311470"/>
                <a:gd name="connsiteX178-9639" fmla="*/ 4029899 w 4098122"/>
                <a:gd name="connsiteY178-9640" fmla="*/ 3164921 h 5311470"/>
                <a:gd name="connsiteX179-9641" fmla="*/ 4031149 w 4098122"/>
                <a:gd name="connsiteY179-9642" fmla="*/ 3158443 h 5311470"/>
                <a:gd name="connsiteX180-9643" fmla="*/ 4029899 w 4098122"/>
                <a:gd name="connsiteY180-9644" fmla="*/ 3164921 h 5311470"/>
                <a:gd name="connsiteX181-9645" fmla="*/ 4017099 w 4098122"/>
                <a:gd name="connsiteY181-9646" fmla="*/ 3229336 h 5311470"/>
                <a:gd name="connsiteX182-9647" fmla="*/ 4017099 w 4098122"/>
                <a:gd name="connsiteY182-9648" fmla="*/ 3634450 h 5311470"/>
                <a:gd name="connsiteX183-9649" fmla="*/ 4051823 w 4098122"/>
                <a:gd name="connsiteY183-9650" fmla="*/ 3842795 h 5311470"/>
                <a:gd name="connsiteX184-9651" fmla="*/ 4063398 w 4098122"/>
                <a:gd name="connsiteY184-9652" fmla="*/ 3981691 h 5311470"/>
                <a:gd name="connsiteX185-9653" fmla="*/ 4051823 w 4098122"/>
                <a:gd name="connsiteY185-9654" fmla="*/ 4120587 h 5311470"/>
                <a:gd name="connsiteX186-9655" fmla="*/ 4040249 w 4098122"/>
                <a:gd name="connsiteY186-9656" fmla="*/ 4155311 h 5311470"/>
                <a:gd name="connsiteX187-9657" fmla="*/ 4017099 w 4098122"/>
                <a:gd name="connsiteY187-9658" fmla="*/ 4444678 h 5311470"/>
                <a:gd name="connsiteX188-9659" fmla="*/ 4028674 w 4098122"/>
                <a:gd name="connsiteY188-9660" fmla="*/ 4734045 h 5311470"/>
                <a:gd name="connsiteX189-9661" fmla="*/ 4040249 w 4098122"/>
                <a:gd name="connsiteY189-9662" fmla="*/ 4768769 h 5311470"/>
                <a:gd name="connsiteX190-9663" fmla="*/ 4025844 w 4098122"/>
                <a:gd name="connsiteY190-9664" fmla="*/ 5150698 h 5311470"/>
                <a:gd name="connsiteX191-9665" fmla="*/ 4014270 w 4098122"/>
                <a:gd name="connsiteY191-9666" fmla="*/ 5275190 h 5311470"/>
                <a:gd name="connsiteX192-9667" fmla="*/ 3936076 w 4098122"/>
                <a:gd name="connsiteY192-9668" fmla="*/ 5254906 h 5311470"/>
                <a:gd name="connsiteX193-9669" fmla="*/ 3889778 w 4098122"/>
                <a:gd name="connsiteY193-9670" fmla="*/ 5243331 h 5311470"/>
                <a:gd name="connsiteX194-9671" fmla="*/ 3788546 w 4098122"/>
                <a:gd name="connsiteY194-9672" fmla="*/ 5240502 h 5311470"/>
                <a:gd name="connsiteX195-9673" fmla="*/ 3713143 w 4098122"/>
                <a:gd name="connsiteY195-9674" fmla="*/ 5246382 h 5311470"/>
                <a:gd name="connsiteX196-9675" fmla="*/ 3655455 w 4098122"/>
                <a:gd name="connsiteY196-9676" fmla="*/ 5234733 h 5311470"/>
                <a:gd name="connsiteX197-9677" fmla="*/ 3600411 w 4098122"/>
                <a:gd name="connsiteY197-9678" fmla="*/ 5231757 h 5311470"/>
                <a:gd name="connsiteX198-9679" fmla="*/ 3565686 w 4098122"/>
                <a:gd name="connsiteY198-9680" fmla="*/ 5243331 h 5311470"/>
                <a:gd name="connsiteX199-9681" fmla="*/ 2350345 w 4098122"/>
                <a:gd name="connsiteY199-9682" fmla="*/ 5266481 h 5311470"/>
                <a:gd name="connsiteX200-9683" fmla="*/ 2188299 w 4098122"/>
                <a:gd name="connsiteY200-9684" fmla="*/ 5289630 h 5311470"/>
                <a:gd name="connsiteX201-9685" fmla="*/ 2095702 w 4098122"/>
                <a:gd name="connsiteY201-9686" fmla="*/ 5301205 h 5311470"/>
                <a:gd name="connsiteX202-9687" fmla="*/ 2049329 w 4098122"/>
                <a:gd name="connsiteY202-9688" fmla="*/ 5306936 h 5311470"/>
                <a:gd name="connsiteX203-9689" fmla="*/ 1968380 w 4098122"/>
                <a:gd name="connsiteY203-9690" fmla="*/ 5301205 h 5311470"/>
                <a:gd name="connsiteX204-9691" fmla="*/ 1748461 w 4098122"/>
                <a:gd name="connsiteY204-9692" fmla="*/ 5289630 h 5311470"/>
                <a:gd name="connsiteX205-9693" fmla="*/ 1574841 w 4098122"/>
                <a:gd name="connsiteY205-9694" fmla="*/ 5266481 h 5311470"/>
                <a:gd name="connsiteX206-9695" fmla="*/ 1505393 w 4098122"/>
                <a:gd name="connsiteY206-9696" fmla="*/ 5243331 h 5311470"/>
                <a:gd name="connsiteX207-9697" fmla="*/ 1470669 w 4098122"/>
                <a:gd name="connsiteY207-9698" fmla="*/ 5231757 h 5311470"/>
                <a:gd name="connsiteX208-9699" fmla="*/ 1435945 w 4098122"/>
                <a:gd name="connsiteY208-9700" fmla="*/ 5220182 h 5311470"/>
                <a:gd name="connsiteX209-9701" fmla="*/ 1366497 w 4098122"/>
                <a:gd name="connsiteY209-9702" fmla="*/ 5208607 h 5311470"/>
                <a:gd name="connsiteX210-9703" fmla="*/ 1331773 w 4098122"/>
                <a:gd name="connsiteY210-9704" fmla="*/ 5197033 h 5311470"/>
                <a:gd name="connsiteX211-9705" fmla="*/ 1273899 w 4098122"/>
                <a:gd name="connsiteY211-9706" fmla="*/ 5185458 h 5311470"/>
                <a:gd name="connsiteX212-9707" fmla="*/ 1088704 w 4098122"/>
                <a:gd name="connsiteY212-9708" fmla="*/ 5197033 h 5311470"/>
                <a:gd name="connsiteX213-9709" fmla="*/ 1030831 w 4098122"/>
                <a:gd name="connsiteY213-9710" fmla="*/ 5208607 h 5311470"/>
                <a:gd name="connsiteX214-9711" fmla="*/ 799337 w 4098122"/>
                <a:gd name="connsiteY214-9712" fmla="*/ 5197033 h 5311470"/>
                <a:gd name="connsiteX215-9713" fmla="*/ 648866 w 4098122"/>
                <a:gd name="connsiteY215-9714" fmla="*/ 5231757 h 5311470"/>
                <a:gd name="connsiteX216-9715" fmla="*/ 452097 w 4098122"/>
                <a:gd name="connsiteY216-9716" fmla="*/ 5197033 h 5311470"/>
                <a:gd name="connsiteX217-9717" fmla="*/ 244625 w 4098122"/>
                <a:gd name="connsiteY217-9718" fmla="*/ 5207919 h 5311470"/>
                <a:gd name="connsiteX218-9719" fmla="*/ 174304 w 4098122"/>
                <a:gd name="connsiteY218-9720" fmla="*/ 5220182 h 5311470"/>
                <a:gd name="connsiteX219-9721" fmla="*/ 117808 w 4098122"/>
                <a:gd name="connsiteY219-9722" fmla="*/ 5228128 h 5311470"/>
                <a:gd name="connsiteX220-9723" fmla="*/ 12259 w 4098122"/>
                <a:gd name="connsiteY220-9724" fmla="*/ 5243331 h 5311470"/>
                <a:gd name="connsiteX221-9725" fmla="*/ 23144 w 4098122"/>
                <a:gd name="connsiteY221-9726" fmla="*/ 5109442 h 5311470"/>
                <a:gd name="connsiteX222-9727" fmla="*/ 46294 w 4098122"/>
                <a:gd name="connsiteY222-9728" fmla="*/ 5020289 h 5311470"/>
                <a:gd name="connsiteX223-9729" fmla="*/ 35408 w 4098122"/>
                <a:gd name="connsiteY223-9730" fmla="*/ 4826643 h 5311470"/>
                <a:gd name="connsiteX224-9731" fmla="*/ 58557 w 4098122"/>
                <a:gd name="connsiteY224-9732" fmla="*/ 4791919 h 5311470"/>
                <a:gd name="connsiteX225-9733" fmla="*/ 70132 w 4098122"/>
                <a:gd name="connsiteY225-9734" fmla="*/ 4745620 h 5311470"/>
                <a:gd name="connsiteX226-9735" fmla="*/ 35408 w 4098122"/>
                <a:gd name="connsiteY226-9736" fmla="*/ 4676172 h 5311470"/>
                <a:gd name="connsiteX227-9737" fmla="*/ 23833 w 4098122"/>
                <a:gd name="connsiteY227-9738" fmla="*/ 4641448 h 5311470"/>
                <a:gd name="connsiteX228-9739" fmla="*/ 35408 w 4098122"/>
                <a:gd name="connsiteY228-9740" fmla="*/ 4514126 h 5311470"/>
                <a:gd name="connsiteX229-9741" fmla="*/ 46983 w 4098122"/>
                <a:gd name="connsiteY229-9742" fmla="*/ 4467828 h 5311470"/>
                <a:gd name="connsiteX230-9743" fmla="*/ 70132 w 4098122"/>
                <a:gd name="connsiteY230-9744" fmla="*/ 4363655 h 5311470"/>
                <a:gd name="connsiteX231-9745" fmla="*/ 58557 w 4098122"/>
                <a:gd name="connsiteY231-9746" fmla="*/ 4305782 h 5311470"/>
                <a:gd name="connsiteX232-9747" fmla="*/ 46983 w 4098122"/>
                <a:gd name="connsiteY232-9748" fmla="*/ 4236334 h 5311470"/>
                <a:gd name="connsiteX233-9749" fmla="*/ 23833 w 4098122"/>
                <a:gd name="connsiteY233-9750" fmla="*/ 4166886 h 5311470"/>
                <a:gd name="connsiteX234-9751" fmla="*/ 35408 w 4098122"/>
                <a:gd name="connsiteY234-9752" fmla="*/ 3877519 h 5311470"/>
                <a:gd name="connsiteX235-9753" fmla="*/ 46983 w 4098122"/>
                <a:gd name="connsiteY235-9754" fmla="*/ 3819645 h 5311470"/>
                <a:gd name="connsiteX236-9755" fmla="*/ 116431 w 4098122"/>
                <a:gd name="connsiteY236-9756" fmla="*/ 3750197 h 5311470"/>
                <a:gd name="connsiteX237-9757" fmla="*/ 93281 w 4098122"/>
                <a:gd name="connsiteY237-9758" fmla="*/ 3611301 h 5311470"/>
                <a:gd name="connsiteX238-9759" fmla="*/ 70132 w 4098122"/>
                <a:gd name="connsiteY238-9760" fmla="*/ 3576577 h 5311470"/>
                <a:gd name="connsiteX239-9761" fmla="*/ 58557 w 4098122"/>
                <a:gd name="connsiteY239-9762" fmla="*/ 3437681 h 5311470"/>
                <a:gd name="connsiteX240-9763" fmla="*/ 35408 w 4098122"/>
                <a:gd name="connsiteY240-9764" fmla="*/ 3345083 h 5311470"/>
                <a:gd name="connsiteX241-9765" fmla="*/ 12259 w 4098122"/>
                <a:gd name="connsiteY241-9766" fmla="*/ 3264060 h 5311470"/>
                <a:gd name="connsiteX242-9767" fmla="*/ 23833 w 4098122"/>
                <a:gd name="connsiteY242-9768" fmla="*/ 3078866 h 5311470"/>
                <a:gd name="connsiteX243-9769" fmla="*/ 46983 w 4098122"/>
                <a:gd name="connsiteY243-9770" fmla="*/ 3009417 h 5311470"/>
                <a:gd name="connsiteX244-9771" fmla="*/ 58557 w 4098122"/>
                <a:gd name="connsiteY244-9772" fmla="*/ 2974693 h 5311470"/>
                <a:gd name="connsiteX245-9773" fmla="*/ 46983 w 4098122"/>
                <a:gd name="connsiteY245-9774" fmla="*/ 2812648 h 5311470"/>
                <a:gd name="connsiteX246-9775" fmla="*/ 35408 w 4098122"/>
                <a:gd name="connsiteY246-9776" fmla="*/ 2673752 h 5311470"/>
                <a:gd name="connsiteX247-9777" fmla="*/ 46983 w 4098122"/>
                <a:gd name="connsiteY247-9778" fmla="*/ 2523281 h 5311470"/>
                <a:gd name="connsiteX248-9779" fmla="*/ 70132 w 4098122"/>
                <a:gd name="connsiteY248-9780" fmla="*/ 2453833 h 5311470"/>
                <a:gd name="connsiteX249-9781" fmla="*/ 58557 w 4098122"/>
                <a:gd name="connsiteY249-9782" fmla="*/ 2257063 h 5311470"/>
                <a:gd name="connsiteX250-9783" fmla="*/ 46983 w 4098122"/>
                <a:gd name="connsiteY250-9784" fmla="*/ 2210764 h 5311470"/>
                <a:gd name="connsiteX251-9785" fmla="*/ 23833 w 4098122"/>
                <a:gd name="connsiteY251-9786" fmla="*/ 2176040 h 5311470"/>
                <a:gd name="connsiteX252-9787" fmla="*/ 23833 w 4098122"/>
                <a:gd name="connsiteY252-9788" fmla="*/ 1828800 h 5311470"/>
                <a:gd name="connsiteX253-9789" fmla="*/ 35408 w 4098122"/>
                <a:gd name="connsiteY253-9790" fmla="*/ 1713053 h 5311470"/>
                <a:gd name="connsiteX254-9791" fmla="*/ 58557 w 4098122"/>
                <a:gd name="connsiteY254-9792" fmla="*/ 1643605 h 5311470"/>
                <a:gd name="connsiteX255-9793" fmla="*/ 35408 w 4098122"/>
                <a:gd name="connsiteY255-9794" fmla="*/ 1481559 h 5311470"/>
                <a:gd name="connsiteX256-9795" fmla="*/ 23833 w 4098122"/>
                <a:gd name="connsiteY256-9796" fmla="*/ 1446835 h 5311470"/>
                <a:gd name="connsiteX257-9797" fmla="*/ 684 w 4098122"/>
                <a:gd name="connsiteY257-9798" fmla="*/ 1365812 h 5311470"/>
                <a:gd name="connsiteX258-9799" fmla="*/ 12259 w 4098122"/>
                <a:gd name="connsiteY258-9800" fmla="*/ 1192192 h 5311470"/>
                <a:gd name="connsiteX259-9801" fmla="*/ 23833 w 4098122"/>
                <a:gd name="connsiteY259-9802" fmla="*/ 1157468 h 5311470"/>
                <a:gd name="connsiteX260-9803" fmla="*/ 58557 w 4098122"/>
                <a:gd name="connsiteY260-9804" fmla="*/ 1064871 h 5311470"/>
                <a:gd name="connsiteX261-9805" fmla="*/ 46983 w 4098122"/>
                <a:gd name="connsiteY261-9806" fmla="*/ 844952 h 5311470"/>
                <a:gd name="connsiteX262-9807" fmla="*/ 35408 w 4098122"/>
                <a:gd name="connsiteY262-9808" fmla="*/ 787078 h 5311470"/>
                <a:gd name="connsiteX263-9809" fmla="*/ 23833 w 4098122"/>
                <a:gd name="connsiteY263-9810" fmla="*/ 648182 h 5311470"/>
                <a:gd name="connsiteX264-9811" fmla="*/ 12259 w 4098122"/>
                <a:gd name="connsiteY264-9812" fmla="*/ 555585 h 5311470"/>
                <a:gd name="connsiteX265-9813" fmla="*/ 23833 w 4098122"/>
                <a:gd name="connsiteY265-9814" fmla="*/ 115747 h 5311470"/>
                <a:gd name="connsiteX266-9815" fmla="*/ 70132 w 4098122"/>
                <a:gd name="connsiteY266-9816" fmla="*/ 69448 h 5311470"/>
                <a:gd name="connsiteX267-9817" fmla="*/ 428947 w 4098122"/>
                <a:gd name="connsiteY267-9818" fmla="*/ 69448 h 5311470"/>
                <a:gd name="connsiteX268-9819" fmla="*/ 556269 w 4098122"/>
                <a:gd name="connsiteY268-9820" fmla="*/ 81022 h 5311470"/>
                <a:gd name="connsiteX269-9821" fmla="*/ 891935 w 4098122"/>
                <a:gd name="connsiteY269-9822" fmla="*/ 57873 h 5311470"/>
                <a:gd name="connsiteX270-9823" fmla="*/ 926659 w 4098122"/>
                <a:gd name="connsiteY270-9824" fmla="*/ 46298 h 5311470"/>
                <a:gd name="connsiteX271-9825" fmla="*/ 961383 w 4098122"/>
                <a:gd name="connsiteY271-9826" fmla="*/ 23149 h 5311470"/>
                <a:gd name="connsiteX272-9827" fmla="*/ 1007681 w 4098122"/>
                <a:gd name="connsiteY272-9828" fmla="*/ 0 h 5311470"/>
                <a:gd name="connsiteX0-9829" fmla="*/ 1056735 w 4098122"/>
                <a:gd name="connsiteY0-9830" fmla="*/ 149710 h 5311470"/>
                <a:gd name="connsiteX1-9831" fmla="*/ 1010449 w 4098122"/>
                <a:gd name="connsiteY1-9832" fmla="*/ 140754 h 5311470"/>
                <a:gd name="connsiteX2-9833" fmla="*/ 912755 w 4098122"/>
                <a:gd name="connsiteY2-9834" fmla="*/ 151921 h 5311470"/>
                <a:gd name="connsiteX3-9835" fmla="*/ 665066 w 4098122"/>
                <a:gd name="connsiteY3-9836" fmla="*/ 174258 h 5311470"/>
                <a:gd name="connsiteX4-9837" fmla="*/ 546340 w 4098122"/>
                <a:gd name="connsiteY4-9838" fmla="*/ 163090 h 5311470"/>
                <a:gd name="connsiteX5-9839" fmla="*/ 193938 w 4098122"/>
                <a:gd name="connsiteY5-9840" fmla="*/ 169028 h 5311470"/>
                <a:gd name="connsiteX6-9841" fmla="*/ 168578 w 4098122"/>
                <a:gd name="connsiteY6-9842" fmla="*/ 207762 h 5311470"/>
                <a:gd name="connsiteX7-9843" fmla="*/ 187473 w 4098122"/>
                <a:gd name="connsiteY7-9844" fmla="*/ 608390 h 5311470"/>
                <a:gd name="connsiteX8-9845" fmla="*/ 208505 w 4098122"/>
                <a:gd name="connsiteY8-9846" fmla="*/ 760923 h 5311470"/>
                <a:gd name="connsiteX9-9847" fmla="*/ 179372 w 4098122"/>
                <a:gd name="connsiteY9-9848" fmla="*/ 855496 h 5311470"/>
                <a:gd name="connsiteX10-9849" fmla="*/ 190165 w 4098122"/>
                <a:gd name="connsiteY10-9850" fmla="*/ 911336 h 5311470"/>
                <a:gd name="connsiteX11-9851" fmla="*/ 222545 w 4098122"/>
                <a:gd name="connsiteY11-9852" fmla="*/ 1056518 h 5311470"/>
                <a:gd name="connsiteX12-9853" fmla="*/ 209587 w 4098122"/>
                <a:gd name="connsiteY12-9854" fmla="*/ 1198869 h 5311470"/>
                <a:gd name="connsiteX13-9855" fmla="*/ 193411 w 4098122"/>
                <a:gd name="connsiteY13-9856" fmla="*/ 1287934 h 5311470"/>
                <a:gd name="connsiteX14-9857" fmla="*/ 146992 w 4098122"/>
                <a:gd name="connsiteY14-9858" fmla="*/ 1413887 h 5311470"/>
                <a:gd name="connsiteX15-9859" fmla="*/ 168578 w 4098122"/>
                <a:gd name="connsiteY15-9860" fmla="*/ 1492062 h 5311470"/>
                <a:gd name="connsiteX16-9861" fmla="*/ 179372 w 4098122"/>
                <a:gd name="connsiteY16-9862" fmla="*/ 1525566 h 5311470"/>
                <a:gd name="connsiteX17-9863" fmla="*/ 200958 w 4098122"/>
                <a:gd name="connsiteY17-9864" fmla="*/ 1681916 h 5311470"/>
                <a:gd name="connsiteX18-9865" fmla="*/ 179372 w 4098122"/>
                <a:gd name="connsiteY18-9866" fmla="*/ 1748923 h 5311470"/>
                <a:gd name="connsiteX19-9867" fmla="*/ 168578 w 4098122"/>
                <a:gd name="connsiteY19-9868" fmla="*/ 1860602 h 5311470"/>
                <a:gd name="connsiteX20-9869" fmla="*/ 204205 w 4098122"/>
                <a:gd name="connsiteY20-9870" fmla="*/ 2148134 h 5311470"/>
                <a:gd name="connsiteX21-9871" fmla="*/ 190165 w 4098122"/>
                <a:gd name="connsiteY21-9872" fmla="*/ 2229139 h 5311470"/>
                <a:gd name="connsiteX22-9873" fmla="*/ 200958 w 4098122"/>
                <a:gd name="connsiteY22-9874" fmla="*/ 2273811 h 5311470"/>
                <a:gd name="connsiteX23-9875" fmla="*/ 211751 w 4098122"/>
                <a:gd name="connsiteY23-9876" fmla="*/ 2463665 h 5311470"/>
                <a:gd name="connsiteX24-9877" fmla="*/ 190165 w 4098122"/>
                <a:gd name="connsiteY24-9878" fmla="*/ 2530671 h 5311470"/>
                <a:gd name="connsiteX25-9879" fmla="*/ 197184 w 4098122"/>
                <a:gd name="connsiteY25-9880" fmla="*/ 2693667 h 5311470"/>
                <a:gd name="connsiteX26-9881" fmla="*/ 190165 w 4098122"/>
                <a:gd name="connsiteY26-9882" fmla="*/ 2809867 h 5311470"/>
                <a:gd name="connsiteX27-9883" fmla="*/ 200958 w 4098122"/>
                <a:gd name="connsiteY27-9884" fmla="*/ 2966216 h 5311470"/>
                <a:gd name="connsiteX28-9885" fmla="*/ 190165 w 4098122"/>
                <a:gd name="connsiteY28-9886" fmla="*/ 2999720 h 5311470"/>
                <a:gd name="connsiteX29-9887" fmla="*/ 168578 w 4098122"/>
                <a:gd name="connsiteY29-9888" fmla="*/ 3066728 h 5311470"/>
                <a:gd name="connsiteX30-9889" fmla="*/ 187473 w 4098122"/>
                <a:gd name="connsiteY30-9890" fmla="*/ 3221661 h 5311470"/>
                <a:gd name="connsiteX31-9891" fmla="*/ 179372 w 4098122"/>
                <a:gd name="connsiteY31-9892" fmla="*/ 3323587 h 5311470"/>
                <a:gd name="connsiteX32-9893" fmla="*/ 200958 w 4098122"/>
                <a:gd name="connsiteY32-9894" fmla="*/ 3412930 h 5311470"/>
                <a:gd name="connsiteX33-9895" fmla="*/ 211751 w 4098122"/>
                <a:gd name="connsiteY33-9896" fmla="*/ 3546944 h 5311470"/>
                <a:gd name="connsiteX34-9897" fmla="*/ 233337 w 4098122"/>
                <a:gd name="connsiteY34-9898" fmla="*/ 3580448 h 5311470"/>
                <a:gd name="connsiteX35-9899" fmla="*/ 254924 w 4098122"/>
                <a:gd name="connsiteY35-9900" fmla="*/ 3714461 h 5311470"/>
                <a:gd name="connsiteX36-9901" fmla="*/ 207978 w 4098122"/>
                <a:gd name="connsiteY36-9902" fmla="*/ 3817095 h 5311470"/>
                <a:gd name="connsiteX37-9903" fmla="*/ 214443 w 4098122"/>
                <a:gd name="connsiteY37-9904" fmla="*/ 3951817 h 5311470"/>
                <a:gd name="connsiteX38-9905" fmla="*/ 168578 w 4098122"/>
                <a:gd name="connsiteY38-9906" fmla="*/ 4116504 h 5311470"/>
                <a:gd name="connsiteX39-9907" fmla="*/ 190165 w 4098122"/>
                <a:gd name="connsiteY39-9908" fmla="*/ 4183511 h 5311470"/>
                <a:gd name="connsiteX40-9909" fmla="*/ 218216 w 4098122"/>
                <a:gd name="connsiteY40-9910" fmla="*/ 4256733 h 5311470"/>
                <a:gd name="connsiteX41-9911" fmla="*/ 211751 w 4098122"/>
                <a:gd name="connsiteY41-9912" fmla="*/ 4306356 h 5311470"/>
                <a:gd name="connsiteX42-9913" fmla="*/ 190165 w 4098122"/>
                <a:gd name="connsiteY42-9914" fmla="*/ 4406868 h 5311470"/>
                <a:gd name="connsiteX43-9915" fmla="*/ 179372 w 4098122"/>
                <a:gd name="connsiteY43-9916" fmla="*/ 4451539 h 5311470"/>
                <a:gd name="connsiteX44-9917" fmla="*/ 168578 w 4098122"/>
                <a:gd name="connsiteY44-9918" fmla="*/ 4574385 h 5311470"/>
                <a:gd name="connsiteX45-9919" fmla="*/ 179372 w 4098122"/>
                <a:gd name="connsiteY45-9920" fmla="*/ 4607889 h 5311470"/>
                <a:gd name="connsiteX46-9921" fmla="*/ 211751 w 4098122"/>
                <a:gd name="connsiteY46-9922" fmla="*/ 4674896 h 5311470"/>
                <a:gd name="connsiteX47-9923" fmla="*/ 200958 w 4098122"/>
                <a:gd name="connsiteY47-9924" fmla="*/ 4719567 h 5311470"/>
                <a:gd name="connsiteX48-9925" fmla="*/ 179372 w 4098122"/>
                <a:gd name="connsiteY48-9926" fmla="*/ 4753071 h 5311470"/>
                <a:gd name="connsiteX49-9927" fmla="*/ 179372 w 4098122"/>
                <a:gd name="connsiteY49-9928" fmla="*/ 5009930 h 5311470"/>
                <a:gd name="connsiteX50-9929" fmla="*/ 157786 w 4098122"/>
                <a:gd name="connsiteY50-9930" fmla="*/ 5043435 h 5311470"/>
                <a:gd name="connsiteX51-9931" fmla="*/ 180935 w 4098122"/>
                <a:gd name="connsiteY51-9932" fmla="*/ 5108814 h 5311470"/>
                <a:gd name="connsiteX52-9933" fmla="*/ 230213 w 4098122"/>
                <a:gd name="connsiteY52-9934" fmla="*/ 5074497 h 5311470"/>
                <a:gd name="connsiteX53-9935" fmla="*/ 308890 w 4098122"/>
                <a:gd name="connsiteY53-9936" fmla="*/ 5132777 h 5311470"/>
                <a:gd name="connsiteX54-9937" fmla="*/ 330477 w 4098122"/>
                <a:gd name="connsiteY54-9938" fmla="*/ 5110441 h 5311470"/>
                <a:gd name="connsiteX55-9939" fmla="*/ 524754 w 4098122"/>
                <a:gd name="connsiteY55-9940" fmla="*/ 5099273 h 5311470"/>
                <a:gd name="connsiteX56-9941" fmla="*/ 783791 w 4098122"/>
                <a:gd name="connsiteY56-9942" fmla="*/ 5099273 h 5311470"/>
                <a:gd name="connsiteX57-9943" fmla="*/ 891723 w 4098122"/>
                <a:gd name="connsiteY57-9944" fmla="*/ 5110441 h 5311470"/>
                <a:gd name="connsiteX58-9945" fmla="*/ 1107587 w 4098122"/>
                <a:gd name="connsiteY58-9946" fmla="*/ 5121609 h 5311470"/>
                <a:gd name="connsiteX59-9947" fmla="*/ 1161553 w 4098122"/>
                <a:gd name="connsiteY59-9948" fmla="*/ 5110441 h 5311470"/>
                <a:gd name="connsiteX60-9949" fmla="*/ 1334244 w 4098122"/>
                <a:gd name="connsiteY60-9950" fmla="*/ 5099273 h 5311470"/>
                <a:gd name="connsiteX61-9951" fmla="*/ 1388211 w 4098122"/>
                <a:gd name="connsiteY61-9952" fmla="*/ 5110441 h 5311470"/>
                <a:gd name="connsiteX62-9953" fmla="*/ 1420590 w 4098122"/>
                <a:gd name="connsiteY62-9954" fmla="*/ 5121609 h 5311470"/>
                <a:gd name="connsiteX63-9955" fmla="*/ 1485349 w 4098122"/>
                <a:gd name="connsiteY63-9956" fmla="*/ 5132777 h 5311470"/>
                <a:gd name="connsiteX64-9957" fmla="*/ 1517729 w 4098122"/>
                <a:gd name="connsiteY64-9958" fmla="*/ 5143945 h 5311470"/>
                <a:gd name="connsiteX65-9959" fmla="*/ 1550108 w 4098122"/>
                <a:gd name="connsiteY65-9960" fmla="*/ 5155112 h 5311470"/>
                <a:gd name="connsiteX66-9961" fmla="*/ 1614868 w 4098122"/>
                <a:gd name="connsiteY66-9962" fmla="*/ 5177448 h 5311470"/>
                <a:gd name="connsiteX67-9963" fmla="*/ 1802785 w 4098122"/>
                <a:gd name="connsiteY67-9964" fmla="*/ 5181199 h 5311470"/>
                <a:gd name="connsiteX68-9965" fmla="*/ 1926080 w 4098122"/>
                <a:gd name="connsiteY68-9966" fmla="*/ 5173781 h 5311470"/>
                <a:gd name="connsiteX69-9967" fmla="*/ 2060390 w 4098122"/>
                <a:gd name="connsiteY69-9968" fmla="*/ 5177531 h 5311470"/>
                <a:gd name="connsiteX70-9969" fmla="*/ 2137733 w 4098122"/>
                <a:gd name="connsiteY70-9970" fmla="*/ 5177498 h 5311470"/>
                <a:gd name="connsiteX71-9971" fmla="*/ 2216643 w 4098122"/>
                <a:gd name="connsiteY71-9972" fmla="*/ 5170047 h 5311470"/>
                <a:gd name="connsiteX72-9973" fmla="*/ 2338012 w 4098122"/>
                <a:gd name="connsiteY72-9974" fmla="*/ 5177448 h 5311470"/>
                <a:gd name="connsiteX73-9975" fmla="*/ 3426693 w 4098122"/>
                <a:gd name="connsiteY73-9976" fmla="*/ 5140244 h 5311470"/>
                <a:gd name="connsiteX74-9977" fmla="*/ 3485092 w 4098122"/>
                <a:gd name="connsiteY74-9978" fmla="*/ 5129077 h 5311470"/>
                <a:gd name="connsiteX75-9979" fmla="*/ 3536058 w 4098122"/>
                <a:gd name="connsiteY75-9980" fmla="*/ 5121609 h 5311470"/>
                <a:gd name="connsiteX76-9981" fmla="*/ 3606819 w 4098122"/>
                <a:gd name="connsiteY76-9982" fmla="*/ 5129026 h 5311470"/>
                <a:gd name="connsiteX77-9983" fmla="*/ 3665576 w 4098122"/>
                <a:gd name="connsiteY77-9984" fmla="*/ 5132777 h 5311470"/>
                <a:gd name="connsiteX78-9985" fmla="*/ 3773508 w 4098122"/>
                <a:gd name="connsiteY78-9986" fmla="*/ 5155112 h 5311470"/>
                <a:gd name="connsiteX79-9987" fmla="*/ 3816680 w 4098122"/>
                <a:gd name="connsiteY79-9988" fmla="*/ 5166280 h 5311470"/>
                <a:gd name="connsiteX80-9989" fmla="*/ 3870647 w 4098122"/>
                <a:gd name="connsiteY80-9990" fmla="*/ 5177448 h 5311470"/>
                <a:gd name="connsiteX81-9991" fmla="*/ 3874975 w 4098122"/>
                <a:gd name="connsiteY81-9992" fmla="*/ 5037497 h 5311470"/>
                <a:gd name="connsiteX82-9993" fmla="*/ 3913820 w 4098122"/>
                <a:gd name="connsiteY82-9994" fmla="*/ 4697231 h 5311470"/>
                <a:gd name="connsiteX83-9995" fmla="*/ 3903026 w 4098122"/>
                <a:gd name="connsiteY83-9996" fmla="*/ 4663727 h 5311470"/>
                <a:gd name="connsiteX84-9997" fmla="*/ 3892233 w 4098122"/>
                <a:gd name="connsiteY84-9998" fmla="*/ 4384532 h 5311470"/>
                <a:gd name="connsiteX85-9999" fmla="*/ 3881440 w 4098122"/>
                <a:gd name="connsiteY85-10000" fmla="*/ 4105336 h 5311470"/>
                <a:gd name="connsiteX86-10001" fmla="*/ 3924612 w 4098122"/>
                <a:gd name="connsiteY86-10002" fmla="*/ 4071832 h 5311470"/>
                <a:gd name="connsiteX87-10003" fmla="*/ 3899780 w 4098122"/>
                <a:gd name="connsiteY87-10004" fmla="*/ 3931880 h 5311470"/>
                <a:gd name="connsiteX88-10005" fmla="*/ 3872811 w 4098122"/>
                <a:gd name="connsiteY88-10006" fmla="*/ 3820202 h 5311470"/>
                <a:gd name="connsiteX89-10007" fmla="*/ 3892233 w 4098122"/>
                <a:gd name="connsiteY89-10008" fmla="*/ 3602783 h 5311470"/>
                <a:gd name="connsiteX90-10009" fmla="*/ 3878749 w 4098122"/>
                <a:gd name="connsiteY90-10010" fmla="*/ 3246828 h 5311470"/>
                <a:gd name="connsiteX91-10011" fmla="*/ 3913820 w 4098122"/>
                <a:gd name="connsiteY91-10012" fmla="*/ 3111398 h 5311470"/>
                <a:gd name="connsiteX92-10013" fmla="*/ 3924612 w 4098122"/>
                <a:gd name="connsiteY92-10014" fmla="*/ 3055560 h 5311470"/>
                <a:gd name="connsiteX93-10015" fmla="*/ 3903026 w 4098122"/>
                <a:gd name="connsiteY93-10016" fmla="*/ 2910378 h 5311470"/>
                <a:gd name="connsiteX94-10017" fmla="*/ 3897643 w 4098122"/>
                <a:gd name="connsiteY94-10018" fmla="*/ 2689852 h 5311470"/>
                <a:gd name="connsiteX95-10019" fmla="*/ 3859853 w 4098122"/>
                <a:gd name="connsiteY95-10020" fmla="*/ 2564175 h 5311470"/>
                <a:gd name="connsiteX96-10021" fmla="*/ 3838267 w 4098122"/>
                <a:gd name="connsiteY96-10022" fmla="*/ 2541839 h 5311470"/>
                <a:gd name="connsiteX97-10023" fmla="*/ 3827474 w 4098122"/>
                <a:gd name="connsiteY97-10024" fmla="*/ 2407825 h 5311470"/>
                <a:gd name="connsiteX98-10025" fmla="*/ 3838267 w 4098122"/>
                <a:gd name="connsiteY98-10026" fmla="*/ 2374321 h 5311470"/>
                <a:gd name="connsiteX99-10027" fmla="*/ 3849060 w 4098122"/>
                <a:gd name="connsiteY99-10028" fmla="*/ 2296146 h 5311470"/>
                <a:gd name="connsiteX100-10029" fmla="*/ 3870647 w 4098122"/>
                <a:gd name="connsiteY100-10030" fmla="*/ 2273811 h 5311470"/>
                <a:gd name="connsiteX101-10031" fmla="*/ 3903026 w 4098122"/>
                <a:gd name="connsiteY101-10032" fmla="*/ 2184469 h 5311470"/>
                <a:gd name="connsiteX102-10033" fmla="*/ 3913820 w 4098122"/>
                <a:gd name="connsiteY102-10034" fmla="*/ 2005783 h 5311470"/>
                <a:gd name="connsiteX103-10035" fmla="*/ 3935406 w 4098122"/>
                <a:gd name="connsiteY103-10036" fmla="*/ 1793595 h 5311470"/>
                <a:gd name="connsiteX104-10037" fmla="*/ 3924612 w 4098122"/>
                <a:gd name="connsiteY104-10038" fmla="*/ 1648413 h 5311470"/>
                <a:gd name="connsiteX105-10039" fmla="*/ 3946199 w 4098122"/>
                <a:gd name="connsiteY105-10040" fmla="*/ 1614909 h 5311470"/>
                <a:gd name="connsiteX106-10041" fmla="*/ 3940816 w 4098122"/>
                <a:gd name="connsiteY106-10042" fmla="*/ 1485848 h 5311470"/>
                <a:gd name="connsiteX107-10043" fmla="*/ 3947836 w 4098122"/>
                <a:gd name="connsiteY107-10044" fmla="*/ 1378692 h 5311470"/>
                <a:gd name="connsiteX108-10045" fmla="*/ 3931105 w 4098122"/>
                <a:gd name="connsiteY108-10046" fmla="*/ 1305039 h 5311470"/>
                <a:gd name="connsiteX109-10047" fmla="*/ 3913293 w 4098122"/>
                <a:gd name="connsiteY109-10048" fmla="*/ 1178655 h 5311470"/>
                <a:gd name="connsiteX110-10049" fmla="*/ 3903026 w 4098122"/>
                <a:gd name="connsiteY110-10050" fmla="*/ 676810 h 5311470"/>
                <a:gd name="connsiteX111-10051" fmla="*/ 3917066 w 4098122"/>
                <a:gd name="connsiteY111-10052" fmla="*/ 454869 h 5311470"/>
                <a:gd name="connsiteX112-10053" fmla="*/ 3899187 w 4098122"/>
                <a:gd name="connsiteY112-10054" fmla="*/ 373278 h 5311470"/>
                <a:gd name="connsiteX113-10055" fmla="*/ 3913820 w 4098122"/>
                <a:gd name="connsiteY113-10056" fmla="*/ 218929 h 5311470"/>
                <a:gd name="connsiteX114-10057" fmla="*/ 3827474 w 4098122"/>
                <a:gd name="connsiteY114-10058" fmla="*/ 196594 h 5311470"/>
                <a:gd name="connsiteX115-10059" fmla="*/ 3795094 w 4098122"/>
                <a:gd name="connsiteY115-10060" fmla="*/ 174258 h 5311470"/>
                <a:gd name="connsiteX116-10061" fmla="*/ 3740402 w 4098122"/>
                <a:gd name="connsiteY116-10062" fmla="*/ 170044 h 5311470"/>
                <a:gd name="connsiteX117-10063" fmla="*/ 3686865 w 4098122"/>
                <a:gd name="connsiteY117-10064" fmla="*/ 178383 h 5311470"/>
                <a:gd name="connsiteX118-10065" fmla="*/ 3643626 w 4098122"/>
                <a:gd name="connsiteY118-10066" fmla="*/ 168568 h 5311470"/>
                <a:gd name="connsiteX119-10067" fmla="*/ 3558732 w 4098122"/>
                <a:gd name="connsiteY119-10068" fmla="*/ 180474 h 5311470"/>
                <a:gd name="connsiteX120-10069" fmla="*/ 3381688 w 4098122"/>
                <a:gd name="connsiteY120-10070" fmla="*/ 188165 h 5311470"/>
                <a:gd name="connsiteX121-10071" fmla="*/ 3204582 w 4098122"/>
                <a:gd name="connsiteY121-10072" fmla="*/ 182687 h 5311470"/>
                <a:gd name="connsiteX122-10073" fmla="*/ 3169088 w 4098122"/>
                <a:gd name="connsiteY122-10074" fmla="*/ 174258 h 5311470"/>
                <a:gd name="connsiteX123-10075" fmla="*/ 3136709 w 4098122"/>
                <a:gd name="connsiteY123-10076" fmla="*/ 163090 h 5311470"/>
                <a:gd name="connsiteX124-10077" fmla="*/ 3111646 w 4098122"/>
                <a:gd name="connsiteY124-10078" fmla="*/ 161614 h 5311470"/>
                <a:gd name="connsiteX125-10079" fmla="*/ 3030414 w 4098122"/>
                <a:gd name="connsiteY125-10080" fmla="*/ 159276 h 5311470"/>
                <a:gd name="connsiteX126-10081" fmla="*/ 2856086 w 4098122"/>
                <a:gd name="connsiteY126-10082" fmla="*/ 151922 h 5311470"/>
                <a:gd name="connsiteX127-10083" fmla="*/ 2445944 w 4098122"/>
                <a:gd name="connsiteY127-10084" fmla="*/ 174258 h 5311470"/>
                <a:gd name="connsiteX128-10085" fmla="*/ 2118307 w 4098122"/>
                <a:gd name="connsiteY128-10086" fmla="*/ 150448 h 5311470"/>
                <a:gd name="connsiteX129-10087" fmla="*/ 1882561 w 4098122"/>
                <a:gd name="connsiteY129-10088" fmla="*/ 154045 h 5311470"/>
                <a:gd name="connsiteX130-10089" fmla="*/ 1712006 w 4098122"/>
                <a:gd name="connsiteY130-10090" fmla="*/ 140754 h 5311470"/>
                <a:gd name="connsiteX131-10091" fmla="*/ 1237105 w 4098122"/>
                <a:gd name="connsiteY131-10092" fmla="*/ 163090 h 5311470"/>
                <a:gd name="connsiteX132-10093" fmla="*/ 1160470 w 4098122"/>
                <a:gd name="connsiteY132-10094" fmla="*/ 163031 h 5311470"/>
                <a:gd name="connsiteX133-10095" fmla="*/ 1106861 w 4098122"/>
                <a:gd name="connsiteY133-10096" fmla="*/ 161556 h 5311470"/>
                <a:gd name="connsiteX134-10097" fmla="*/ 1056735 w 4098122"/>
                <a:gd name="connsiteY134-10098" fmla="*/ 149710 h 5311470"/>
                <a:gd name="connsiteX135-10099" fmla="*/ 1007681 w 4098122"/>
                <a:gd name="connsiteY135-10100" fmla="*/ 0 h 5311470"/>
                <a:gd name="connsiteX136-10101" fmla="*/ 1100279 w 4098122"/>
                <a:gd name="connsiteY136-10102" fmla="*/ 23149 h 5311470"/>
                <a:gd name="connsiteX137-10103" fmla="*/ 1169727 w 4098122"/>
                <a:gd name="connsiteY137-10104" fmla="*/ 69448 h 5311470"/>
                <a:gd name="connsiteX138-10105" fmla="*/ 1679013 w 4098122"/>
                <a:gd name="connsiteY138-10106" fmla="*/ 46298 h 5311470"/>
                <a:gd name="connsiteX139-10107" fmla="*/ 1760036 w 4098122"/>
                <a:gd name="connsiteY139-10108" fmla="*/ 23149 h 5311470"/>
                <a:gd name="connsiteX140-10109" fmla="*/ 2107276 w 4098122"/>
                <a:gd name="connsiteY140-10110" fmla="*/ 34724 h 5311470"/>
                <a:gd name="connsiteX141-10111" fmla="*/ 2466092 w 4098122"/>
                <a:gd name="connsiteY141-10112" fmla="*/ 81022 h 5311470"/>
                <a:gd name="connsiteX142-10113" fmla="*/ 2905930 w 4098122"/>
                <a:gd name="connsiteY142-10114" fmla="*/ 57873 h 5311470"/>
                <a:gd name="connsiteX143-10115" fmla="*/ 3010102 w 4098122"/>
                <a:gd name="connsiteY143-10116" fmla="*/ 34724 h 5311470"/>
                <a:gd name="connsiteX144-10117" fmla="*/ 3183722 w 4098122"/>
                <a:gd name="connsiteY144-10118" fmla="*/ 46298 h 5311470"/>
                <a:gd name="connsiteX145-10119" fmla="*/ 3206871 w 4098122"/>
                <a:gd name="connsiteY145-10120" fmla="*/ 69448 h 5311470"/>
                <a:gd name="connsiteX146-10121" fmla="*/ 3241595 w 4098122"/>
                <a:gd name="connsiteY146-10122" fmla="*/ 81022 h 5311470"/>
                <a:gd name="connsiteX147-10123" fmla="*/ 3264745 w 4098122"/>
                <a:gd name="connsiteY147-10124" fmla="*/ 104172 h 5311470"/>
                <a:gd name="connsiteX148-10125" fmla="*/ 3368917 w 4098122"/>
                <a:gd name="connsiteY148-10126" fmla="*/ 81022 h 5311470"/>
                <a:gd name="connsiteX149-10127" fmla="*/ 3693008 w 4098122"/>
                <a:gd name="connsiteY149-10128" fmla="*/ 69448 h 5311470"/>
                <a:gd name="connsiteX150-10129" fmla="*/ 3739307 w 4098122"/>
                <a:gd name="connsiteY150-10130" fmla="*/ 46298 h 5311470"/>
                <a:gd name="connsiteX151-10131" fmla="*/ 3774031 w 4098122"/>
                <a:gd name="connsiteY151-10132" fmla="*/ 23149 h 5311470"/>
                <a:gd name="connsiteX152-10133" fmla="*/ 3831904 w 4098122"/>
                <a:gd name="connsiteY152-10134" fmla="*/ 69448 h 5311470"/>
                <a:gd name="connsiteX153-10135" fmla="*/ 3912927 w 4098122"/>
                <a:gd name="connsiteY153-10136" fmla="*/ 81022 h 5311470"/>
                <a:gd name="connsiteX154-10137" fmla="*/ 3947651 w 4098122"/>
                <a:gd name="connsiteY154-10138" fmla="*/ 104172 h 5311470"/>
                <a:gd name="connsiteX155-10139" fmla="*/ 4040249 w 4098122"/>
                <a:gd name="connsiteY155-10140" fmla="*/ 127321 h 5311470"/>
                <a:gd name="connsiteX156-10141" fmla="*/ 4017099 w 4098122"/>
                <a:gd name="connsiteY156-10142" fmla="*/ 312516 h 5311470"/>
                <a:gd name="connsiteX157-10143" fmla="*/ 4005524 w 4098122"/>
                <a:gd name="connsiteY157-10144" fmla="*/ 347240 h 5311470"/>
                <a:gd name="connsiteX158-10145" fmla="*/ 4028674 w 4098122"/>
                <a:gd name="connsiteY158-10146" fmla="*/ 601883 h 5311470"/>
                <a:gd name="connsiteX159-10147" fmla="*/ 4040249 w 4098122"/>
                <a:gd name="connsiteY159-10148" fmla="*/ 1169043 h 5311470"/>
                <a:gd name="connsiteX160-10149" fmla="*/ 4063398 w 4098122"/>
                <a:gd name="connsiteY160-10150" fmla="*/ 1238491 h 5311470"/>
                <a:gd name="connsiteX161-10151" fmla="*/ 4074973 w 4098122"/>
                <a:gd name="connsiteY161-10152" fmla="*/ 1273215 h 5311470"/>
                <a:gd name="connsiteX162-10153" fmla="*/ 4098122 w 4098122"/>
                <a:gd name="connsiteY162-10154" fmla="*/ 1354238 h 5311470"/>
                <a:gd name="connsiteX163-10155" fmla="*/ 4074973 w 4098122"/>
                <a:gd name="connsiteY163-10156" fmla="*/ 1574157 h 5311470"/>
                <a:gd name="connsiteX164-10157" fmla="*/ 4051823 w 4098122"/>
                <a:gd name="connsiteY164-10158" fmla="*/ 1608881 h 5311470"/>
                <a:gd name="connsiteX165-10159" fmla="*/ 4063398 w 4098122"/>
                <a:gd name="connsiteY165-10160" fmla="*/ 1759352 h 5311470"/>
                <a:gd name="connsiteX166-10161" fmla="*/ 4040249 w 4098122"/>
                <a:gd name="connsiteY166-10162" fmla="*/ 1979271 h 5311470"/>
                <a:gd name="connsiteX167-10163" fmla="*/ 4028674 w 4098122"/>
                <a:gd name="connsiteY167-10164" fmla="*/ 2164466 h 5311470"/>
                <a:gd name="connsiteX168-10165" fmla="*/ 3993950 w 4098122"/>
                <a:gd name="connsiteY168-10166" fmla="*/ 2257063 h 5311470"/>
                <a:gd name="connsiteX169-10167" fmla="*/ 3970800 w 4098122"/>
                <a:gd name="connsiteY169-10168" fmla="*/ 2280212 h 5311470"/>
                <a:gd name="connsiteX170-10169" fmla="*/ 3959226 w 4098122"/>
                <a:gd name="connsiteY170-10170" fmla="*/ 2361235 h 5311470"/>
                <a:gd name="connsiteX171-10171" fmla="*/ 3947651 w 4098122"/>
                <a:gd name="connsiteY171-10172" fmla="*/ 2395959 h 5311470"/>
                <a:gd name="connsiteX172-10173" fmla="*/ 3959226 w 4098122"/>
                <a:gd name="connsiteY172-10174" fmla="*/ 2534855 h 5311470"/>
                <a:gd name="connsiteX173-10175" fmla="*/ 3982375 w 4098122"/>
                <a:gd name="connsiteY173-10176" fmla="*/ 2558005 h 5311470"/>
                <a:gd name="connsiteX174-10177" fmla="*/ 3993950 w 4098122"/>
                <a:gd name="connsiteY174-10178" fmla="*/ 2592729 h 5311470"/>
                <a:gd name="connsiteX175-10179" fmla="*/ 4028674 w 4098122"/>
                <a:gd name="connsiteY175-10180" fmla="*/ 2916820 h 5311470"/>
                <a:gd name="connsiteX176-10181" fmla="*/ 4051823 w 4098122"/>
                <a:gd name="connsiteY176-10182" fmla="*/ 3067291 h 5311470"/>
                <a:gd name="connsiteX177-10183" fmla="*/ 4040249 w 4098122"/>
                <a:gd name="connsiteY177-10184" fmla="*/ 3125164 h 5311470"/>
                <a:gd name="connsiteX178-10185" fmla="*/ 4029899 w 4098122"/>
                <a:gd name="connsiteY178-10186" fmla="*/ 3164921 h 5311470"/>
                <a:gd name="connsiteX179-10187" fmla="*/ 4031149 w 4098122"/>
                <a:gd name="connsiteY179-10188" fmla="*/ 3158443 h 5311470"/>
                <a:gd name="connsiteX180-10189" fmla="*/ 4029899 w 4098122"/>
                <a:gd name="connsiteY180-10190" fmla="*/ 3164921 h 5311470"/>
                <a:gd name="connsiteX181-10191" fmla="*/ 4017099 w 4098122"/>
                <a:gd name="connsiteY181-10192" fmla="*/ 3229336 h 5311470"/>
                <a:gd name="connsiteX182-10193" fmla="*/ 4017099 w 4098122"/>
                <a:gd name="connsiteY182-10194" fmla="*/ 3634450 h 5311470"/>
                <a:gd name="connsiteX183-10195" fmla="*/ 4051823 w 4098122"/>
                <a:gd name="connsiteY183-10196" fmla="*/ 3842795 h 5311470"/>
                <a:gd name="connsiteX184-10197" fmla="*/ 4063398 w 4098122"/>
                <a:gd name="connsiteY184-10198" fmla="*/ 3981691 h 5311470"/>
                <a:gd name="connsiteX185-10199" fmla="*/ 4051823 w 4098122"/>
                <a:gd name="connsiteY185-10200" fmla="*/ 4120587 h 5311470"/>
                <a:gd name="connsiteX186-10201" fmla="*/ 4040249 w 4098122"/>
                <a:gd name="connsiteY186-10202" fmla="*/ 4155311 h 5311470"/>
                <a:gd name="connsiteX187-10203" fmla="*/ 4017099 w 4098122"/>
                <a:gd name="connsiteY187-10204" fmla="*/ 4444678 h 5311470"/>
                <a:gd name="connsiteX188-10205" fmla="*/ 4028674 w 4098122"/>
                <a:gd name="connsiteY188-10206" fmla="*/ 4734045 h 5311470"/>
                <a:gd name="connsiteX189-10207" fmla="*/ 4040249 w 4098122"/>
                <a:gd name="connsiteY189-10208" fmla="*/ 4768769 h 5311470"/>
                <a:gd name="connsiteX190-10209" fmla="*/ 4025844 w 4098122"/>
                <a:gd name="connsiteY190-10210" fmla="*/ 5150698 h 5311470"/>
                <a:gd name="connsiteX191-10211" fmla="*/ 4014270 w 4098122"/>
                <a:gd name="connsiteY191-10212" fmla="*/ 5275190 h 5311470"/>
                <a:gd name="connsiteX192-10213" fmla="*/ 3936076 w 4098122"/>
                <a:gd name="connsiteY192-10214" fmla="*/ 5254906 h 5311470"/>
                <a:gd name="connsiteX193-10215" fmla="*/ 3889778 w 4098122"/>
                <a:gd name="connsiteY193-10216" fmla="*/ 5243331 h 5311470"/>
                <a:gd name="connsiteX194-10217" fmla="*/ 3788546 w 4098122"/>
                <a:gd name="connsiteY194-10218" fmla="*/ 5240502 h 5311470"/>
                <a:gd name="connsiteX195-10219" fmla="*/ 3713143 w 4098122"/>
                <a:gd name="connsiteY195-10220" fmla="*/ 5246382 h 5311470"/>
                <a:gd name="connsiteX196-10221" fmla="*/ 3655455 w 4098122"/>
                <a:gd name="connsiteY196-10222" fmla="*/ 5234733 h 5311470"/>
                <a:gd name="connsiteX197-10223" fmla="*/ 3600411 w 4098122"/>
                <a:gd name="connsiteY197-10224" fmla="*/ 5231757 h 5311470"/>
                <a:gd name="connsiteX198-10225" fmla="*/ 3565686 w 4098122"/>
                <a:gd name="connsiteY198-10226" fmla="*/ 5243331 h 5311470"/>
                <a:gd name="connsiteX199-10227" fmla="*/ 2350345 w 4098122"/>
                <a:gd name="connsiteY199-10228" fmla="*/ 5266481 h 5311470"/>
                <a:gd name="connsiteX200-10229" fmla="*/ 2188299 w 4098122"/>
                <a:gd name="connsiteY200-10230" fmla="*/ 5289630 h 5311470"/>
                <a:gd name="connsiteX201-10231" fmla="*/ 2095702 w 4098122"/>
                <a:gd name="connsiteY201-10232" fmla="*/ 5301205 h 5311470"/>
                <a:gd name="connsiteX202-10233" fmla="*/ 2049329 w 4098122"/>
                <a:gd name="connsiteY202-10234" fmla="*/ 5306936 h 5311470"/>
                <a:gd name="connsiteX203-10235" fmla="*/ 1968380 w 4098122"/>
                <a:gd name="connsiteY203-10236" fmla="*/ 5301205 h 5311470"/>
                <a:gd name="connsiteX204-10237" fmla="*/ 1748461 w 4098122"/>
                <a:gd name="connsiteY204-10238" fmla="*/ 5289630 h 5311470"/>
                <a:gd name="connsiteX205-10239" fmla="*/ 1574841 w 4098122"/>
                <a:gd name="connsiteY205-10240" fmla="*/ 5266481 h 5311470"/>
                <a:gd name="connsiteX206-10241" fmla="*/ 1505393 w 4098122"/>
                <a:gd name="connsiteY206-10242" fmla="*/ 5243331 h 5311470"/>
                <a:gd name="connsiteX207-10243" fmla="*/ 1470669 w 4098122"/>
                <a:gd name="connsiteY207-10244" fmla="*/ 5231757 h 5311470"/>
                <a:gd name="connsiteX208-10245" fmla="*/ 1435945 w 4098122"/>
                <a:gd name="connsiteY208-10246" fmla="*/ 5220182 h 5311470"/>
                <a:gd name="connsiteX209-10247" fmla="*/ 1366497 w 4098122"/>
                <a:gd name="connsiteY209-10248" fmla="*/ 5208607 h 5311470"/>
                <a:gd name="connsiteX210-10249" fmla="*/ 1331773 w 4098122"/>
                <a:gd name="connsiteY210-10250" fmla="*/ 5197033 h 5311470"/>
                <a:gd name="connsiteX211-10251" fmla="*/ 1273899 w 4098122"/>
                <a:gd name="connsiteY211-10252" fmla="*/ 5185458 h 5311470"/>
                <a:gd name="connsiteX212-10253" fmla="*/ 1088704 w 4098122"/>
                <a:gd name="connsiteY212-10254" fmla="*/ 5197033 h 5311470"/>
                <a:gd name="connsiteX213-10255" fmla="*/ 1030831 w 4098122"/>
                <a:gd name="connsiteY213-10256" fmla="*/ 5208607 h 5311470"/>
                <a:gd name="connsiteX214-10257" fmla="*/ 799337 w 4098122"/>
                <a:gd name="connsiteY214-10258" fmla="*/ 5197033 h 5311470"/>
                <a:gd name="connsiteX215-10259" fmla="*/ 648866 w 4098122"/>
                <a:gd name="connsiteY215-10260" fmla="*/ 5231757 h 5311470"/>
                <a:gd name="connsiteX216-10261" fmla="*/ 452097 w 4098122"/>
                <a:gd name="connsiteY216-10262" fmla="*/ 5197033 h 5311470"/>
                <a:gd name="connsiteX217-10263" fmla="*/ 244625 w 4098122"/>
                <a:gd name="connsiteY217-10264" fmla="*/ 5207919 h 5311470"/>
                <a:gd name="connsiteX218-10265" fmla="*/ 174304 w 4098122"/>
                <a:gd name="connsiteY218-10266" fmla="*/ 5220182 h 5311470"/>
                <a:gd name="connsiteX219-10267" fmla="*/ 117808 w 4098122"/>
                <a:gd name="connsiteY219-10268" fmla="*/ 5228128 h 5311470"/>
                <a:gd name="connsiteX220-10269" fmla="*/ 12259 w 4098122"/>
                <a:gd name="connsiteY220-10270" fmla="*/ 5243331 h 5311470"/>
                <a:gd name="connsiteX221-10271" fmla="*/ 23144 w 4098122"/>
                <a:gd name="connsiteY221-10272" fmla="*/ 5109442 h 5311470"/>
                <a:gd name="connsiteX222-10273" fmla="*/ 46294 w 4098122"/>
                <a:gd name="connsiteY222-10274" fmla="*/ 5020289 h 5311470"/>
                <a:gd name="connsiteX223-10275" fmla="*/ 35408 w 4098122"/>
                <a:gd name="connsiteY223-10276" fmla="*/ 4826643 h 5311470"/>
                <a:gd name="connsiteX224-10277" fmla="*/ 58557 w 4098122"/>
                <a:gd name="connsiteY224-10278" fmla="*/ 4791919 h 5311470"/>
                <a:gd name="connsiteX225-10279" fmla="*/ 70132 w 4098122"/>
                <a:gd name="connsiteY225-10280" fmla="*/ 4745620 h 5311470"/>
                <a:gd name="connsiteX226-10281" fmla="*/ 35408 w 4098122"/>
                <a:gd name="connsiteY226-10282" fmla="*/ 4676172 h 5311470"/>
                <a:gd name="connsiteX227-10283" fmla="*/ 23833 w 4098122"/>
                <a:gd name="connsiteY227-10284" fmla="*/ 4641448 h 5311470"/>
                <a:gd name="connsiteX228-10285" fmla="*/ 35408 w 4098122"/>
                <a:gd name="connsiteY228-10286" fmla="*/ 4514126 h 5311470"/>
                <a:gd name="connsiteX229-10287" fmla="*/ 46983 w 4098122"/>
                <a:gd name="connsiteY229-10288" fmla="*/ 4467828 h 5311470"/>
                <a:gd name="connsiteX230-10289" fmla="*/ 70132 w 4098122"/>
                <a:gd name="connsiteY230-10290" fmla="*/ 4363655 h 5311470"/>
                <a:gd name="connsiteX231-10291" fmla="*/ 58557 w 4098122"/>
                <a:gd name="connsiteY231-10292" fmla="*/ 4305782 h 5311470"/>
                <a:gd name="connsiteX232-10293" fmla="*/ 46983 w 4098122"/>
                <a:gd name="connsiteY232-10294" fmla="*/ 4236334 h 5311470"/>
                <a:gd name="connsiteX233-10295" fmla="*/ 23833 w 4098122"/>
                <a:gd name="connsiteY233-10296" fmla="*/ 4166886 h 5311470"/>
                <a:gd name="connsiteX234-10297" fmla="*/ 35408 w 4098122"/>
                <a:gd name="connsiteY234-10298" fmla="*/ 3877519 h 5311470"/>
                <a:gd name="connsiteX235-10299" fmla="*/ 46983 w 4098122"/>
                <a:gd name="connsiteY235-10300" fmla="*/ 3819645 h 5311470"/>
                <a:gd name="connsiteX236-10301" fmla="*/ 116431 w 4098122"/>
                <a:gd name="connsiteY236-10302" fmla="*/ 3750197 h 5311470"/>
                <a:gd name="connsiteX237-10303" fmla="*/ 93281 w 4098122"/>
                <a:gd name="connsiteY237-10304" fmla="*/ 3611301 h 5311470"/>
                <a:gd name="connsiteX238-10305" fmla="*/ 70132 w 4098122"/>
                <a:gd name="connsiteY238-10306" fmla="*/ 3576577 h 5311470"/>
                <a:gd name="connsiteX239-10307" fmla="*/ 58557 w 4098122"/>
                <a:gd name="connsiteY239-10308" fmla="*/ 3437681 h 5311470"/>
                <a:gd name="connsiteX240-10309" fmla="*/ 35408 w 4098122"/>
                <a:gd name="connsiteY240-10310" fmla="*/ 3345083 h 5311470"/>
                <a:gd name="connsiteX241-10311" fmla="*/ 12259 w 4098122"/>
                <a:gd name="connsiteY241-10312" fmla="*/ 3264060 h 5311470"/>
                <a:gd name="connsiteX242-10313" fmla="*/ 23833 w 4098122"/>
                <a:gd name="connsiteY242-10314" fmla="*/ 3078866 h 5311470"/>
                <a:gd name="connsiteX243-10315" fmla="*/ 46983 w 4098122"/>
                <a:gd name="connsiteY243-10316" fmla="*/ 3009417 h 5311470"/>
                <a:gd name="connsiteX244-10317" fmla="*/ 58557 w 4098122"/>
                <a:gd name="connsiteY244-10318" fmla="*/ 2974693 h 5311470"/>
                <a:gd name="connsiteX245-10319" fmla="*/ 46983 w 4098122"/>
                <a:gd name="connsiteY245-10320" fmla="*/ 2812648 h 5311470"/>
                <a:gd name="connsiteX246-10321" fmla="*/ 35408 w 4098122"/>
                <a:gd name="connsiteY246-10322" fmla="*/ 2673752 h 5311470"/>
                <a:gd name="connsiteX247-10323" fmla="*/ 46983 w 4098122"/>
                <a:gd name="connsiteY247-10324" fmla="*/ 2523281 h 5311470"/>
                <a:gd name="connsiteX248-10325" fmla="*/ 70132 w 4098122"/>
                <a:gd name="connsiteY248-10326" fmla="*/ 2453833 h 5311470"/>
                <a:gd name="connsiteX249-10327" fmla="*/ 58557 w 4098122"/>
                <a:gd name="connsiteY249-10328" fmla="*/ 2257063 h 5311470"/>
                <a:gd name="connsiteX250-10329" fmla="*/ 46983 w 4098122"/>
                <a:gd name="connsiteY250-10330" fmla="*/ 2210764 h 5311470"/>
                <a:gd name="connsiteX251-10331" fmla="*/ 23833 w 4098122"/>
                <a:gd name="connsiteY251-10332" fmla="*/ 2176040 h 5311470"/>
                <a:gd name="connsiteX252-10333" fmla="*/ 23833 w 4098122"/>
                <a:gd name="connsiteY252-10334" fmla="*/ 1828800 h 5311470"/>
                <a:gd name="connsiteX253-10335" fmla="*/ 35408 w 4098122"/>
                <a:gd name="connsiteY253-10336" fmla="*/ 1713053 h 5311470"/>
                <a:gd name="connsiteX254-10337" fmla="*/ 58557 w 4098122"/>
                <a:gd name="connsiteY254-10338" fmla="*/ 1643605 h 5311470"/>
                <a:gd name="connsiteX255-10339" fmla="*/ 35408 w 4098122"/>
                <a:gd name="connsiteY255-10340" fmla="*/ 1481559 h 5311470"/>
                <a:gd name="connsiteX256-10341" fmla="*/ 23833 w 4098122"/>
                <a:gd name="connsiteY256-10342" fmla="*/ 1446835 h 5311470"/>
                <a:gd name="connsiteX257-10343" fmla="*/ 684 w 4098122"/>
                <a:gd name="connsiteY257-10344" fmla="*/ 1365812 h 5311470"/>
                <a:gd name="connsiteX258-10345" fmla="*/ 12259 w 4098122"/>
                <a:gd name="connsiteY258-10346" fmla="*/ 1192192 h 5311470"/>
                <a:gd name="connsiteX259-10347" fmla="*/ 23833 w 4098122"/>
                <a:gd name="connsiteY259-10348" fmla="*/ 1157468 h 5311470"/>
                <a:gd name="connsiteX260-10349" fmla="*/ 58557 w 4098122"/>
                <a:gd name="connsiteY260-10350" fmla="*/ 1064871 h 5311470"/>
                <a:gd name="connsiteX261-10351" fmla="*/ 46983 w 4098122"/>
                <a:gd name="connsiteY261-10352" fmla="*/ 844952 h 5311470"/>
                <a:gd name="connsiteX262-10353" fmla="*/ 35408 w 4098122"/>
                <a:gd name="connsiteY262-10354" fmla="*/ 787078 h 5311470"/>
                <a:gd name="connsiteX263-10355" fmla="*/ 23833 w 4098122"/>
                <a:gd name="connsiteY263-10356" fmla="*/ 648182 h 5311470"/>
                <a:gd name="connsiteX264-10357" fmla="*/ 12259 w 4098122"/>
                <a:gd name="connsiteY264-10358" fmla="*/ 555585 h 5311470"/>
                <a:gd name="connsiteX265-10359" fmla="*/ 23833 w 4098122"/>
                <a:gd name="connsiteY265-10360" fmla="*/ 115747 h 5311470"/>
                <a:gd name="connsiteX266-10361" fmla="*/ 70132 w 4098122"/>
                <a:gd name="connsiteY266-10362" fmla="*/ 69448 h 5311470"/>
                <a:gd name="connsiteX267-10363" fmla="*/ 428947 w 4098122"/>
                <a:gd name="connsiteY267-10364" fmla="*/ 69448 h 5311470"/>
                <a:gd name="connsiteX268-10365" fmla="*/ 556269 w 4098122"/>
                <a:gd name="connsiteY268-10366" fmla="*/ 81022 h 5311470"/>
                <a:gd name="connsiteX269-10367" fmla="*/ 891935 w 4098122"/>
                <a:gd name="connsiteY269-10368" fmla="*/ 57873 h 5311470"/>
                <a:gd name="connsiteX270-10369" fmla="*/ 926659 w 4098122"/>
                <a:gd name="connsiteY270-10370" fmla="*/ 46298 h 5311470"/>
                <a:gd name="connsiteX271-10371" fmla="*/ 961383 w 4098122"/>
                <a:gd name="connsiteY271-10372" fmla="*/ 23149 h 5311470"/>
                <a:gd name="connsiteX272-10373" fmla="*/ 1007681 w 4098122"/>
                <a:gd name="connsiteY272-10374" fmla="*/ 0 h 5311470"/>
                <a:gd name="connsiteX0-10375" fmla="*/ 1056735 w 4098122"/>
                <a:gd name="connsiteY0-10376" fmla="*/ 149710 h 5311470"/>
                <a:gd name="connsiteX1-10377" fmla="*/ 1010449 w 4098122"/>
                <a:gd name="connsiteY1-10378" fmla="*/ 140754 h 5311470"/>
                <a:gd name="connsiteX2-10379" fmla="*/ 912755 w 4098122"/>
                <a:gd name="connsiteY2-10380" fmla="*/ 151921 h 5311470"/>
                <a:gd name="connsiteX3-10381" fmla="*/ 665066 w 4098122"/>
                <a:gd name="connsiteY3-10382" fmla="*/ 174258 h 5311470"/>
                <a:gd name="connsiteX4-10383" fmla="*/ 546340 w 4098122"/>
                <a:gd name="connsiteY4-10384" fmla="*/ 163090 h 5311470"/>
                <a:gd name="connsiteX5-10385" fmla="*/ 193938 w 4098122"/>
                <a:gd name="connsiteY5-10386" fmla="*/ 169028 h 5311470"/>
                <a:gd name="connsiteX6-10387" fmla="*/ 168578 w 4098122"/>
                <a:gd name="connsiteY6-10388" fmla="*/ 207762 h 5311470"/>
                <a:gd name="connsiteX7-10389" fmla="*/ 187473 w 4098122"/>
                <a:gd name="connsiteY7-10390" fmla="*/ 608390 h 5311470"/>
                <a:gd name="connsiteX8-10391" fmla="*/ 208505 w 4098122"/>
                <a:gd name="connsiteY8-10392" fmla="*/ 760923 h 5311470"/>
                <a:gd name="connsiteX9-10393" fmla="*/ 179372 w 4098122"/>
                <a:gd name="connsiteY9-10394" fmla="*/ 855496 h 5311470"/>
                <a:gd name="connsiteX10-10395" fmla="*/ 190165 w 4098122"/>
                <a:gd name="connsiteY10-10396" fmla="*/ 911336 h 5311470"/>
                <a:gd name="connsiteX11-10397" fmla="*/ 222545 w 4098122"/>
                <a:gd name="connsiteY11-10398" fmla="*/ 1056518 h 5311470"/>
                <a:gd name="connsiteX12-10399" fmla="*/ 209587 w 4098122"/>
                <a:gd name="connsiteY12-10400" fmla="*/ 1198869 h 5311470"/>
                <a:gd name="connsiteX13-10401" fmla="*/ 193411 w 4098122"/>
                <a:gd name="connsiteY13-10402" fmla="*/ 1287934 h 5311470"/>
                <a:gd name="connsiteX14-10403" fmla="*/ 146992 w 4098122"/>
                <a:gd name="connsiteY14-10404" fmla="*/ 1413887 h 5311470"/>
                <a:gd name="connsiteX15-10405" fmla="*/ 168578 w 4098122"/>
                <a:gd name="connsiteY15-10406" fmla="*/ 1492062 h 5311470"/>
                <a:gd name="connsiteX16-10407" fmla="*/ 179372 w 4098122"/>
                <a:gd name="connsiteY16-10408" fmla="*/ 1525566 h 5311470"/>
                <a:gd name="connsiteX17-10409" fmla="*/ 200958 w 4098122"/>
                <a:gd name="connsiteY17-10410" fmla="*/ 1681916 h 5311470"/>
                <a:gd name="connsiteX18-10411" fmla="*/ 179372 w 4098122"/>
                <a:gd name="connsiteY18-10412" fmla="*/ 1748923 h 5311470"/>
                <a:gd name="connsiteX19-10413" fmla="*/ 168578 w 4098122"/>
                <a:gd name="connsiteY19-10414" fmla="*/ 1860602 h 5311470"/>
                <a:gd name="connsiteX20-10415" fmla="*/ 204205 w 4098122"/>
                <a:gd name="connsiteY20-10416" fmla="*/ 2148134 h 5311470"/>
                <a:gd name="connsiteX21-10417" fmla="*/ 190165 w 4098122"/>
                <a:gd name="connsiteY21-10418" fmla="*/ 2229139 h 5311470"/>
                <a:gd name="connsiteX22-10419" fmla="*/ 200958 w 4098122"/>
                <a:gd name="connsiteY22-10420" fmla="*/ 2273811 h 5311470"/>
                <a:gd name="connsiteX23-10421" fmla="*/ 211751 w 4098122"/>
                <a:gd name="connsiteY23-10422" fmla="*/ 2463665 h 5311470"/>
                <a:gd name="connsiteX24-10423" fmla="*/ 190165 w 4098122"/>
                <a:gd name="connsiteY24-10424" fmla="*/ 2530671 h 5311470"/>
                <a:gd name="connsiteX25-10425" fmla="*/ 197184 w 4098122"/>
                <a:gd name="connsiteY25-10426" fmla="*/ 2693667 h 5311470"/>
                <a:gd name="connsiteX26-10427" fmla="*/ 190165 w 4098122"/>
                <a:gd name="connsiteY26-10428" fmla="*/ 2809867 h 5311470"/>
                <a:gd name="connsiteX27-10429" fmla="*/ 200958 w 4098122"/>
                <a:gd name="connsiteY27-10430" fmla="*/ 2966216 h 5311470"/>
                <a:gd name="connsiteX28-10431" fmla="*/ 190165 w 4098122"/>
                <a:gd name="connsiteY28-10432" fmla="*/ 2999720 h 5311470"/>
                <a:gd name="connsiteX29-10433" fmla="*/ 168578 w 4098122"/>
                <a:gd name="connsiteY29-10434" fmla="*/ 3066728 h 5311470"/>
                <a:gd name="connsiteX30-10435" fmla="*/ 187473 w 4098122"/>
                <a:gd name="connsiteY30-10436" fmla="*/ 3221661 h 5311470"/>
                <a:gd name="connsiteX31-10437" fmla="*/ 179372 w 4098122"/>
                <a:gd name="connsiteY31-10438" fmla="*/ 3323587 h 5311470"/>
                <a:gd name="connsiteX32-10439" fmla="*/ 200958 w 4098122"/>
                <a:gd name="connsiteY32-10440" fmla="*/ 3412930 h 5311470"/>
                <a:gd name="connsiteX33-10441" fmla="*/ 211751 w 4098122"/>
                <a:gd name="connsiteY33-10442" fmla="*/ 3546944 h 5311470"/>
                <a:gd name="connsiteX34-10443" fmla="*/ 233337 w 4098122"/>
                <a:gd name="connsiteY34-10444" fmla="*/ 3580448 h 5311470"/>
                <a:gd name="connsiteX35-10445" fmla="*/ 254924 w 4098122"/>
                <a:gd name="connsiteY35-10446" fmla="*/ 3714461 h 5311470"/>
                <a:gd name="connsiteX36-10447" fmla="*/ 207978 w 4098122"/>
                <a:gd name="connsiteY36-10448" fmla="*/ 3817095 h 5311470"/>
                <a:gd name="connsiteX37-10449" fmla="*/ 214443 w 4098122"/>
                <a:gd name="connsiteY37-10450" fmla="*/ 3951817 h 5311470"/>
                <a:gd name="connsiteX38-10451" fmla="*/ 168578 w 4098122"/>
                <a:gd name="connsiteY38-10452" fmla="*/ 4116504 h 5311470"/>
                <a:gd name="connsiteX39-10453" fmla="*/ 190165 w 4098122"/>
                <a:gd name="connsiteY39-10454" fmla="*/ 4183511 h 5311470"/>
                <a:gd name="connsiteX40-10455" fmla="*/ 218216 w 4098122"/>
                <a:gd name="connsiteY40-10456" fmla="*/ 4256733 h 5311470"/>
                <a:gd name="connsiteX41-10457" fmla="*/ 211751 w 4098122"/>
                <a:gd name="connsiteY41-10458" fmla="*/ 4306356 h 5311470"/>
                <a:gd name="connsiteX42-10459" fmla="*/ 190165 w 4098122"/>
                <a:gd name="connsiteY42-10460" fmla="*/ 4406868 h 5311470"/>
                <a:gd name="connsiteX43-10461" fmla="*/ 179372 w 4098122"/>
                <a:gd name="connsiteY43-10462" fmla="*/ 4451539 h 5311470"/>
                <a:gd name="connsiteX44-10463" fmla="*/ 168578 w 4098122"/>
                <a:gd name="connsiteY44-10464" fmla="*/ 4574385 h 5311470"/>
                <a:gd name="connsiteX45-10465" fmla="*/ 179372 w 4098122"/>
                <a:gd name="connsiteY45-10466" fmla="*/ 4607889 h 5311470"/>
                <a:gd name="connsiteX46-10467" fmla="*/ 211751 w 4098122"/>
                <a:gd name="connsiteY46-10468" fmla="*/ 4674896 h 5311470"/>
                <a:gd name="connsiteX47-10469" fmla="*/ 200958 w 4098122"/>
                <a:gd name="connsiteY47-10470" fmla="*/ 4719567 h 5311470"/>
                <a:gd name="connsiteX48-10471" fmla="*/ 179372 w 4098122"/>
                <a:gd name="connsiteY48-10472" fmla="*/ 4753071 h 5311470"/>
                <a:gd name="connsiteX49-10473" fmla="*/ 179372 w 4098122"/>
                <a:gd name="connsiteY49-10474" fmla="*/ 5009930 h 5311470"/>
                <a:gd name="connsiteX50-10475" fmla="*/ 157786 w 4098122"/>
                <a:gd name="connsiteY50-10476" fmla="*/ 5043435 h 5311470"/>
                <a:gd name="connsiteX51-10477" fmla="*/ 180935 w 4098122"/>
                <a:gd name="connsiteY51-10478" fmla="*/ 5108814 h 5311470"/>
                <a:gd name="connsiteX52-10479" fmla="*/ 230213 w 4098122"/>
                <a:gd name="connsiteY52-10480" fmla="*/ 5074497 h 5311470"/>
                <a:gd name="connsiteX53-10481" fmla="*/ 308890 w 4098122"/>
                <a:gd name="connsiteY53-10482" fmla="*/ 5132777 h 5311470"/>
                <a:gd name="connsiteX54-10483" fmla="*/ 330477 w 4098122"/>
                <a:gd name="connsiteY54-10484" fmla="*/ 5110441 h 5311470"/>
                <a:gd name="connsiteX55-10485" fmla="*/ 524754 w 4098122"/>
                <a:gd name="connsiteY55-10486" fmla="*/ 5099273 h 5311470"/>
                <a:gd name="connsiteX56-10487" fmla="*/ 783791 w 4098122"/>
                <a:gd name="connsiteY56-10488" fmla="*/ 5099273 h 5311470"/>
                <a:gd name="connsiteX57-10489" fmla="*/ 891723 w 4098122"/>
                <a:gd name="connsiteY57-10490" fmla="*/ 5110441 h 5311470"/>
                <a:gd name="connsiteX58-10491" fmla="*/ 1107587 w 4098122"/>
                <a:gd name="connsiteY58-10492" fmla="*/ 5121609 h 5311470"/>
                <a:gd name="connsiteX59-10493" fmla="*/ 1161553 w 4098122"/>
                <a:gd name="connsiteY59-10494" fmla="*/ 5110441 h 5311470"/>
                <a:gd name="connsiteX60-10495" fmla="*/ 1334244 w 4098122"/>
                <a:gd name="connsiteY60-10496" fmla="*/ 5099273 h 5311470"/>
                <a:gd name="connsiteX61-10497" fmla="*/ 1388211 w 4098122"/>
                <a:gd name="connsiteY61-10498" fmla="*/ 5110441 h 5311470"/>
                <a:gd name="connsiteX62-10499" fmla="*/ 1420590 w 4098122"/>
                <a:gd name="connsiteY62-10500" fmla="*/ 5121609 h 5311470"/>
                <a:gd name="connsiteX63-10501" fmla="*/ 1485349 w 4098122"/>
                <a:gd name="connsiteY63-10502" fmla="*/ 5132777 h 5311470"/>
                <a:gd name="connsiteX64-10503" fmla="*/ 1517729 w 4098122"/>
                <a:gd name="connsiteY64-10504" fmla="*/ 5143945 h 5311470"/>
                <a:gd name="connsiteX65-10505" fmla="*/ 1550108 w 4098122"/>
                <a:gd name="connsiteY65-10506" fmla="*/ 5155112 h 5311470"/>
                <a:gd name="connsiteX66-10507" fmla="*/ 1614868 w 4098122"/>
                <a:gd name="connsiteY66-10508" fmla="*/ 5177448 h 5311470"/>
                <a:gd name="connsiteX67-10509" fmla="*/ 1802785 w 4098122"/>
                <a:gd name="connsiteY67-10510" fmla="*/ 5181199 h 5311470"/>
                <a:gd name="connsiteX68-10511" fmla="*/ 1926080 w 4098122"/>
                <a:gd name="connsiteY68-10512" fmla="*/ 5173781 h 5311470"/>
                <a:gd name="connsiteX69-10513" fmla="*/ 2060390 w 4098122"/>
                <a:gd name="connsiteY69-10514" fmla="*/ 5177531 h 5311470"/>
                <a:gd name="connsiteX70-10515" fmla="*/ 2137733 w 4098122"/>
                <a:gd name="connsiteY70-10516" fmla="*/ 5177498 h 5311470"/>
                <a:gd name="connsiteX71-10517" fmla="*/ 2216643 w 4098122"/>
                <a:gd name="connsiteY71-10518" fmla="*/ 5170047 h 5311470"/>
                <a:gd name="connsiteX72-10519" fmla="*/ 2338012 w 4098122"/>
                <a:gd name="connsiteY72-10520" fmla="*/ 5177448 h 5311470"/>
                <a:gd name="connsiteX73-10521" fmla="*/ 3426693 w 4098122"/>
                <a:gd name="connsiteY73-10522" fmla="*/ 5140244 h 5311470"/>
                <a:gd name="connsiteX74-10523" fmla="*/ 3485092 w 4098122"/>
                <a:gd name="connsiteY74-10524" fmla="*/ 5129077 h 5311470"/>
                <a:gd name="connsiteX75-10525" fmla="*/ 3536058 w 4098122"/>
                <a:gd name="connsiteY75-10526" fmla="*/ 5121609 h 5311470"/>
                <a:gd name="connsiteX76-10527" fmla="*/ 3606819 w 4098122"/>
                <a:gd name="connsiteY76-10528" fmla="*/ 5129026 h 5311470"/>
                <a:gd name="connsiteX77-10529" fmla="*/ 3665576 w 4098122"/>
                <a:gd name="connsiteY77-10530" fmla="*/ 5132777 h 5311470"/>
                <a:gd name="connsiteX78-10531" fmla="*/ 3773508 w 4098122"/>
                <a:gd name="connsiteY78-10532" fmla="*/ 5155112 h 5311470"/>
                <a:gd name="connsiteX79-10533" fmla="*/ 3816680 w 4098122"/>
                <a:gd name="connsiteY79-10534" fmla="*/ 5166280 h 5311470"/>
                <a:gd name="connsiteX80-10535" fmla="*/ 3870647 w 4098122"/>
                <a:gd name="connsiteY80-10536" fmla="*/ 5177448 h 5311470"/>
                <a:gd name="connsiteX81-10537" fmla="*/ 3874975 w 4098122"/>
                <a:gd name="connsiteY81-10538" fmla="*/ 5037497 h 5311470"/>
                <a:gd name="connsiteX82-10539" fmla="*/ 3913820 w 4098122"/>
                <a:gd name="connsiteY82-10540" fmla="*/ 4697231 h 5311470"/>
                <a:gd name="connsiteX83-10541" fmla="*/ 3903026 w 4098122"/>
                <a:gd name="connsiteY83-10542" fmla="*/ 4663727 h 5311470"/>
                <a:gd name="connsiteX84-10543" fmla="*/ 3892233 w 4098122"/>
                <a:gd name="connsiteY84-10544" fmla="*/ 4384532 h 5311470"/>
                <a:gd name="connsiteX85-10545" fmla="*/ 3881440 w 4098122"/>
                <a:gd name="connsiteY85-10546" fmla="*/ 4105336 h 5311470"/>
                <a:gd name="connsiteX86-10547" fmla="*/ 3924612 w 4098122"/>
                <a:gd name="connsiteY86-10548" fmla="*/ 4071832 h 5311470"/>
                <a:gd name="connsiteX87-10549" fmla="*/ 3899780 w 4098122"/>
                <a:gd name="connsiteY87-10550" fmla="*/ 3931880 h 5311470"/>
                <a:gd name="connsiteX88-10551" fmla="*/ 3872811 w 4098122"/>
                <a:gd name="connsiteY88-10552" fmla="*/ 3820202 h 5311470"/>
                <a:gd name="connsiteX89-10553" fmla="*/ 3892233 w 4098122"/>
                <a:gd name="connsiteY89-10554" fmla="*/ 3602783 h 5311470"/>
                <a:gd name="connsiteX90-10555" fmla="*/ 3878749 w 4098122"/>
                <a:gd name="connsiteY90-10556" fmla="*/ 3246828 h 5311470"/>
                <a:gd name="connsiteX91-10557" fmla="*/ 3913820 w 4098122"/>
                <a:gd name="connsiteY91-10558" fmla="*/ 3111398 h 5311470"/>
                <a:gd name="connsiteX92-10559" fmla="*/ 3924612 w 4098122"/>
                <a:gd name="connsiteY92-10560" fmla="*/ 3055560 h 5311470"/>
                <a:gd name="connsiteX93-10561" fmla="*/ 3903026 w 4098122"/>
                <a:gd name="connsiteY93-10562" fmla="*/ 2910378 h 5311470"/>
                <a:gd name="connsiteX94-10563" fmla="*/ 3897643 w 4098122"/>
                <a:gd name="connsiteY94-10564" fmla="*/ 2689852 h 5311470"/>
                <a:gd name="connsiteX95-10565" fmla="*/ 3859853 w 4098122"/>
                <a:gd name="connsiteY95-10566" fmla="*/ 2564175 h 5311470"/>
                <a:gd name="connsiteX96-10567" fmla="*/ 3838267 w 4098122"/>
                <a:gd name="connsiteY96-10568" fmla="*/ 2541839 h 5311470"/>
                <a:gd name="connsiteX97-10569" fmla="*/ 3827474 w 4098122"/>
                <a:gd name="connsiteY97-10570" fmla="*/ 2407825 h 5311470"/>
                <a:gd name="connsiteX98-10571" fmla="*/ 3838267 w 4098122"/>
                <a:gd name="connsiteY98-10572" fmla="*/ 2374321 h 5311470"/>
                <a:gd name="connsiteX99-10573" fmla="*/ 3849060 w 4098122"/>
                <a:gd name="connsiteY99-10574" fmla="*/ 2296146 h 5311470"/>
                <a:gd name="connsiteX100-10575" fmla="*/ 3870647 w 4098122"/>
                <a:gd name="connsiteY100-10576" fmla="*/ 2273811 h 5311470"/>
                <a:gd name="connsiteX101-10577" fmla="*/ 3903026 w 4098122"/>
                <a:gd name="connsiteY101-10578" fmla="*/ 2184469 h 5311470"/>
                <a:gd name="connsiteX102-10579" fmla="*/ 3913820 w 4098122"/>
                <a:gd name="connsiteY102-10580" fmla="*/ 2005783 h 5311470"/>
                <a:gd name="connsiteX103-10581" fmla="*/ 3935406 w 4098122"/>
                <a:gd name="connsiteY103-10582" fmla="*/ 1793595 h 5311470"/>
                <a:gd name="connsiteX104-10583" fmla="*/ 3924612 w 4098122"/>
                <a:gd name="connsiteY104-10584" fmla="*/ 1648413 h 5311470"/>
                <a:gd name="connsiteX105-10585" fmla="*/ 3946199 w 4098122"/>
                <a:gd name="connsiteY105-10586" fmla="*/ 1614909 h 5311470"/>
                <a:gd name="connsiteX106-10587" fmla="*/ 3940816 w 4098122"/>
                <a:gd name="connsiteY106-10588" fmla="*/ 1485848 h 5311470"/>
                <a:gd name="connsiteX107-10589" fmla="*/ 3947836 w 4098122"/>
                <a:gd name="connsiteY107-10590" fmla="*/ 1378692 h 5311470"/>
                <a:gd name="connsiteX108-10591" fmla="*/ 3931105 w 4098122"/>
                <a:gd name="connsiteY108-10592" fmla="*/ 1305039 h 5311470"/>
                <a:gd name="connsiteX109-10593" fmla="*/ 3913293 w 4098122"/>
                <a:gd name="connsiteY109-10594" fmla="*/ 1178655 h 5311470"/>
                <a:gd name="connsiteX110-10595" fmla="*/ 3903026 w 4098122"/>
                <a:gd name="connsiteY110-10596" fmla="*/ 676810 h 5311470"/>
                <a:gd name="connsiteX111-10597" fmla="*/ 3903158 w 4098122"/>
                <a:gd name="connsiteY111-10598" fmla="*/ 520928 h 5311470"/>
                <a:gd name="connsiteX112-10599" fmla="*/ 3899187 w 4098122"/>
                <a:gd name="connsiteY112-10600" fmla="*/ 373278 h 5311470"/>
                <a:gd name="connsiteX113-10601" fmla="*/ 3913820 w 4098122"/>
                <a:gd name="connsiteY113-10602" fmla="*/ 218929 h 5311470"/>
                <a:gd name="connsiteX114-10603" fmla="*/ 3827474 w 4098122"/>
                <a:gd name="connsiteY114-10604" fmla="*/ 196594 h 5311470"/>
                <a:gd name="connsiteX115-10605" fmla="*/ 3795094 w 4098122"/>
                <a:gd name="connsiteY115-10606" fmla="*/ 174258 h 5311470"/>
                <a:gd name="connsiteX116-10607" fmla="*/ 3740402 w 4098122"/>
                <a:gd name="connsiteY116-10608" fmla="*/ 170044 h 5311470"/>
                <a:gd name="connsiteX117-10609" fmla="*/ 3686865 w 4098122"/>
                <a:gd name="connsiteY117-10610" fmla="*/ 178383 h 5311470"/>
                <a:gd name="connsiteX118-10611" fmla="*/ 3643626 w 4098122"/>
                <a:gd name="connsiteY118-10612" fmla="*/ 168568 h 5311470"/>
                <a:gd name="connsiteX119-10613" fmla="*/ 3558732 w 4098122"/>
                <a:gd name="connsiteY119-10614" fmla="*/ 180474 h 5311470"/>
                <a:gd name="connsiteX120-10615" fmla="*/ 3381688 w 4098122"/>
                <a:gd name="connsiteY120-10616" fmla="*/ 188165 h 5311470"/>
                <a:gd name="connsiteX121-10617" fmla="*/ 3204582 w 4098122"/>
                <a:gd name="connsiteY121-10618" fmla="*/ 182687 h 5311470"/>
                <a:gd name="connsiteX122-10619" fmla="*/ 3169088 w 4098122"/>
                <a:gd name="connsiteY122-10620" fmla="*/ 174258 h 5311470"/>
                <a:gd name="connsiteX123-10621" fmla="*/ 3136709 w 4098122"/>
                <a:gd name="connsiteY123-10622" fmla="*/ 163090 h 5311470"/>
                <a:gd name="connsiteX124-10623" fmla="*/ 3111646 w 4098122"/>
                <a:gd name="connsiteY124-10624" fmla="*/ 161614 h 5311470"/>
                <a:gd name="connsiteX125-10625" fmla="*/ 3030414 w 4098122"/>
                <a:gd name="connsiteY125-10626" fmla="*/ 159276 h 5311470"/>
                <a:gd name="connsiteX126-10627" fmla="*/ 2856086 w 4098122"/>
                <a:gd name="connsiteY126-10628" fmla="*/ 151922 h 5311470"/>
                <a:gd name="connsiteX127-10629" fmla="*/ 2445944 w 4098122"/>
                <a:gd name="connsiteY127-10630" fmla="*/ 174258 h 5311470"/>
                <a:gd name="connsiteX128-10631" fmla="*/ 2118307 w 4098122"/>
                <a:gd name="connsiteY128-10632" fmla="*/ 150448 h 5311470"/>
                <a:gd name="connsiteX129-10633" fmla="*/ 1882561 w 4098122"/>
                <a:gd name="connsiteY129-10634" fmla="*/ 154045 h 5311470"/>
                <a:gd name="connsiteX130-10635" fmla="*/ 1712006 w 4098122"/>
                <a:gd name="connsiteY130-10636" fmla="*/ 140754 h 5311470"/>
                <a:gd name="connsiteX131-10637" fmla="*/ 1237105 w 4098122"/>
                <a:gd name="connsiteY131-10638" fmla="*/ 163090 h 5311470"/>
                <a:gd name="connsiteX132-10639" fmla="*/ 1160470 w 4098122"/>
                <a:gd name="connsiteY132-10640" fmla="*/ 163031 h 5311470"/>
                <a:gd name="connsiteX133-10641" fmla="*/ 1106861 w 4098122"/>
                <a:gd name="connsiteY133-10642" fmla="*/ 161556 h 5311470"/>
                <a:gd name="connsiteX134-10643" fmla="*/ 1056735 w 4098122"/>
                <a:gd name="connsiteY134-10644" fmla="*/ 149710 h 5311470"/>
                <a:gd name="connsiteX135-10645" fmla="*/ 1007681 w 4098122"/>
                <a:gd name="connsiteY135-10646" fmla="*/ 0 h 5311470"/>
                <a:gd name="connsiteX136-10647" fmla="*/ 1100279 w 4098122"/>
                <a:gd name="connsiteY136-10648" fmla="*/ 23149 h 5311470"/>
                <a:gd name="connsiteX137-10649" fmla="*/ 1169727 w 4098122"/>
                <a:gd name="connsiteY137-10650" fmla="*/ 69448 h 5311470"/>
                <a:gd name="connsiteX138-10651" fmla="*/ 1679013 w 4098122"/>
                <a:gd name="connsiteY138-10652" fmla="*/ 46298 h 5311470"/>
                <a:gd name="connsiteX139-10653" fmla="*/ 1760036 w 4098122"/>
                <a:gd name="connsiteY139-10654" fmla="*/ 23149 h 5311470"/>
                <a:gd name="connsiteX140-10655" fmla="*/ 2107276 w 4098122"/>
                <a:gd name="connsiteY140-10656" fmla="*/ 34724 h 5311470"/>
                <a:gd name="connsiteX141-10657" fmla="*/ 2466092 w 4098122"/>
                <a:gd name="connsiteY141-10658" fmla="*/ 81022 h 5311470"/>
                <a:gd name="connsiteX142-10659" fmla="*/ 2905930 w 4098122"/>
                <a:gd name="connsiteY142-10660" fmla="*/ 57873 h 5311470"/>
                <a:gd name="connsiteX143-10661" fmla="*/ 3010102 w 4098122"/>
                <a:gd name="connsiteY143-10662" fmla="*/ 34724 h 5311470"/>
                <a:gd name="connsiteX144-10663" fmla="*/ 3183722 w 4098122"/>
                <a:gd name="connsiteY144-10664" fmla="*/ 46298 h 5311470"/>
                <a:gd name="connsiteX145-10665" fmla="*/ 3206871 w 4098122"/>
                <a:gd name="connsiteY145-10666" fmla="*/ 69448 h 5311470"/>
                <a:gd name="connsiteX146-10667" fmla="*/ 3241595 w 4098122"/>
                <a:gd name="connsiteY146-10668" fmla="*/ 81022 h 5311470"/>
                <a:gd name="connsiteX147-10669" fmla="*/ 3264745 w 4098122"/>
                <a:gd name="connsiteY147-10670" fmla="*/ 104172 h 5311470"/>
                <a:gd name="connsiteX148-10671" fmla="*/ 3368917 w 4098122"/>
                <a:gd name="connsiteY148-10672" fmla="*/ 81022 h 5311470"/>
                <a:gd name="connsiteX149-10673" fmla="*/ 3693008 w 4098122"/>
                <a:gd name="connsiteY149-10674" fmla="*/ 69448 h 5311470"/>
                <a:gd name="connsiteX150-10675" fmla="*/ 3739307 w 4098122"/>
                <a:gd name="connsiteY150-10676" fmla="*/ 46298 h 5311470"/>
                <a:gd name="connsiteX151-10677" fmla="*/ 3774031 w 4098122"/>
                <a:gd name="connsiteY151-10678" fmla="*/ 23149 h 5311470"/>
                <a:gd name="connsiteX152-10679" fmla="*/ 3831904 w 4098122"/>
                <a:gd name="connsiteY152-10680" fmla="*/ 69448 h 5311470"/>
                <a:gd name="connsiteX153-10681" fmla="*/ 3912927 w 4098122"/>
                <a:gd name="connsiteY153-10682" fmla="*/ 81022 h 5311470"/>
                <a:gd name="connsiteX154-10683" fmla="*/ 3947651 w 4098122"/>
                <a:gd name="connsiteY154-10684" fmla="*/ 104172 h 5311470"/>
                <a:gd name="connsiteX155-10685" fmla="*/ 4040249 w 4098122"/>
                <a:gd name="connsiteY155-10686" fmla="*/ 127321 h 5311470"/>
                <a:gd name="connsiteX156-10687" fmla="*/ 4017099 w 4098122"/>
                <a:gd name="connsiteY156-10688" fmla="*/ 312516 h 5311470"/>
                <a:gd name="connsiteX157-10689" fmla="*/ 4005524 w 4098122"/>
                <a:gd name="connsiteY157-10690" fmla="*/ 347240 h 5311470"/>
                <a:gd name="connsiteX158-10691" fmla="*/ 4028674 w 4098122"/>
                <a:gd name="connsiteY158-10692" fmla="*/ 601883 h 5311470"/>
                <a:gd name="connsiteX159-10693" fmla="*/ 4040249 w 4098122"/>
                <a:gd name="connsiteY159-10694" fmla="*/ 1169043 h 5311470"/>
                <a:gd name="connsiteX160-10695" fmla="*/ 4063398 w 4098122"/>
                <a:gd name="connsiteY160-10696" fmla="*/ 1238491 h 5311470"/>
                <a:gd name="connsiteX161-10697" fmla="*/ 4074973 w 4098122"/>
                <a:gd name="connsiteY161-10698" fmla="*/ 1273215 h 5311470"/>
                <a:gd name="connsiteX162-10699" fmla="*/ 4098122 w 4098122"/>
                <a:gd name="connsiteY162-10700" fmla="*/ 1354238 h 5311470"/>
                <a:gd name="connsiteX163-10701" fmla="*/ 4074973 w 4098122"/>
                <a:gd name="connsiteY163-10702" fmla="*/ 1574157 h 5311470"/>
                <a:gd name="connsiteX164-10703" fmla="*/ 4051823 w 4098122"/>
                <a:gd name="connsiteY164-10704" fmla="*/ 1608881 h 5311470"/>
                <a:gd name="connsiteX165-10705" fmla="*/ 4063398 w 4098122"/>
                <a:gd name="connsiteY165-10706" fmla="*/ 1759352 h 5311470"/>
                <a:gd name="connsiteX166-10707" fmla="*/ 4040249 w 4098122"/>
                <a:gd name="connsiteY166-10708" fmla="*/ 1979271 h 5311470"/>
                <a:gd name="connsiteX167-10709" fmla="*/ 4028674 w 4098122"/>
                <a:gd name="connsiteY167-10710" fmla="*/ 2164466 h 5311470"/>
                <a:gd name="connsiteX168-10711" fmla="*/ 3993950 w 4098122"/>
                <a:gd name="connsiteY168-10712" fmla="*/ 2257063 h 5311470"/>
                <a:gd name="connsiteX169-10713" fmla="*/ 3970800 w 4098122"/>
                <a:gd name="connsiteY169-10714" fmla="*/ 2280212 h 5311470"/>
                <a:gd name="connsiteX170-10715" fmla="*/ 3959226 w 4098122"/>
                <a:gd name="connsiteY170-10716" fmla="*/ 2361235 h 5311470"/>
                <a:gd name="connsiteX171-10717" fmla="*/ 3947651 w 4098122"/>
                <a:gd name="connsiteY171-10718" fmla="*/ 2395959 h 5311470"/>
                <a:gd name="connsiteX172-10719" fmla="*/ 3959226 w 4098122"/>
                <a:gd name="connsiteY172-10720" fmla="*/ 2534855 h 5311470"/>
                <a:gd name="connsiteX173-10721" fmla="*/ 3982375 w 4098122"/>
                <a:gd name="connsiteY173-10722" fmla="*/ 2558005 h 5311470"/>
                <a:gd name="connsiteX174-10723" fmla="*/ 3993950 w 4098122"/>
                <a:gd name="connsiteY174-10724" fmla="*/ 2592729 h 5311470"/>
                <a:gd name="connsiteX175-10725" fmla="*/ 4028674 w 4098122"/>
                <a:gd name="connsiteY175-10726" fmla="*/ 2916820 h 5311470"/>
                <a:gd name="connsiteX176-10727" fmla="*/ 4051823 w 4098122"/>
                <a:gd name="connsiteY176-10728" fmla="*/ 3067291 h 5311470"/>
                <a:gd name="connsiteX177-10729" fmla="*/ 4040249 w 4098122"/>
                <a:gd name="connsiteY177-10730" fmla="*/ 3125164 h 5311470"/>
                <a:gd name="connsiteX178-10731" fmla="*/ 4029899 w 4098122"/>
                <a:gd name="connsiteY178-10732" fmla="*/ 3164921 h 5311470"/>
                <a:gd name="connsiteX179-10733" fmla="*/ 4031149 w 4098122"/>
                <a:gd name="connsiteY179-10734" fmla="*/ 3158443 h 5311470"/>
                <a:gd name="connsiteX180-10735" fmla="*/ 4029899 w 4098122"/>
                <a:gd name="connsiteY180-10736" fmla="*/ 3164921 h 5311470"/>
                <a:gd name="connsiteX181-10737" fmla="*/ 4017099 w 4098122"/>
                <a:gd name="connsiteY181-10738" fmla="*/ 3229336 h 5311470"/>
                <a:gd name="connsiteX182-10739" fmla="*/ 4017099 w 4098122"/>
                <a:gd name="connsiteY182-10740" fmla="*/ 3634450 h 5311470"/>
                <a:gd name="connsiteX183-10741" fmla="*/ 4051823 w 4098122"/>
                <a:gd name="connsiteY183-10742" fmla="*/ 3842795 h 5311470"/>
                <a:gd name="connsiteX184-10743" fmla="*/ 4063398 w 4098122"/>
                <a:gd name="connsiteY184-10744" fmla="*/ 3981691 h 5311470"/>
                <a:gd name="connsiteX185-10745" fmla="*/ 4051823 w 4098122"/>
                <a:gd name="connsiteY185-10746" fmla="*/ 4120587 h 5311470"/>
                <a:gd name="connsiteX186-10747" fmla="*/ 4040249 w 4098122"/>
                <a:gd name="connsiteY186-10748" fmla="*/ 4155311 h 5311470"/>
                <a:gd name="connsiteX187-10749" fmla="*/ 4017099 w 4098122"/>
                <a:gd name="connsiteY187-10750" fmla="*/ 4444678 h 5311470"/>
                <a:gd name="connsiteX188-10751" fmla="*/ 4028674 w 4098122"/>
                <a:gd name="connsiteY188-10752" fmla="*/ 4734045 h 5311470"/>
                <a:gd name="connsiteX189-10753" fmla="*/ 4040249 w 4098122"/>
                <a:gd name="connsiteY189-10754" fmla="*/ 4768769 h 5311470"/>
                <a:gd name="connsiteX190-10755" fmla="*/ 4025844 w 4098122"/>
                <a:gd name="connsiteY190-10756" fmla="*/ 5150698 h 5311470"/>
                <a:gd name="connsiteX191-10757" fmla="*/ 4014270 w 4098122"/>
                <a:gd name="connsiteY191-10758" fmla="*/ 5275190 h 5311470"/>
                <a:gd name="connsiteX192-10759" fmla="*/ 3936076 w 4098122"/>
                <a:gd name="connsiteY192-10760" fmla="*/ 5254906 h 5311470"/>
                <a:gd name="connsiteX193-10761" fmla="*/ 3889778 w 4098122"/>
                <a:gd name="connsiteY193-10762" fmla="*/ 5243331 h 5311470"/>
                <a:gd name="connsiteX194-10763" fmla="*/ 3788546 w 4098122"/>
                <a:gd name="connsiteY194-10764" fmla="*/ 5240502 h 5311470"/>
                <a:gd name="connsiteX195-10765" fmla="*/ 3713143 w 4098122"/>
                <a:gd name="connsiteY195-10766" fmla="*/ 5246382 h 5311470"/>
                <a:gd name="connsiteX196-10767" fmla="*/ 3655455 w 4098122"/>
                <a:gd name="connsiteY196-10768" fmla="*/ 5234733 h 5311470"/>
                <a:gd name="connsiteX197-10769" fmla="*/ 3600411 w 4098122"/>
                <a:gd name="connsiteY197-10770" fmla="*/ 5231757 h 5311470"/>
                <a:gd name="connsiteX198-10771" fmla="*/ 3565686 w 4098122"/>
                <a:gd name="connsiteY198-10772" fmla="*/ 5243331 h 5311470"/>
                <a:gd name="connsiteX199-10773" fmla="*/ 2350345 w 4098122"/>
                <a:gd name="connsiteY199-10774" fmla="*/ 5266481 h 5311470"/>
                <a:gd name="connsiteX200-10775" fmla="*/ 2188299 w 4098122"/>
                <a:gd name="connsiteY200-10776" fmla="*/ 5289630 h 5311470"/>
                <a:gd name="connsiteX201-10777" fmla="*/ 2095702 w 4098122"/>
                <a:gd name="connsiteY201-10778" fmla="*/ 5301205 h 5311470"/>
                <a:gd name="connsiteX202-10779" fmla="*/ 2049329 w 4098122"/>
                <a:gd name="connsiteY202-10780" fmla="*/ 5306936 h 5311470"/>
                <a:gd name="connsiteX203-10781" fmla="*/ 1968380 w 4098122"/>
                <a:gd name="connsiteY203-10782" fmla="*/ 5301205 h 5311470"/>
                <a:gd name="connsiteX204-10783" fmla="*/ 1748461 w 4098122"/>
                <a:gd name="connsiteY204-10784" fmla="*/ 5289630 h 5311470"/>
                <a:gd name="connsiteX205-10785" fmla="*/ 1574841 w 4098122"/>
                <a:gd name="connsiteY205-10786" fmla="*/ 5266481 h 5311470"/>
                <a:gd name="connsiteX206-10787" fmla="*/ 1505393 w 4098122"/>
                <a:gd name="connsiteY206-10788" fmla="*/ 5243331 h 5311470"/>
                <a:gd name="connsiteX207-10789" fmla="*/ 1470669 w 4098122"/>
                <a:gd name="connsiteY207-10790" fmla="*/ 5231757 h 5311470"/>
                <a:gd name="connsiteX208-10791" fmla="*/ 1435945 w 4098122"/>
                <a:gd name="connsiteY208-10792" fmla="*/ 5220182 h 5311470"/>
                <a:gd name="connsiteX209-10793" fmla="*/ 1366497 w 4098122"/>
                <a:gd name="connsiteY209-10794" fmla="*/ 5208607 h 5311470"/>
                <a:gd name="connsiteX210-10795" fmla="*/ 1331773 w 4098122"/>
                <a:gd name="connsiteY210-10796" fmla="*/ 5197033 h 5311470"/>
                <a:gd name="connsiteX211-10797" fmla="*/ 1273899 w 4098122"/>
                <a:gd name="connsiteY211-10798" fmla="*/ 5185458 h 5311470"/>
                <a:gd name="connsiteX212-10799" fmla="*/ 1088704 w 4098122"/>
                <a:gd name="connsiteY212-10800" fmla="*/ 5197033 h 5311470"/>
                <a:gd name="connsiteX213-10801" fmla="*/ 1030831 w 4098122"/>
                <a:gd name="connsiteY213-10802" fmla="*/ 5208607 h 5311470"/>
                <a:gd name="connsiteX214-10803" fmla="*/ 799337 w 4098122"/>
                <a:gd name="connsiteY214-10804" fmla="*/ 5197033 h 5311470"/>
                <a:gd name="connsiteX215-10805" fmla="*/ 648866 w 4098122"/>
                <a:gd name="connsiteY215-10806" fmla="*/ 5231757 h 5311470"/>
                <a:gd name="connsiteX216-10807" fmla="*/ 452097 w 4098122"/>
                <a:gd name="connsiteY216-10808" fmla="*/ 5197033 h 5311470"/>
                <a:gd name="connsiteX217-10809" fmla="*/ 244625 w 4098122"/>
                <a:gd name="connsiteY217-10810" fmla="*/ 5207919 h 5311470"/>
                <a:gd name="connsiteX218-10811" fmla="*/ 174304 w 4098122"/>
                <a:gd name="connsiteY218-10812" fmla="*/ 5220182 h 5311470"/>
                <a:gd name="connsiteX219-10813" fmla="*/ 117808 w 4098122"/>
                <a:gd name="connsiteY219-10814" fmla="*/ 5228128 h 5311470"/>
                <a:gd name="connsiteX220-10815" fmla="*/ 12259 w 4098122"/>
                <a:gd name="connsiteY220-10816" fmla="*/ 5243331 h 5311470"/>
                <a:gd name="connsiteX221-10817" fmla="*/ 23144 w 4098122"/>
                <a:gd name="connsiteY221-10818" fmla="*/ 5109442 h 5311470"/>
                <a:gd name="connsiteX222-10819" fmla="*/ 46294 w 4098122"/>
                <a:gd name="connsiteY222-10820" fmla="*/ 5020289 h 5311470"/>
                <a:gd name="connsiteX223-10821" fmla="*/ 35408 w 4098122"/>
                <a:gd name="connsiteY223-10822" fmla="*/ 4826643 h 5311470"/>
                <a:gd name="connsiteX224-10823" fmla="*/ 58557 w 4098122"/>
                <a:gd name="connsiteY224-10824" fmla="*/ 4791919 h 5311470"/>
                <a:gd name="connsiteX225-10825" fmla="*/ 70132 w 4098122"/>
                <a:gd name="connsiteY225-10826" fmla="*/ 4745620 h 5311470"/>
                <a:gd name="connsiteX226-10827" fmla="*/ 35408 w 4098122"/>
                <a:gd name="connsiteY226-10828" fmla="*/ 4676172 h 5311470"/>
                <a:gd name="connsiteX227-10829" fmla="*/ 23833 w 4098122"/>
                <a:gd name="connsiteY227-10830" fmla="*/ 4641448 h 5311470"/>
                <a:gd name="connsiteX228-10831" fmla="*/ 35408 w 4098122"/>
                <a:gd name="connsiteY228-10832" fmla="*/ 4514126 h 5311470"/>
                <a:gd name="connsiteX229-10833" fmla="*/ 46983 w 4098122"/>
                <a:gd name="connsiteY229-10834" fmla="*/ 4467828 h 5311470"/>
                <a:gd name="connsiteX230-10835" fmla="*/ 70132 w 4098122"/>
                <a:gd name="connsiteY230-10836" fmla="*/ 4363655 h 5311470"/>
                <a:gd name="connsiteX231-10837" fmla="*/ 58557 w 4098122"/>
                <a:gd name="connsiteY231-10838" fmla="*/ 4305782 h 5311470"/>
                <a:gd name="connsiteX232-10839" fmla="*/ 46983 w 4098122"/>
                <a:gd name="connsiteY232-10840" fmla="*/ 4236334 h 5311470"/>
                <a:gd name="connsiteX233-10841" fmla="*/ 23833 w 4098122"/>
                <a:gd name="connsiteY233-10842" fmla="*/ 4166886 h 5311470"/>
                <a:gd name="connsiteX234-10843" fmla="*/ 35408 w 4098122"/>
                <a:gd name="connsiteY234-10844" fmla="*/ 3877519 h 5311470"/>
                <a:gd name="connsiteX235-10845" fmla="*/ 46983 w 4098122"/>
                <a:gd name="connsiteY235-10846" fmla="*/ 3819645 h 5311470"/>
                <a:gd name="connsiteX236-10847" fmla="*/ 116431 w 4098122"/>
                <a:gd name="connsiteY236-10848" fmla="*/ 3750197 h 5311470"/>
                <a:gd name="connsiteX237-10849" fmla="*/ 93281 w 4098122"/>
                <a:gd name="connsiteY237-10850" fmla="*/ 3611301 h 5311470"/>
                <a:gd name="connsiteX238-10851" fmla="*/ 70132 w 4098122"/>
                <a:gd name="connsiteY238-10852" fmla="*/ 3576577 h 5311470"/>
                <a:gd name="connsiteX239-10853" fmla="*/ 58557 w 4098122"/>
                <a:gd name="connsiteY239-10854" fmla="*/ 3437681 h 5311470"/>
                <a:gd name="connsiteX240-10855" fmla="*/ 35408 w 4098122"/>
                <a:gd name="connsiteY240-10856" fmla="*/ 3345083 h 5311470"/>
                <a:gd name="connsiteX241-10857" fmla="*/ 12259 w 4098122"/>
                <a:gd name="connsiteY241-10858" fmla="*/ 3264060 h 5311470"/>
                <a:gd name="connsiteX242-10859" fmla="*/ 23833 w 4098122"/>
                <a:gd name="connsiteY242-10860" fmla="*/ 3078866 h 5311470"/>
                <a:gd name="connsiteX243-10861" fmla="*/ 46983 w 4098122"/>
                <a:gd name="connsiteY243-10862" fmla="*/ 3009417 h 5311470"/>
                <a:gd name="connsiteX244-10863" fmla="*/ 58557 w 4098122"/>
                <a:gd name="connsiteY244-10864" fmla="*/ 2974693 h 5311470"/>
                <a:gd name="connsiteX245-10865" fmla="*/ 46983 w 4098122"/>
                <a:gd name="connsiteY245-10866" fmla="*/ 2812648 h 5311470"/>
                <a:gd name="connsiteX246-10867" fmla="*/ 35408 w 4098122"/>
                <a:gd name="connsiteY246-10868" fmla="*/ 2673752 h 5311470"/>
                <a:gd name="connsiteX247-10869" fmla="*/ 46983 w 4098122"/>
                <a:gd name="connsiteY247-10870" fmla="*/ 2523281 h 5311470"/>
                <a:gd name="connsiteX248-10871" fmla="*/ 70132 w 4098122"/>
                <a:gd name="connsiteY248-10872" fmla="*/ 2453833 h 5311470"/>
                <a:gd name="connsiteX249-10873" fmla="*/ 58557 w 4098122"/>
                <a:gd name="connsiteY249-10874" fmla="*/ 2257063 h 5311470"/>
                <a:gd name="connsiteX250-10875" fmla="*/ 46983 w 4098122"/>
                <a:gd name="connsiteY250-10876" fmla="*/ 2210764 h 5311470"/>
                <a:gd name="connsiteX251-10877" fmla="*/ 23833 w 4098122"/>
                <a:gd name="connsiteY251-10878" fmla="*/ 2176040 h 5311470"/>
                <a:gd name="connsiteX252-10879" fmla="*/ 23833 w 4098122"/>
                <a:gd name="connsiteY252-10880" fmla="*/ 1828800 h 5311470"/>
                <a:gd name="connsiteX253-10881" fmla="*/ 35408 w 4098122"/>
                <a:gd name="connsiteY253-10882" fmla="*/ 1713053 h 5311470"/>
                <a:gd name="connsiteX254-10883" fmla="*/ 58557 w 4098122"/>
                <a:gd name="connsiteY254-10884" fmla="*/ 1643605 h 5311470"/>
                <a:gd name="connsiteX255-10885" fmla="*/ 35408 w 4098122"/>
                <a:gd name="connsiteY255-10886" fmla="*/ 1481559 h 5311470"/>
                <a:gd name="connsiteX256-10887" fmla="*/ 23833 w 4098122"/>
                <a:gd name="connsiteY256-10888" fmla="*/ 1446835 h 5311470"/>
                <a:gd name="connsiteX257-10889" fmla="*/ 684 w 4098122"/>
                <a:gd name="connsiteY257-10890" fmla="*/ 1365812 h 5311470"/>
                <a:gd name="connsiteX258-10891" fmla="*/ 12259 w 4098122"/>
                <a:gd name="connsiteY258-10892" fmla="*/ 1192192 h 5311470"/>
                <a:gd name="connsiteX259-10893" fmla="*/ 23833 w 4098122"/>
                <a:gd name="connsiteY259-10894" fmla="*/ 1157468 h 5311470"/>
                <a:gd name="connsiteX260-10895" fmla="*/ 58557 w 4098122"/>
                <a:gd name="connsiteY260-10896" fmla="*/ 1064871 h 5311470"/>
                <a:gd name="connsiteX261-10897" fmla="*/ 46983 w 4098122"/>
                <a:gd name="connsiteY261-10898" fmla="*/ 844952 h 5311470"/>
                <a:gd name="connsiteX262-10899" fmla="*/ 35408 w 4098122"/>
                <a:gd name="connsiteY262-10900" fmla="*/ 787078 h 5311470"/>
                <a:gd name="connsiteX263-10901" fmla="*/ 23833 w 4098122"/>
                <a:gd name="connsiteY263-10902" fmla="*/ 648182 h 5311470"/>
                <a:gd name="connsiteX264-10903" fmla="*/ 12259 w 4098122"/>
                <a:gd name="connsiteY264-10904" fmla="*/ 555585 h 5311470"/>
                <a:gd name="connsiteX265-10905" fmla="*/ 23833 w 4098122"/>
                <a:gd name="connsiteY265-10906" fmla="*/ 115747 h 5311470"/>
                <a:gd name="connsiteX266-10907" fmla="*/ 70132 w 4098122"/>
                <a:gd name="connsiteY266-10908" fmla="*/ 69448 h 5311470"/>
                <a:gd name="connsiteX267-10909" fmla="*/ 428947 w 4098122"/>
                <a:gd name="connsiteY267-10910" fmla="*/ 69448 h 5311470"/>
                <a:gd name="connsiteX268-10911" fmla="*/ 556269 w 4098122"/>
                <a:gd name="connsiteY268-10912" fmla="*/ 81022 h 5311470"/>
                <a:gd name="connsiteX269-10913" fmla="*/ 891935 w 4098122"/>
                <a:gd name="connsiteY269-10914" fmla="*/ 57873 h 5311470"/>
                <a:gd name="connsiteX270-10915" fmla="*/ 926659 w 4098122"/>
                <a:gd name="connsiteY270-10916" fmla="*/ 46298 h 5311470"/>
                <a:gd name="connsiteX271-10917" fmla="*/ 961383 w 4098122"/>
                <a:gd name="connsiteY271-10918" fmla="*/ 23149 h 5311470"/>
                <a:gd name="connsiteX272-10919" fmla="*/ 1007681 w 4098122"/>
                <a:gd name="connsiteY272-10920" fmla="*/ 0 h 5311470"/>
                <a:gd name="connsiteX0-10921" fmla="*/ 1056735 w 4098122"/>
                <a:gd name="connsiteY0-10922" fmla="*/ 149710 h 5311470"/>
                <a:gd name="connsiteX1-10923" fmla="*/ 1010449 w 4098122"/>
                <a:gd name="connsiteY1-10924" fmla="*/ 140754 h 5311470"/>
                <a:gd name="connsiteX2-10925" fmla="*/ 912755 w 4098122"/>
                <a:gd name="connsiteY2-10926" fmla="*/ 151921 h 5311470"/>
                <a:gd name="connsiteX3-10927" fmla="*/ 665066 w 4098122"/>
                <a:gd name="connsiteY3-10928" fmla="*/ 174258 h 5311470"/>
                <a:gd name="connsiteX4-10929" fmla="*/ 546340 w 4098122"/>
                <a:gd name="connsiteY4-10930" fmla="*/ 163090 h 5311470"/>
                <a:gd name="connsiteX5-10931" fmla="*/ 193938 w 4098122"/>
                <a:gd name="connsiteY5-10932" fmla="*/ 169028 h 5311470"/>
                <a:gd name="connsiteX6-10933" fmla="*/ 168578 w 4098122"/>
                <a:gd name="connsiteY6-10934" fmla="*/ 207762 h 5311470"/>
                <a:gd name="connsiteX7-10935" fmla="*/ 187473 w 4098122"/>
                <a:gd name="connsiteY7-10936" fmla="*/ 608390 h 5311470"/>
                <a:gd name="connsiteX8-10937" fmla="*/ 208505 w 4098122"/>
                <a:gd name="connsiteY8-10938" fmla="*/ 760923 h 5311470"/>
                <a:gd name="connsiteX9-10939" fmla="*/ 179372 w 4098122"/>
                <a:gd name="connsiteY9-10940" fmla="*/ 855496 h 5311470"/>
                <a:gd name="connsiteX10-10941" fmla="*/ 190165 w 4098122"/>
                <a:gd name="connsiteY10-10942" fmla="*/ 911336 h 5311470"/>
                <a:gd name="connsiteX11-10943" fmla="*/ 222545 w 4098122"/>
                <a:gd name="connsiteY11-10944" fmla="*/ 1056518 h 5311470"/>
                <a:gd name="connsiteX12-10945" fmla="*/ 209587 w 4098122"/>
                <a:gd name="connsiteY12-10946" fmla="*/ 1198869 h 5311470"/>
                <a:gd name="connsiteX13-10947" fmla="*/ 193411 w 4098122"/>
                <a:gd name="connsiteY13-10948" fmla="*/ 1287934 h 5311470"/>
                <a:gd name="connsiteX14-10949" fmla="*/ 146992 w 4098122"/>
                <a:gd name="connsiteY14-10950" fmla="*/ 1413887 h 5311470"/>
                <a:gd name="connsiteX15-10951" fmla="*/ 168578 w 4098122"/>
                <a:gd name="connsiteY15-10952" fmla="*/ 1492062 h 5311470"/>
                <a:gd name="connsiteX16-10953" fmla="*/ 179372 w 4098122"/>
                <a:gd name="connsiteY16-10954" fmla="*/ 1525566 h 5311470"/>
                <a:gd name="connsiteX17-10955" fmla="*/ 200958 w 4098122"/>
                <a:gd name="connsiteY17-10956" fmla="*/ 1681916 h 5311470"/>
                <a:gd name="connsiteX18-10957" fmla="*/ 179372 w 4098122"/>
                <a:gd name="connsiteY18-10958" fmla="*/ 1748923 h 5311470"/>
                <a:gd name="connsiteX19-10959" fmla="*/ 168578 w 4098122"/>
                <a:gd name="connsiteY19-10960" fmla="*/ 1860602 h 5311470"/>
                <a:gd name="connsiteX20-10961" fmla="*/ 204205 w 4098122"/>
                <a:gd name="connsiteY20-10962" fmla="*/ 2148134 h 5311470"/>
                <a:gd name="connsiteX21-10963" fmla="*/ 190165 w 4098122"/>
                <a:gd name="connsiteY21-10964" fmla="*/ 2229139 h 5311470"/>
                <a:gd name="connsiteX22-10965" fmla="*/ 200958 w 4098122"/>
                <a:gd name="connsiteY22-10966" fmla="*/ 2273811 h 5311470"/>
                <a:gd name="connsiteX23-10967" fmla="*/ 211751 w 4098122"/>
                <a:gd name="connsiteY23-10968" fmla="*/ 2463665 h 5311470"/>
                <a:gd name="connsiteX24-10969" fmla="*/ 190165 w 4098122"/>
                <a:gd name="connsiteY24-10970" fmla="*/ 2530671 h 5311470"/>
                <a:gd name="connsiteX25-10971" fmla="*/ 197184 w 4098122"/>
                <a:gd name="connsiteY25-10972" fmla="*/ 2693667 h 5311470"/>
                <a:gd name="connsiteX26-10973" fmla="*/ 190165 w 4098122"/>
                <a:gd name="connsiteY26-10974" fmla="*/ 2809867 h 5311470"/>
                <a:gd name="connsiteX27-10975" fmla="*/ 200958 w 4098122"/>
                <a:gd name="connsiteY27-10976" fmla="*/ 2966216 h 5311470"/>
                <a:gd name="connsiteX28-10977" fmla="*/ 190165 w 4098122"/>
                <a:gd name="connsiteY28-10978" fmla="*/ 2999720 h 5311470"/>
                <a:gd name="connsiteX29-10979" fmla="*/ 168578 w 4098122"/>
                <a:gd name="connsiteY29-10980" fmla="*/ 3066728 h 5311470"/>
                <a:gd name="connsiteX30-10981" fmla="*/ 187473 w 4098122"/>
                <a:gd name="connsiteY30-10982" fmla="*/ 3221661 h 5311470"/>
                <a:gd name="connsiteX31-10983" fmla="*/ 179372 w 4098122"/>
                <a:gd name="connsiteY31-10984" fmla="*/ 3323587 h 5311470"/>
                <a:gd name="connsiteX32-10985" fmla="*/ 200958 w 4098122"/>
                <a:gd name="connsiteY32-10986" fmla="*/ 3412930 h 5311470"/>
                <a:gd name="connsiteX33-10987" fmla="*/ 211751 w 4098122"/>
                <a:gd name="connsiteY33-10988" fmla="*/ 3546944 h 5311470"/>
                <a:gd name="connsiteX34-10989" fmla="*/ 233337 w 4098122"/>
                <a:gd name="connsiteY34-10990" fmla="*/ 3580448 h 5311470"/>
                <a:gd name="connsiteX35-10991" fmla="*/ 254924 w 4098122"/>
                <a:gd name="connsiteY35-10992" fmla="*/ 3714461 h 5311470"/>
                <a:gd name="connsiteX36-10993" fmla="*/ 207978 w 4098122"/>
                <a:gd name="connsiteY36-10994" fmla="*/ 3817095 h 5311470"/>
                <a:gd name="connsiteX37-10995" fmla="*/ 214443 w 4098122"/>
                <a:gd name="connsiteY37-10996" fmla="*/ 3951817 h 5311470"/>
                <a:gd name="connsiteX38-10997" fmla="*/ 168578 w 4098122"/>
                <a:gd name="connsiteY38-10998" fmla="*/ 4116504 h 5311470"/>
                <a:gd name="connsiteX39-10999" fmla="*/ 190165 w 4098122"/>
                <a:gd name="connsiteY39-11000" fmla="*/ 4183511 h 5311470"/>
                <a:gd name="connsiteX40-11001" fmla="*/ 218216 w 4098122"/>
                <a:gd name="connsiteY40-11002" fmla="*/ 4256733 h 5311470"/>
                <a:gd name="connsiteX41-11003" fmla="*/ 211751 w 4098122"/>
                <a:gd name="connsiteY41-11004" fmla="*/ 4306356 h 5311470"/>
                <a:gd name="connsiteX42-11005" fmla="*/ 190165 w 4098122"/>
                <a:gd name="connsiteY42-11006" fmla="*/ 4406868 h 5311470"/>
                <a:gd name="connsiteX43-11007" fmla="*/ 179372 w 4098122"/>
                <a:gd name="connsiteY43-11008" fmla="*/ 4451539 h 5311470"/>
                <a:gd name="connsiteX44-11009" fmla="*/ 168578 w 4098122"/>
                <a:gd name="connsiteY44-11010" fmla="*/ 4574385 h 5311470"/>
                <a:gd name="connsiteX45-11011" fmla="*/ 179372 w 4098122"/>
                <a:gd name="connsiteY45-11012" fmla="*/ 4607889 h 5311470"/>
                <a:gd name="connsiteX46-11013" fmla="*/ 211751 w 4098122"/>
                <a:gd name="connsiteY46-11014" fmla="*/ 4674896 h 5311470"/>
                <a:gd name="connsiteX47-11015" fmla="*/ 200958 w 4098122"/>
                <a:gd name="connsiteY47-11016" fmla="*/ 4719567 h 5311470"/>
                <a:gd name="connsiteX48-11017" fmla="*/ 179372 w 4098122"/>
                <a:gd name="connsiteY48-11018" fmla="*/ 4753071 h 5311470"/>
                <a:gd name="connsiteX49-11019" fmla="*/ 179372 w 4098122"/>
                <a:gd name="connsiteY49-11020" fmla="*/ 5009930 h 5311470"/>
                <a:gd name="connsiteX50-11021" fmla="*/ 157786 w 4098122"/>
                <a:gd name="connsiteY50-11022" fmla="*/ 5043435 h 5311470"/>
                <a:gd name="connsiteX51-11023" fmla="*/ 180935 w 4098122"/>
                <a:gd name="connsiteY51-11024" fmla="*/ 5108814 h 5311470"/>
                <a:gd name="connsiteX52-11025" fmla="*/ 230213 w 4098122"/>
                <a:gd name="connsiteY52-11026" fmla="*/ 5074497 h 5311470"/>
                <a:gd name="connsiteX53-11027" fmla="*/ 308890 w 4098122"/>
                <a:gd name="connsiteY53-11028" fmla="*/ 5132777 h 5311470"/>
                <a:gd name="connsiteX54-11029" fmla="*/ 330477 w 4098122"/>
                <a:gd name="connsiteY54-11030" fmla="*/ 5110441 h 5311470"/>
                <a:gd name="connsiteX55-11031" fmla="*/ 524754 w 4098122"/>
                <a:gd name="connsiteY55-11032" fmla="*/ 5099273 h 5311470"/>
                <a:gd name="connsiteX56-11033" fmla="*/ 783791 w 4098122"/>
                <a:gd name="connsiteY56-11034" fmla="*/ 5099273 h 5311470"/>
                <a:gd name="connsiteX57-11035" fmla="*/ 891723 w 4098122"/>
                <a:gd name="connsiteY57-11036" fmla="*/ 5110441 h 5311470"/>
                <a:gd name="connsiteX58-11037" fmla="*/ 1107587 w 4098122"/>
                <a:gd name="connsiteY58-11038" fmla="*/ 5121609 h 5311470"/>
                <a:gd name="connsiteX59-11039" fmla="*/ 1161553 w 4098122"/>
                <a:gd name="connsiteY59-11040" fmla="*/ 5110441 h 5311470"/>
                <a:gd name="connsiteX60-11041" fmla="*/ 1334244 w 4098122"/>
                <a:gd name="connsiteY60-11042" fmla="*/ 5099273 h 5311470"/>
                <a:gd name="connsiteX61-11043" fmla="*/ 1388211 w 4098122"/>
                <a:gd name="connsiteY61-11044" fmla="*/ 5110441 h 5311470"/>
                <a:gd name="connsiteX62-11045" fmla="*/ 1420590 w 4098122"/>
                <a:gd name="connsiteY62-11046" fmla="*/ 5121609 h 5311470"/>
                <a:gd name="connsiteX63-11047" fmla="*/ 1485349 w 4098122"/>
                <a:gd name="connsiteY63-11048" fmla="*/ 5132777 h 5311470"/>
                <a:gd name="connsiteX64-11049" fmla="*/ 1517729 w 4098122"/>
                <a:gd name="connsiteY64-11050" fmla="*/ 5143945 h 5311470"/>
                <a:gd name="connsiteX65-11051" fmla="*/ 1550108 w 4098122"/>
                <a:gd name="connsiteY65-11052" fmla="*/ 5155112 h 5311470"/>
                <a:gd name="connsiteX66-11053" fmla="*/ 1614868 w 4098122"/>
                <a:gd name="connsiteY66-11054" fmla="*/ 5177448 h 5311470"/>
                <a:gd name="connsiteX67-11055" fmla="*/ 1802785 w 4098122"/>
                <a:gd name="connsiteY67-11056" fmla="*/ 5181199 h 5311470"/>
                <a:gd name="connsiteX68-11057" fmla="*/ 1926080 w 4098122"/>
                <a:gd name="connsiteY68-11058" fmla="*/ 5173781 h 5311470"/>
                <a:gd name="connsiteX69-11059" fmla="*/ 2060390 w 4098122"/>
                <a:gd name="connsiteY69-11060" fmla="*/ 5177531 h 5311470"/>
                <a:gd name="connsiteX70-11061" fmla="*/ 2137733 w 4098122"/>
                <a:gd name="connsiteY70-11062" fmla="*/ 5177498 h 5311470"/>
                <a:gd name="connsiteX71-11063" fmla="*/ 2216643 w 4098122"/>
                <a:gd name="connsiteY71-11064" fmla="*/ 5170047 h 5311470"/>
                <a:gd name="connsiteX72-11065" fmla="*/ 2338012 w 4098122"/>
                <a:gd name="connsiteY72-11066" fmla="*/ 5177448 h 5311470"/>
                <a:gd name="connsiteX73-11067" fmla="*/ 3426693 w 4098122"/>
                <a:gd name="connsiteY73-11068" fmla="*/ 5140244 h 5311470"/>
                <a:gd name="connsiteX74-11069" fmla="*/ 3485092 w 4098122"/>
                <a:gd name="connsiteY74-11070" fmla="*/ 5129077 h 5311470"/>
                <a:gd name="connsiteX75-11071" fmla="*/ 3536058 w 4098122"/>
                <a:gd name="connsiteY75-11072" fmla="*/ 5121609 h 5311470"/>
                <a:gd name="connsiteX76-11073" fmla="*/ 3606819 w 4098122"/>
                <a:gd name="connsiteY76-11074" fmla="*/ 5129026 h 5311470"/>
                <a:gd name="connsiteX77-11075" fmla="*/ 3665576 w 4098122"/>
                <a:gd name="connsiteY77-11076" fmla="*/ 5132777 h 5311470"/>
                <a:gd name="connsiteX78-11077" fmla="*/ 3773508 w 4098122"/>
                <a:gd name="connsiteY78-11078" fmla="*/ 5155112 h 5311470"/>
                <a:gd name="connsiteX79-11079" fmla="*/ 3816680 w 4098122"/>
                <a:gd name="connsiteY79-11080" fmla="*/ 5166280 h 5311470"/>
                <a:gd name="connsiteX80-11081" fmla="*/ 3870647 w 4098122"/>
                <a:gd name="connsiteY80-11082" fmla="*/ 5177448 h 5311470"/>
                <a:gd name="connsiteX81-11083" fmla="*/ 3874975 w 4098122"/>
                <a:gd name="connsiteY81-11084" fmla="*/ 5037497 h 5311470"/>
                <a:gd name="connsiteX82-11085" fmla="*/ 3913820 w 4098122"/>
                <a:gd name="connsiteY82-11086" fmla="*/ 4697231 h 5311470"/>
                <a:gd name="connsiteX83-11087" fmla="*/ 3903026 w 4098122"/>
                <a:gd name="connsiteY83-11088" fmla="*/ 4663727 h 5311470"/>
                <a:gd name="connsiteX84-11089" fmla="*/ 3892233 w 4098122"/>
                <a:gd name="connsiteY84-11090" fmla="*/ 4384532 h 5311470"/>
                <a:gd name="connsiteX85-11091" fmla="*/ 3881440 w 4098122"/>
                <a:gd name="connsiteY85-11092" fmla="*/ 4105336 h 5311470"/>
                <a:gd name="connsiteX86-11093" fmla="*/ 3924612 w 4098122"/>
                <a:gd name="connsiteY86-11094" fmla="*/ 4071832 h 5311470"/>
                <a:gd name="connsiteX87-11095" fmla="*/ 3899780 w 4098122"/>
                <a:gd name="connsiteY87-11096" fmla="*/ 3931880 h 5311470"/>
                <a:gd name="connsiteX88-11097" fmla="*/ 3872811 w 4098122"/>
                <a:gd name="connsiteY88-11098" fmla="*/ 3820202 h 5311470"/>
                <a:gd name="connsiteX89-11099" fmla="*/ 3892233 w 4098122"/>
                <a:gd name="connsiteY89-11100" fmla="*/ 3602783 h 5311470"/>
                <a:gd name="connsiteX90-11101" fmla="*/ 3878749 w 4098122"/>
                <a:gd name="connsiteY90-11102" fmla="*/ 3246828 h 5311470"/>
                <a:gd name="connsiteX91-11103" fmla="*/ 3913820 w 4098122"/>
                <a:gd name="connsiteY91-11104" fmla="*/ 3111398 h 5311470"/>
                <a:gd name="connsiteX92-11105" fmla="*/ 3924612 w 4098122"/>
                <a:gd name="connsiteY92-11106" fmla="*/ 3055560 h 5311470"/>
                <a:gd name="connsiteX93-11107" fmla="*/ 3903026 w 4098122"/>
                <a:gd name="connsiteY93-11108" fmla="*/ 2910378 h 5311470"/>
                <a:gd name="connsiteX94-11109" fmla="*/ 3897643 w 4098122"/>
                <a:gd name="connsiteY94-11110" fmla="*/ 2689852 h 5311470"/>
                <a:gd name="connsiteX95-11111" fmla="*/ 3859853 w 4098122"/>
                <a:gd name="connsiteY95-11112" fmla="*/ 2564175 h 5311470"/>
                <a:gd name="connsiteX96-11113" fmla="*/ 3838267 w 4098122"/>
                <a:gd name="connsiteY96-11114" fmla="*/ 2541839 h 5311470"/>
                <a:gd name="connsiteX97-11115" fmla="*/ 3827474 w 4098122"/>
                <a:gd name="connsiteY97-11116" fmla="*/ 2407825 h 5311470"/>
                <a:gd name="connsiteX98-11117" fmla="*/ 3838267 w 4098122"/>
                <a:gd name="connsiteY98-11118" fmla="*/ 2374321 h 5311470"/>
                <a:gd name="connsiteX99-11119" fmla="*/ 3849060 w 4098122"/>
                <a:gd name="connsiteY99-11120" fmla="*/ 2296146 h 5311470"/>
                <a:gd name="connsiteX100-11121" fmla="*/ 3870647 w 4098122"/>
                <a:gd name="connsiteY100-11122" fmla="*/ 2273811 h 5311470"/>
                <a:gd name="connsiteX101-11123" fmla="*/ 3903026 w 4098122"/>
                <a:gd name="connsiteY101-11124" fmla="*/ 2184469 h 5311470"/>
                <a:gd name="connsiteX102-11125" fmla="*/ 3913820 w 4098122"/>
                <a:gd name="connsiteY102-11126" fmla="*/ 2005783 h 5311470"/>
                <a:gd name="connsiteX103-11127" fmla="*/ 3935406 w 4098122"/>
                <a:gd name="connsiteY103-11128" fmla="*/ 1793595 h 5311470"/>
                <a:gd name="connsiteX104-11129" fmla="*/ 3924612 w 4098122"/>
                <a:gd name="connsiteY104-11130" fmla="*/ 1648413 h 5311470"/>
                <a:gd name="connsiteX105-11131" fmla="*/ 3946199 w 4098122"/>
                <a:gd name="connsiteY105-11132" fmla="*/ 1614909 h 5311470"/>
                <a:gd name="connsiteX106-11133" fmla="*/ 3940816 w 4098122"/>
                <a:gd name="connsiteY106-11134" fmla="*/ 1485848 h 5311470"/>
                <a:gd name="connsiteX107-11135" fmla="*/ 3947836 w 4098122"/>
                <a:gd name="connsiteY107-11136" fmla="*/ 1378692 h 5311470"/>
                <a:gd name="connsiteX108-11137" fmla="*/ 3931105 w 4098122"/>
                <a:gd name="connsiteY108-11138" fmla="*/ 1305039 h 5311470"/>
                <a:gd name="connsiteX109-11139" fmla="*/ 3913293 w 4098122"/>
                <a:gd name="connsiteY109-11140" fmla="*/ 1178655 h 5311470"/>
                <a:gd name="connsiteX110-11141" fmla="*/ 3903026 w 4098122"/>
                <a:gd name="connsiteY110-11142" fmla="*/ 676810 h 5311470"/>
                <a:gd name="connsiteX111-11143" fmla="*/ 3903158 w 4098122"/>
                <a:gd name="connsiteY111-11144" fmla="*/ 520928 h 5311470"/>
                <a:gd name="connsiteX112-11145" fmla="*/ 3899187 w 4098122"/>
                <a:gd name="connsiteY112-11146" fmla="*/ 373278 h 5311470"/>
                <a:gd name="connsiteX113-11147" fmla="*/ 3913820 w 4098122"/>
                <a:gd name="connsiteY113-11148" fmla="*/ 198069 h 5311470"/>
                <a:gd name="connsiteX114-11149" fmla="*/ 3827474 w 4098122"/>
                <a:gd name="connsiteY114-11150" fmla="*/ 196594 h 5311470"/>
                <a:gd name="connsiteX115-11151" fmla="*/ 3795094 w 4098122"/>
                <a:gd name="connsiteY115-11152" fmla="*/ 174258 h 5311470"/>
                <a:gd name="connsiteX116-11153" fmla="*/ 3740402 w 4098122"/>
                <a:gd name="connsiteY116-11154" fmla="*/ 170044 h 5311470"/>
                <a:gd name="connsiteX117-11155" fmla="*/ 3686865 w 4098122"/>
                <a:gd name="connsiteY117-11156" fmla="*/ 178383 h 5311470"/>
                <a:gd name="connsiteX118-11157" fmla="*/ 3643626 w 4098122"/>
                <a:gd name="connsiteY118-11158" fmla="*/ 168568 h 5311470"/>
                <a:gd name="connsiteX119-11159" fmla="*/ 3558732 w 4098122"/>
                <a:gd name="connsiteY119-11160" fmla="*/ 180474 h 5311470"/>
                <a:gd name="connsiteX120-11161" fmla="*/ 3381688 w 4098122"/>
                <a:gd name="connsiteY120-11162" fmla="*/ 188165 h 5311470"/>
                <a:gd name="connsiteX121-11163" fmla="*/ 3204582 w 4098122"/>
                <a:gd name="connsiteY121-11164" fmla="*/ 182687 h 5311470"/>
                <a:gd name="connsiteX122-11165" fmla="*/ 3169088 w 4098122"/>
                <a:gd name="connsiteY122-11166" fmla="*/ 174258 h 5311470"/>
                <a:gd name="connsiteX123-11167" fmla="*/ 3136709 w 4098122"/>
                <a:gd name="connsiteY123-11168" fmla="*/ 163090 h 5311470"/>
                <a:gd name="connsiteX124-11169" fmla="*/ 3111646 w 4098122"/>
                <a:gd name="connsiteY124-11170" fmla="*/ 161614 h 5311470"/>
                <a:gd name="connsiteX125-11171" fmla="*/ 3030414 w 4098122"/>
                <a:gd name="connsiteY125-11172" fmla="*/ 159276 h 5311470"/>
                <a:gd name="connsiteX126-11173" fmla="*/ 2856086 w 4098122"/>
                <a:gd name="connsiteY126-11174" fmla="*/ 151922 h 5311470"/>
                <a:gd name="connsiteX127-11175" fmla="*/ 2445944 w 4098122"/>
                <a:gd name="connsiteY127-11176" fmla="*/ 174258 h 5311470"/>
                <a:gd name="connsiteX128-11177" fmla="*/ 2118307 w 4098122"/>
                <a:gd name="connsiteY128-11178" fmla="*/ 150448 h 5311470"/>
                <a:gd name="connsiteX129-11179" fmla="*/ 1882561 w 4098122"/>
                <a:gd name="connsiteY129-11180" fmla="*/ 154045 h 5311470"/>
                <a:gd name="connsiteX130-11181" fmla="*/ 1712006 w 4098122"/>
                <a:gd name="connsiteY130-11182" fmla="*/ 140754 h 5311470"/>
                <a:gd name="connsiteX131-11183" fmla="*/ 1237105 w 4098122"/>
                <a:gd name="connsiteY131-11184" fmla="*/ 163090 h 5311470"/>
                <a:gd name="connsiteX132-11185" fmla="*/ 1160470 w 4098122"/>
                <a:gd name="connsiteY132-11186" fmla="*/ 163031 h 5311470"/>
                <a:gd name="connsiteX133-11187" fmla="*/ 1106861 w 4098122"/>
                <a:gd name="connsiteY133-11188" fmla="*/ 161556 h 5311470"/>
                <a:gd name="connsiteX134-11189" fmla="*/ 1056735 w 4098122"/>
                <a:gd name="connsiteY134-11190" fmla="*/ 149710 h 5311470"/>
                <a:gd name="connsiteX135-11191" fmla="*/ 1007681 w 4098122"/>
                <a:gd name="connsiteY135-11192" fmla="*/ 0 h 5311470"/>
                <a:gd name="connsiteX136-11193" fmla="*/ 1100279 w 4098122"/>
                <a:gd name="connsiteY136-11194" fmla="*/ 23149 h 5311470"/>
                <a:gd name="connsiteX137-11195" fmla="*/ 1169727 w 4098122"/>
                <a:gd name="connsiteY137-11196" fmla="*/ 69448 h 5311470"/>
                <a:gd name="connsiteX138-11197" fmla="*/ 1679013 w 4098122"/>
                <a:gd name="connsiteY138-11198" fmla="*/ 46298 h 5311470"/>
                <a:gd name="connsiteX139-11199" fmla="*/ 1760036 w 4098122"/>
                <a:gd name="connsiteY139-11200" fmla="*/ 23149 h 5311470"/>
                <a:gd name="connsiteX140-11201" fmla="*/ 2107276 w 4098122"/>
                <a:gd name="connsiteY140-11202" fmla="*/ 34724 h 5311470"/>
                <a:gd name="connsiteX141-11203" fmla="*/ 2466092 w 4098122"/>
                <a:gd name="connsiteY141-11204" fmla="*/ 81022 h 5311470"/>
                <a:gd name="connsiteX142-11205" fmla="*/ 2905930 w 4098122"/>
                <a:gd name="connsiteY142-11206" fmla="*/ 57873 h 5311470"/>
                <a:gd name="connsiteX143-11207" fmla="*/ 3010102 w 4098122"/>
                <a:gd name="connsiteY143-11208" fmla="*/ 34724 h 5311470"/>
                <a:gd name="connsiteX144-11209" fmla="*/ 3183722 w 4098122"/>
                <a:gd name="connsiteY144-11210" fmla="*/ 46298 h 5311470"/>
                <a:gd name="connsiteX145-11211" fmla="*/ 3206871 w 4098122"/>
                <a:gd name="connsiteY145-11212" fmla="*/ 69448 h 5311470"/>
                <a:gd name="connsiteX146-11213" fmla="*/ 3241595 w 4098122"/>
                <a:gd name="connsiteY146-11214" fmla="*/ 81022 h 5311470"/>
                <a:gd name="connsiteX147-11215" fmla="*/ 3264745 w 4098122"/>
                <a:gd name="connsiteY147-11216" fmla="*/ 104172 h 5311470"/>
                <a:gd name="connsiteX148-11217" fmla="*/ 3368917 w 4098122"/>
                <a:gd name="connsiteY148-11218" fmla="*/ 81022 h 5311470"/>
                <a:gd name="connsiteX149-11219" fmla="*/ 3693008 w 4098122"/>
                <a:gd name="connsiteY149-11220" fmla="*/ 69448 h 5311470"/>
                <a:gd name="connsiteX150-11221" fmla="*/ 3739307 w 4098122"/>
                <a:gd name="connsiteY150-11222" fmla="*/ 46298 h 5311470"/>
                <a:gd name="connsiteX151-11223" fmla="*/ 3774031 w 4098122"/>
                <a:gd name="connsiteY151-11224" fmla="*/ 23149 h 5311470"/>
                <a:gd name="connsiteX152-11225" fmla="*/ 3831904 w 4098122"/>
                <a:gd name="connsiteY152-11226" fmla="*/ 69448 h 5311470"/>
                <a:gd name="connsiteX153-11227" fmla="*/ 3912927 w 4098122"/>
                <a:gd name="connsiteY153-11228" fmla="*/ 81022 h 5311470"/>
                <a:gd name="connsiteX154-11229" fmla="*/ 3947651 w 4098122"/>
                <a:gd name="connsiteY154-11230" fmla="*/ 104172 h 5311470"/>
                <a:gd name="connsiteX155-11231" fmla="*/ 4040249 w 4098122"/>
                <a:gd name="connsiteY155-11232" fmla="*/ 127321 h 5311470"/>
                <a:gd name="connsiteX156-11233" fmla="*/ 4017099 w 4098122"/>
                <a:gd name="connsiteY156-11234" fmla="*/ 312516 h 5311470"/>
                <a:gd name="connsiteX157-11235" fmla="*/ 4005524 w 4098122"/>
                <a:gd name="connsiteY157-11236" fmla="*/ 347240 h 5311470"/>
                <a:gd name="connsiteX158-11237" fmla="*/ 4028674 w 4098122"/>
                <a:gd name="connsiteY158-11238" fmla="*/ 601883 h 5311470"/>
                <a:gd name="connsiteX159-11239" fmla="*/ 4040249 w 4098122"/>
                <a:gd name="connsiteY159-11240" fmla="*/ 1169043 h 5311470"/>
                <a:gd name="connsiteX160-11241" fmla="*/ 4063398 w 4098122"/>
                <a:gd name="connsiteY160-11242" fmla="*/ 1238491 h 5311470"/>
                <a:gd name="connsiteX161-11243" fmla="*/ 4074973 w 4098122"/>
                <a:gd name="connsiteY161-11244" fmla="*/ 1273215 h 5311470"/>
                <a:gd name="connsiteX162-11245" fmla="*/ 4098122 w 4098122"/>
                <a:gd name="connsiteY162-11246" fmla="*/ 1354238 h 5311470"/>
                <a:gd name="connsiteX163-11247" fmla="*/ 4074973 w 4098122"/>
                <a:gd name="connsiteY163-11248" fmla="*/ 1574157 h 5311470"/>
                <a:gd name="connsiteX164-11249" fmla="*/ 4051823 w 4098122"/>
                <a:gd name="connsiteY164-11250" fmla="*/ 1608881 h 5311470"/>
                <a:gd name="connsiteX165-11251" fmla="*/ 4063398 w 4098122"/>
                <a:gd name="connsiteY165-11252" fmla="*/ 1759352 h 5311470"/>
                <a:gd name="connsiteX166-11253" fmla="*/ 4040249 w 4098122"/>
                <a:gd name="connsiteY166-11254" fmla="*/ 1979271 h 5311470"/>
                <a:gd name="connsiteX167-11255" fmla="*/ 4028674 w 4098122"/>
                <a:gd name="connsiteY167-11256" fmla="*/ 2164466 h 5311470"/>
                <a:gd name="connsiteX168-11257" fmla="*/ 3993950 w 4098122"/>
                <a:gd name="connsiteY168-11258" fmla="*/ 2257063 h 5311470"/>
                <a:gd name="connsiteX169-11259" fmla="*/ 3970800 w 4098122"/>
                <a:gd name="connsiteY169-11260" fmla="*/ 2280212 h 5311470"/>
                <a:gd name="connsiteX170-11261" fmla="*/ 3959226 w 4098122"/>
                <a:gd name="connsiteY170-11262" fmla="*/ 2361235 h 5311470"/>
                <a:gd name="connsiteX171-11263" fmla="*/ 3947651 w 4098122"/>
                <a:gd name="connsiteY171-11264" fmla="*/ 2395959 h 5311470"/>
                <a:gd name="connsiteX172-11265" fmla="*/ 3959226 w 4098122"/>
                <a:gd name="connsiteY172-11266" fmla="*/ 2534855 h 5311470"/>
                <a:gd name="connsiteX173-11267" fmla="*/ 3982375 w 4098122"/>
                <a:gd name="connsiteY173-11268" fmla="*/ 2558005 h 5311470"/>
                <a:gd name="connsiteX174-11269" fmla="*/ 3993950 w 4098122"/>
                <a:gd name="connsiteY174-11270" fmla="*/ 2592729 h 5311470"/>
                <a:gd name="connsiteX175-11271" fmla="*/ 4028674 w 4098122"/>
                <a:gd name="connsiteY175-11272" fmla="*/ 2916820 h 5311470"/>
                <a:gd name="connsiteX176-11273" fmla="*/ 4051823 w 4098122"/>
                <a:gd name="connsiteY176-11274" fmla="*/ 3067291 h 5311470"/>
                <a:gd name="connsiteX177-11275" fmla="*/ 4040249 w 4098122"/>
                <a:gd name="connsiteY177-11276" fmla="*/ 3125164 h 5311470"/>
                <a:gd name="connsiteX178-11277" fmla="*/ 4029899 w 4098122"/>
                <a:gd name="connsiteY178-11278" fmla="*/ 3164921 h 5311470"/>
                <a:gd name="connsiteX179-11279" fmla="*/ 4031149 w 4098122"/>
                <a:gd name="connsiteY179-11280" fmla="*/ 3158443 h 5311470"/>
                <a:gd name="connsiteX180-11281" fmla="*/ 4029899 w 4098122"/>
                <a:gd name="connsiteY180-11282" fmla="*/ 3164921 h 5311470"/>
                <a:gd name="connsiteX181-11283" fmla="*/ 4017099 w 4098122"/>
                <a:gd name="connsiteY181-11284" fmla="*/ 3229336 h 5311470"/>
                <a:gd name="connsiteX182-11285" fmla="*/ 4017099 w 4098122"/>
                <a:gd name="connsiteY182-11286" fmla="*/ 3634450 h 5311470"/>
                <a:gd name="connsiteX183-11287" fmla="*/ 4051823 w 4098122"/>
                <a:gd name="connsiteY183-11288" fmla="*/ 3842795 h 5311470"/>
                <a:gd name="connsiteX184-11289" fmla="*/ 4063398 w 4098122"/>
                <a:gd name="connsiteY184-11290" fmla="*/ 3981691 h 5311470"/>
                <a:gd name="connsiteX185-11291" fmla="*/ 4051823 w 4098122"/>
                <a:gd name="connsiteY185-11292" fmla="*/ 4120587 h 5311470"/>
                <a:gd name="connsiteX186-11293" fmla="*/ 4040249 w 4098122"/>
                <a:gd name="connsiteY186-11294" fmla="*/ 4155311 h 5311470"/>
                <a:gd name="connsiteX187-11295" fmla="*/ 4017099 w 4098122"/>
                <a:gd name="connsiteY187-11296" fmla="*/ 4444678 h 5311470"/>
                <a:gd name="connsiteX188-11297" fmla="*/ 4028674 w 4098122"/>
                <a:gd name="connsiteY188-11298" fmla="*/ 4734045 h 5311470"/>
                <a:gd name="connsiteX189-11299" fmla="*/ 4040249 w 4098122"/>
                <a:gd name="connsiteY189-11300" fmla="*/ 4768769 h 5311470"/>
                <a:gd name="connsiteX190-11301" fmla="*/ 4025844 w 4098122"/>
                <a:gd name="connsiteY190-11302" fmla="*/ 5150698 h 5311470"/>
                <a:gd name="connsiteX191-11303" fmla="*/ 4014270 w 4098122"/>
                <a:gd name="connsiteY191-11304" fmla="*/ 5275190 h 5311470"/>
                <a:gd name="connsiteX192-11305" fmla="*/ 3936076 w 4098122"/>
                <a:gd name="connsiteY192-11306" fmla="*/ 5254906 h 5311470"/>
                <a:gd name="connsiteX193-11307" fmla="*/ 3889778 w 4098122"/>
                <a:gd name="connsiteY193-11308" fmla="*/ 5243331 h 5311470"/>
                <a:gd name="connsiteX194-11309" fmla="*/ 3788546 w 4098122"/>
                <a:gd name="connsiteY194-11310" fmla="*/ 5240502 h 5311470"/>
                <a:gd name="connsiteX195-11311" fmla="*/ 3713143 w 4098122"/>
                <a:gd name="connsiteY195-11312" fmla="*/ 5246382 h 5311470"/>
                <a:gd name="connsiteX196-11313" fmla="*/ 3655455 w 4098122"/>
                <a:gd name="connsiteY196-11314" fmla="*/ 5234733 h 5311470"/>
                <a:gd name="connsiteX197-11315" fmla="*/ 3600411 w 4098122"/>
                <a:gd name="connsiteY197-11316" fmla="*/ 5231757 h 5311470"/>
                <a:gd name="connsiteX198-11317" fmla="*/ 3565686 w 4098122"/>
                <a:gd name="connsiteY198-11318" fmla="*/ 5243331 h 5311470"/>
                <a:gd name="connsiteX199-11319" fmla="*/ 2350345 w 4098122"/>
                <a:gd name="connsiteY199-11320" fmla="*/ 5266481 h 5311470"/>
                <a:gd name="connsiteX200-11321" fmla="*/ 2188299 w 4098122"/>
                <a:gd name="connsiteY200-11322" fmla="*/ 5289630 h 5311470"/>
                <a:gd name="connsiteX201-11323" fmla="*/ 2095702 w 4098122"/>
                <a:gd name="connsiteY201-11324" fmla="*/ 5301205 h 5311470"/>
                <a:gd name="connsiteX202-11325" fmla="*/ 2049329 w 4098122"/>
                <a:gd name="connsiteY202-11326" fmla="*/ 5306936 h 5311470"/>
                <a:gd name="connsiteX203-11327" fmla="*/ 1968380 w 4098122"/>
                <a:gd name="connsiteY203-11328" fmla="*/ 5301205 h 5311470"/>
                <a:gd name="connsiteX204-11329" fmla="*/ 1748461 w 4098122"/>
                <a:gd name="connsiteY204-11330" fmla="*/ 5289630 h 5311470"/>
                <a:gd name="connsiteX205-11331" fmla="*/ 1574841 w 4098122"/>
                <a:gd name="connsiteY205-11332" fmla="*/ 5266481 h 5311470"/>
                <a:gd name="connsiteX206-11333" fmla="*/ 1505393 w 4098122"/>
                <a:gd name="connsiteY206-11334" fmla="*/ 5243331 h 5311470"/>
                <a:gd name="connsiteX207-11335" fmla="*/ 1470669 w 4098122"/>
                <a:gd name="connsiteY207-11336" fmla="*/ 5231757 h 5311470"/>
                <a:gd name="connsiteX208-11337" fmla="*/ 1435945 w 4098122"/>
                <a:gd name="connsiteY208-11338" fmla="*/ 5220182 h 5311470"/>
                <a:gd name="connsiteX209-11339" fmla="*/ 1366497 w 4098122"/>
                <a:gd name="connsiteY209-11340" fmla="*/ 5208607 h 5311470"/>
                <a:gd name="connsiteX210-11341" fmla="*/ 1331773 w 4098122"/>
                <a:gd name="connsiteY210-11342" fmla="*/ 5197033 h 5311470"/>
                <a:gd name="connsiteX211-11343" fmla="*/ 1273899 w 4098122"/>
                <a:gd name="connsiteY211-11344" fmla="*/ 5185458 h 5311470"/>
                <a:gd name="connsiteX212-11345" fmla="*/ 1088704 w 4098122"/>
                <a:gd name="connsiteY212-11346" fmla="*/ 5197033 h 5311470"/>
                <a:gd name="connsiteX213-11347" fmla="*/ 1030831 w 4098122"/>
                <a:gd name="connsiteY213-11348" fmla="*/ 5208607 h 5311470"/>
                <a:gd name="connsiteX214-11349" fmla="*/ 799337 w 4098122"/>
                <a:gd name="connsiteY214-11350" fmla="*/ 5197033 h 5311470"/>
                <a:gd name="connsiteX215-11351" fmla="*/ 648866 w 4098122"/>
                <a:gd name="connsiteY215-11352" fmla="*/ 5231757 h 5311470"/>
                <a:gd name="connsiteX216-11353" fmla="*/ 452097 w 4098122"/>
                <a:gd name="connsiteY216-11354" fmla="*/ 5197033 h 5311470"/>
                <a:gd name="connsiteX217-11355" fmla="*/ 244625 w 4098122"/>
                <a:gd name="connsiteY217-11356" fmla="*/ 5207919 h 5311470"/>
                <a:gd name="connsiteX218-11357" fmla="*/ 174304 w 4098122"/>
                <a:gd name="connsiteY218-11358" fmla="*/ 5220182 h 5311470"/>
                <a:gd name="connsiteX219-11359" fmla="*/ 117808 w 4098122"/>
                <a:gd name="connsiteY219-11360" fmla="*/ 5228128 h 5311470"/>
                <a:gd name="connsiteX220-11361" fmla="*/ 12259 w 4098122"/>
                <a:gd name="connsiteY220-11362" fmla="*/ 5243331 h 5311470"/>
                <a:gd name="connsiteX221-11363" fmla="*/ 23144 w 4098122"/>
                <a:gd name="connsiteY221-11364" fmla="*/ 5109442 h 5311470"/>
                <a:gd name="connsiteX222-11365" fmla="*/ 46294 w 4098122"/>
                <a:gd name="connsiteY222-11366" fmla="*/ 5020289 h 5311470"/>
                <a:gd name="connsiteX223-11367" fmla="*/ 35408 w 4098122"/>
                <a:gd name="connsiteY223-11368" fmla="*/ 4826643 h 5311470"/>
                <a:gd name="connsiteX224-11369" fmla="*/ 58557 w 4098122"/>
                <a:gd name="connsiteY224-11370" fmla="*/ 4791919 h 5311470"/>
                <a:gd name="connsiteX225-11371" fmla="*/ 70132 w 4098122"/>
                <a:gd name="connsiteY225-11372" fmla="*/ 4745620 h 5311470"/>
                <a:gd name="connsiteX226-11373" fmla="*/ 35408 w 4098122"/>
                <a:gd name="connsiteY226-11374" fmla="*/ 4676172 h 5311470"/>
                <a:gd name="connsiteX227-11375" fmla="*/ 23833 w 4098122"/>
                <a:gd name="connsiteY227-11376" fmla="*/ 4641448 h 5311470"/>
                <a:gd name="connsiteX228-11377" fmla="*/ 35408 w 4098122"/>
                <a:gd name="connsiteY228-11378" fmla="*/ 4514126 h 5311470"/>
                <a:gd name="connsiteX229-11379" fmla="*/ 46983 w 4098122"/>
                <a:gd name="connsiteY229-11380" fmla="*/ 4467828 h 5311470"/>
                <a:gd name="connsiteX230-11381" fmla="*/ 70132 w 4098122"/>
                <a:gd name="connsiteY230-11382" fmla="*/ 4363655 h 5311470"/>
                <a:gd name="connsiteX231-11383" fmla="*/ 58557 w 4098122"/>
                <a:gd name="connsiteY231-11384" fmla="*/ 4305782 h 5311470"/>
                <a:gd name="connsiteX232-11385" fmla="*/ 46983 w 4098122"/>
                <a:gd name="connsiteY232-11386" fmla="*/ 4236334 h 5311470"/>
                <a:gd name="connsiteX233-11387" fmla="*/ 23833 w 4098122"/>
                <a:gd name="connsiteY233-11388" fmla="*/ 4166886 h 5311470"/>
                <a:gd name="connsiteX234-11389" fmla="*/ 35408 w 4098122"/>
                <a:gd name="connsiteY234-11390" fmla="*/ 3877519 h 5311470"/>
                <a:gd name="connsiteX235-11391" fmla="*/ 46983 w 4098122"/>
                <a:gd name="connsiteY235-11392" fmla="*/ 3819645 h 5311470"/>
                <a:gd name="connsiteX236-11393" fmla="*/ 116431 w 4098122"/>
                <a:gd name="connsiteY236-11394" fmla="*/ 3750197 h 5311470"/>
                <a:gd name="connsiteX237-11395" fmla="*/ 93281 w 4098122"/>
                <a:gd name="connsiteY237-11396" fmla="*/ 3611301 h 5311470"/>
                <a:gd name="connsiteX238-11397" fmla="*/ 70132 w 4098122"/>
                <a:gd name="connsiteY238-11398" fmla="*/ 3576577 h 5311470"/>
                <a:gd name="connsiteX239-11399" fmla="*/ 58557 w 4098122"/>
                <a:gd name="connsiteY239-11400" fmla="*/ 3437681 h 5311470"/>
                <a:gd name="connsiteX240-11401" fmla="*/ 35408 w 4098122"/>
                <a:gd name="connsiteY240-11402" fmla="*/ 3345083 h 5311470"/>
                <a:gd name="connsiteX241-11403" fmla="*/ 12259 w 4098122"/>
                <a:gd name="connsiteY241-11404" fmla="*/ 3264060 h 5311470"/>
                <a:gd name="connsiteX242-11405" fmla="*/ 23833 w 4098122"/>
                <a:gd name="connsiteY242-11406" fmla="*/ 3078866 h 5311470"/>
                <a:gd name="connsiteX243-11407" fmla="*/ 46983 w 4098122"/>
                <a:gd name="connsiteY243-11408" fmla="*/ 3009417 h 5311470"/>
                <a:gd name="connsiteX244-11409" fmla="*/ 58557 w 4098122"/>
                <a:gd name="connsiteY244-11410" fmla="*/ 2974693 h 5311470"/>
                <a:gd name="connsiteX245-11411" fmla="*/ 46983 w 4098122"/>
                <a:gd name="connsiteY245-11412" fmla="*/ 2812648 h 5311470"/>
                <a:gd name="connsiteX246-11413" fmla="*/ 35408 w 4098122"/>
                <a:gd name="connsiteY246-11414" fmla="*/ 2673752 h 5311470"/>
                <a:gd name="connsiteX247-11415" fmla="*/ 46983 w 4098122"/>
                <a:gd name="connsiteY247-11416" fmla="*/ 2523281 h 5311470"/>
                <a:gd name="connsiteX248-11417" fmla="*/ 70132 w 4098122"/>
                <a:gd name="connsiteY248-11418" fmla="*/ 2453833 h 5311470"/>
                <a:gd name="connsiteX249-11419" fmla="*/ 58557 w 4098122"/>
                <a:gd name="connsiteY249-11420" fmla="*/ 2257063 h 5311470"/>
                <a:gd name="connsiteX250-11421" fmla="*/ 46983 w 4098122"/>
                <a:gd name="connsiteY250-11422" fmla="*/ 2210764 h 5311470"/>
                <a:gd name="connsiteX251-11423" fmla="*/ 23833 w 4098122"/>
                <a:gd name="connsiteY251-11424" fmla="*/ 2176040 h 5311470"/>
                <a:gd name="connsiteX252-11425" fmla="*/ 23833 w 4098122"/>
                <a:gd name="connsiteY252-11426" fmla="*/ 1828800 h 5311470"/>
                <a:gd name="connsiteX253-11427" fmla="*/ 35408 w 4098122"/>
                <a:gd name="connsiteY253-11428" fmla="*/ 1713053 h 5311470"/>
                <a:gd name="connsiteX254-11429" fmla="*/ 58557 w 4098122"/>
                <a:gd name="connsiteY254-11430" fmla="*/ 1643605 h 5311470"/>
                <a:gd name="connsiteX255-11431" fmla="*/ 35408 w 4098122"/>
                <a:gd name="connsiteY255-11432" fmla="*/ 1481559 h 5311470"/>
                <a:gd name="connsiteX256-11433" fmla="*/ 23833 w 4098122"/>
                <a:gd name="connsiteY256-11434" fmla="*/ 1446835 h 5311470"/>
                <a:gd name="connsiteX257-11435" fmla="*/ 684 w 4098122"/>
                <a:gd name="connsiteY257-11436" fmla="*/ 1365812 h 5311470"/>
                <a:gd name="connsiteX258-11437" fmla="*/ 12259 w 4098122"/>
                <a:gd name="connsiteY258-11438" fmla="*/ 1192192 h 5311470"/>
                <a:gd name="connsiteX259-11439" fmla="*/ 23833 w 4098122"/>
                <a:gd name="connsiteY259-11440" fmla="*/ 1157468 h 5311470"/>
                <a:gd name="connsiteX260-11441" fmla="*/ 58557 w 4098122"/>
                <a:gd name="connsiteY260-11442" fmla="*/ 1064871 h 5311470"/>
                <a:gd name="connsiteX261-11443" fmla="*/ 46983 w 4098122"/>
                <a:gd name="connsiteY261-11444" fmla="*/ 844952 h 5311470"/>
                <a:gd name="connsiteX262-11445" fmla="*/ 35408 w 4098122"/>
                <a:gd name="connsiteY262-11446" fmla="*/ 787078 h 5311470"/>
                <a:gd name="connsiteX263-11447" fmla="*/ 23833 w 4098122"/>
                <a:gd name="connsiteY263-11448" fmla="*/ 648182 h 5311470"/>
                <a:gd name="connsiteX264-11449" fmla="*/ 12259 w 4098122"/>
                <a:gd name="connsiteY264-11450" fmla="*/ 555585 h 5311470"/>
                <a:gd name="connsiteX265-11451" fmla="*/ 23833 w 4098122"/>
                <a:gd name="connsiteY265-11452" fmla="*/ 115747 h 5311470"/>
                <a:gd name="connsiteX266-11453" fmla="*/ 70132 w 4098122"/>
                <a:gd name="connsiteY266-11454" fmla="*/ 69448 h 5311470"/>
                <a:gd name="connsiteX267-11455" fmla="*/ 428947 w 4098122"/>
                <a:gd name="connsiteY267-11456" fmla="*/ 69448 h 5311470"/>
                <a:gd name="connsiteX268-11457" fmla="*/ 556269 w 4098122"/>
                <a:gd name="connsiteY268-11458" fmla="*/ 81022 h 5311470"/>
                <a:gd name="connsiteX269-11459" fmla="*/ 891935 w 4098122"/>
                <a:gd name="connsiteY269-11460" fmla="*/ 57873 h 5311470"/>
                <a:gd name="connsiteX270-11461" fmla="*/ 926659 w 4098122"/>
                <a:gd name="connsiteY270-11462" fmla="*/ 46298 h 5311470"/>
                <a:gd name="connsiteX271-11463" fmla="*/ 961383 w 4098122"/>
                <a:gd name="connsiteY271-11464" fmla="*/ 23149 h 5311470"/>
                <a:gd name="connsiteX272-11465" fmla="*/ 1007681 w 4098122"/>
                <a:gd name="connsiteY272-11466" fmla="*/ 0 h 5311470"/>
                <a:gd name="connsiteX0-11467" fmla="*/ 1056735 w 4098122"/>
                <a:gd name="connsiteY0-11468" fmla="*/ 149710 h 5311470"/>
                <a:gd name="connsiteX1-11469" fmla="*/ 1010449 w 4098122"/>
                <a:gd name="connsiteY1-11470" fmla="*/ 140754 h 5311470"/>
                <a:gd name="connsiteX2-11471" fmla="*/ 912755 w 4098122"/>
                <a:gd name="connsiteY2-11472" fmla="*/ 151921 h 5311470"/>
                <a:gd name="connsiteX3-11473" fmla="*/ 665066 w 4098122"/>
                <a:gd name="connsiteY3-11474" fmla="*/ 174258 h 5311470"/>
                <a:gd name="connsiteX4-11475" fmla="*/ 546340 w 4098122"/>
                <a:gd name="connsiteY4-11476" fmla="*/ 163090 h 5311470"/>
                <a:gd name="connsiteX5-11477" fmla="*/ 193938 w 4098122"/>
                <a:gd name="connsiteY5-11478" fmla="*/ 169028 h 5311470"/>
                <a:gd name="connsiteX6-11479" fmla="*/ 168578 w 4098122"/>
                <a:gd name="connsiteY6-11480" fmla="*/ 207762 h 5311470"/>
                <a:gd name="connsiteX7-11481" fmla="*/ 187473 w 4098122"/>
                <a:gd name="connsiteY7-11482" fmla="*/ 608390 h 5311470"/>
                <a:gd name="connsiteX8-11483" fmla="*/ 208505 w 4098122"/>
                <a:gd name="connsiteY8-11484" fmla="*/ 760923 h 5311470"/>
                <a:gd name="connsiteX9-11485" fmla="*/ 179372 w 4098122"/>
                <a:gd name="connsiteY9-11486" fmla="*/ 855496 h 5311470"/>
                <a:gd name="connsiteX10-11487" fmla="*/ 190165 w 4098122"/>
                <a:gd name="connsiteY10-11488" fmla="*/ 911336 h 5311470"/>
                <a:gd name="connsiteX11-11489" fmla="*/ 222545 w 4098122"/>
                <a:gd name="connsiteY11-11490" fmla="*/ 1056518 h 5311470"/>
                <a:gd name="connsiteX12-11491" fmla="*/ 209587 w 4098122"/>
                <a:gd name="connsiteY12-11492" fmla="*/ 1198869 h 5311470"/>
                <a:gd name="connsiteX13-11493" fmla="*/ 193411 w 4098122"/>
                <a:gd name="connsiteY13-11494" fmla="*/ 1287934 h 5311470"/>
                <a:gd name="connsiteX14-11495" fmla="*/ 146992 w 4098122"/>
                <a:gd name="connsiteY14-11496" fmla="*/ 1413887 h 5311470"/>
                <a:gd name="connsiteX15-11497" fmla="*/ 168578 w 4098122"/>
                <a:gd name="connsiteY15-11498" fmla="*/ 1492062 h 5311470"/>
                <a:gd name="connsiteX16-11499" fmla="*/ 179372 w 4098122"/>
                <a:gd name="connsiteY16-11500" fmla="*/ 1525566 h 5311470"/>
                <a:gd name="connsiteX17-11501" fmla="*/ 200958 w 4098122"/>
                <a:gd name="connsiteY17-11502" fmla="*/ 1681916 h 5311470"/>
                <a:gd name="connsiteX18-11503" fmla="*/ 179372 w 4098122"/>
                <a:gd name="connsiteY18-11504" fmla="*/ 1748923 h 5311470"/>
                <a:gd name="connsiteX19-11505" fmla="*/ 168578 w 4098122"/>
                <a:gd name="connsiteY19-11506" fmla="*/ 1860602 h 5311470"/>
                <a:gd name="connsiteX20-11507" fmla="*/ 204205 w 4098122"/>
                <a:gd name="connsiteY20-11508" fmla="*/ 2148134 h 5311470"/>
                <a:gd name="connsiteX21-11509" fmla="*/ 190165 w 4098122"/>
                <a:gd name="connsiteY21-11510" fmla="*/ 2229139 h 5311470"/>
                <a:gd name="connsiteX22-11511" fmla="*/ 200958 w 4098122"/>
                <a:gd name="connsiteY22-11512" fmla="*/ 2273811 h 5311470"/>
                <a:gd name="connsiteX23-11513" fmla="*/ 211751 w 4098122"/>
                <a:gd name="connsiteY23-11514" fmla="*/ 2463665 h 5311470"/>
                <a:gd name="connsiteX24-11515" fmla="*/ 190165 w 4098122"/>
                <a:gd name="connsiteY24-11516" fmla="*/ 2530671 h 5311470"/>
                <a:gd name="connsiteX25-11517" fmla="*/ 197184 w 4098122"/>
                <a:gd name="connsiteY25-11518" fmla="*/ 2693667 h 5311470"/>
                <a:gd name="connsiteX26-11519" fmla="*/ 190165 w 4098122"/>
                <a:gd name="connsiteY26-11520" fmla="*/ 2809867 h 5311470"/>
                <a:gd name="connsiteX27-11521" fmla="*/ 200958 w 4098122"/>
                <a:gd name="connsiteY27-11522" fmla="*/ 2966216 h 5311470"/>
                <a:gd name="connsiteX28-11523" fmla="*/ 190165 w 4098122"/>
                <a:gd name="connsiteY28-11524" fmla="*/ 2999720 h 5311470"/>
                <a:gd name="connsiteX29-11525" fmla="*/ 168578 w 4098122"/>
                <a:gd name="connsiteY29-11526" fmla="*/ 3066728 h 5311470"/>
                <a:gd name="connsiteX30-11527" fmla="*/ 187473 w 4098122"/>
                <a:gd name="connsiteY30-11528" fmla="*/ 3221661 h 5311470"/>
                <a:gd name="connsiteX31-11529" fmla="*/ 179372 w 4098122"/>
                <a:gd name="connsiteY31-11530" fmla="*/ 3323587 h 5311470"/>
                <a:gd name="connsiteX32-11531" fmla="*/ 200958 w 4098122"/>
                <a:gd name="connsiteY32-11532" fmla="*/ 3412930 h 5311470"/>
                <a:gd name="connsiteX33-11533" fmla="*/ 211751 w 4098122"/>
                <a:gd name="connsiteY33-11534" fmla="*/ 3546944 h 5311470"/>
                <a:gd name="connsiteX34-11535" fmla="*/ 233337 w 4098122"/>
                <a:gd name="connsiteY34-11536" fmla="*/ 3580448 h 5311470"/>
                <a:gd name="connsiteX35-11537" fmla="*/ 254924 w 4098122"/>
                <a:gd name="connsiteY35-11538" fmla="*/ 3714461 h 5311470"/>
                <a:gd name="connsiteX36-11539" fmla="*/ 207978 w 4098122"/>
                <a:gd name="connsiteY36-11540" fmla="*/ 3817095 h 5311470"/>
                <a:gd name="connsiteX37-11541" fmla="*/ 214443 w 4098122"/>
                <a:gd name="connsiteY37-11542" fmla="*/ 3951817 h 5311470"/>
                <a:gd name="connsiteX38-11543" fmla="*/ 168578 w 4098122"/>
                <a:gd name="connsiteY38-11544" fmla="*/ 4116504 h 5311470"/>
                <a:gd name="connsiteX39-11545" fmla="*/ 190165 w 4098122"/>
                <a:gd name="connsiteY39-11546" fmla="*/ 4183511 h 5311470"/>
                <a:gd name="connsiteX40-11547" fmla="*/ 218216 w 4098122"/>
                <a:gd name="connsiteY40-11548" fmla="*/ 4256733 h 5311470"/>
                <a:gd name="connsiteX41-11549" fmla="*/ 211751 w 4098122"/>
                <a:gd name="connsiteY41-11550" fmla="*/ 4306356 h 5311470"/>
                <a:gd name="connsiteX42-11551" fmla="*/ 190165 w 4098122"/>
                <a:gd name="connsiteY42-11552" fmla="*/ 4406868 h 5311470"/>
                <a:gd name="connsiteX43-11553" fmla="*/ 179372 w 4098122"/>
                <a:gd name="connsiteY43-11554" fmla="*/ 4451539 h 5311470"/>
                <a:gd name="connsiteX44-11555" fmla="*/ 168578 w 4098122"/>
                <a:gd name="connsiteY44-11556" fmla="*/ 4574385 h 5311470"/>
                <a:gd name="connsiteX45-11557" fmla="*/ 179372 w 4098122"/>
                <a:gd name="connsiteY45-11558" fmla="*/ 4607889 h 5311470"/>
                <a:gd name="connsiteX46-11559" fmla="*/ 211751 w 4098122"/>
                <a:gd name="connsiteY46-11560" fmla="*/ 4674896 h 5311470"/>
                <a:gd name="connsiteX47-11561" fmla="*/ 200958 w 4098122"/>
                <a:gd name="connsiteY47-11562" fmla="*/ 4719567 h 5311470"/>
                <a:gd name="connsiteX48-11563" fmla="*/ 179372 w 4098122"/>
                <a:gd name="connsiteY48-11564" fmla="*/ 4753071 h 5311470"/>
                <a:gd name="connsiteX49-11565" fmla="*/ 179372 w 4098122"/>
                <a:gd name="connsiteY49-11566" fmla="*/ 5009930 h 5311470"/>
                <a:gd name="connsiteX50-11567" fmla="*/ 157786 w 4098122"/>
                <a:gd name="connsiteY50-11568" fmla="*/ 5043435 h 5311470"/>
                <a:gd name="connsiteX51-11569" fmla="*/ 180935 w 4098122"/>
                <a:gd name="connsiteY51-11570" fmla="*/ 5108814 h 5311470"/>
                <a:gd name="connsiteX52-11571" fmla="*/ 230213 w 4098122"/>
                <a:gd name="connsiteY52-11572" fmla="*/ 5074497 h 5311470"/>
                <a:gd name="connsiteX53-11573" fmla="*/ 308890 w 4098122"/>
                <a:gd name="connsiteY53-11574" fmla="*/ 5132777 h 5311470"/>
                <a:gd name="connsiteX54-11575" fmla="*/ 330477 w 4098122"/>
                <a:gd name="connsiteY54-11576" fmla="*/ 5110441 h 5311470"/>
                <a:gd name="connsiteX55-11577" fmla="*/ 524754 w 4098122"/>
                <a:gd name="connsiteY55-11578" fmla="*/ 5099273 h 5311470"/>
                <a:gd name="connsiteX56-11579" fmla="*/ 783791 w 4098122"/>
                <a:gd name="connsiteY56-11580" fmla="*/ 5099273 h 5311470"/>
                <a:gd name="connsiteX57-11581" fmla="*/ 891723 w 4098122"/>
                <a:gd name="connsiteY57-11582" fmla="*/ 5110441 h 5311470"/>
                <a:gd name="connsiteX58-11583" fmla="*/ 1107587 w 4098122"/>
                <a:gd name="connsiteY58-11584" fmla="*/ 5121609 h 5311470"/>
                <a:gd name="connsiteX59-11585" fmla="*/ 1161553 w 4098122"/>
                <a:gd name="connsiteY59-11586" fmla="*/ 5110441 h 5311470"/>
                <a:gd name="connsiteX60-11587" fmla="*/ 1334244 w 4098122"/>
                <a:gd name="connsiteY60-11588" fmla="*/ 5099273 h 5311470"/>
                <a:gd name="connsiteX61-11589" fmla="*/ 1388211 w 4098122"/>
                <a:gd name="connsiteY61-11590" fmla="*/ 5110441 h 5311470"/>
                <a:gd name="connsiteX62-11591" fmla="*/ 1420590 w 4098122"/>
                <a:gd name="connsiteY62-11592" fmla="*/ 5121609 h 5311470"/>
                <a:gd name="connsiteX63-11593" fmla="*/ 1485349 w 4098122"/>
                <a:gd name="connsiteY63-11594" fmla="*/ 5132777 h 5311470"/>
                <a:gd name="connsiteX64-11595" fmla="*/ 1517729 w 4098122"/>
                <a:gd name="connsiteY64-11596" fmla="*/ 5143945 h 5311470"/>
                <a:gd name="connsiteX65-11597" fmla="*/ 1550108 w 4098122"/>
                <a:gd name="connsiteY65-11598" fmla="*/ 5155112 h 5311470"/>
                <a:gd name="connsiteX66-11599" fmla="*/ 1614868 w 4098122"/>
                <a:gd name="connsiteY66-11600" fmla="*/ 5177448 h 5311470"/>
                <a:gd name="connsiteX67-11601" fmla="*/ 1802785 w 4098122"/>
                <a:gd name="connsiteY67-11602" fmla="*/ 5181199 h 5311470"/>
                <a:gd name="connsiteX68-11603" fmla="*/ 1926080 w 4098122"/>
                <a:gd name="connsiteY68-11604" fmla="*/ 5173781 h 5311470"/>
                <a:gd name="connsiteX69-11605" fmla="*/ 2060390 w 4098122"/>
                <a:gd name="connsiteY69-11606" fmla="*/ 5177531 h 5311470"/>
                <a:gd name="connsiteX70-11607" fmla="*/ 2137733 w 4098122"/>
                <a:gd name="connsiteY70-11608" fmla="*/ 5177498 h 5311470"/>
                <a:gd name="connsiteX71-11609" fmla="*/ 2216643 w 4098122"/>
                <a:gd name="connsiteY71-11610" fmla="*/ 5170047 h 5311470"/>
                <a:gd name="connsiteX72-11611" fmla="*/ 2338012 w 4098122"/>
                <a:gd name="connsiteY72-11612" fmla="*/ 5177448 h 5311470"/>
                <a:gd name="connsiteX73-11613" fmla="*/ 3426693 w 4098122"/>
                <a:gd name="connsiteY73-11614" fmla="*/ 5140244 h 5311470"/>
                <a:gd name="connsiteX74-11615" fmla="*/ 3485092 w 4098122"/>
                <a:gd name="connsiteY74-11616" fmla="*/ 5129077 h 5311470"/>
                <a:gd name="connsiteX75-11617" fmla="*/ 3536058 w 4098122"/>
                <a:gd name="connsiteY75-11618" fmla="*/ 5121609 h 5311470"/>
                <a:gd name="connsiteX76-11619" fmla="*/ 3606819 w 4098122"/>
                <a:gd name="connsiteY76-11620" fmla="*/ 5129026 h 5311470"/>
                <a:gd name="connsiteX77-11621" fmla="*/ 3665576 w 4098122"/>
                <a:gd name="connsiteY77-11622" fmla="*/ 5132777 h 5311470"/>
                <a:gd name="connsiteX78-11623" fmla="*/ 3773508 w 4098122"/>
                <a:gd name="connsiteY78-11624" fmla="*/ 5155112 h 5311470"/>
                <a:gd name="connsiteX79-11625" fmla="*/ 3816680 w 4098122"/>
                <a:gd name="connsiteY79-11626" fmla="*/ 5166280 h 5311470"/>
                <a:gd name="connsiteX80-11627" fmla="*/ 3870647 w 4098122"/>
                <a:gd name="connsiteY80-11628" fmla="*/ 5177448 h 5311470"/>
                <a:gd name="connsiteX81-11629" fmla="*/ 3874975 w 4098122"/>
                <a:gd name="connsiteY81-11630" fmla="*/ 5037497 h 5311470"/>
                <a:gd name="connsiteX82-11631" fmla="*/ 3913820 w 4098122"/>
                <a:gd name="connsiteY82-11632" fmla="*/ 4697231 h 5311470"/>
                <a:gd name="connsiteX83-11633" fmla="*/ 3903026 w 4098122"/>
                <a:gd name="connsiteY83-11634" fmla="*/ 4663727 h 5311470"/>
                <a:gd name="connsiteX84-11635" fmla="*/ 3892233 w 4098122"/>
                <a:gd name="connsiteY84-11636" fmla="*/ 4384532 h 5311470"/>
                <a:gd name="connsiteX85-11637" fmla="*/ 3881440 w 4098122"/>
                <a:gd name="connsiteY85-11638" fmla="*/ 4105336 h 5311470"/>
                <a:gd name="connsiteX86-11639" fmla="*/ 3924612 w 4098122"/>
                <a:gd name="connsiteY86-11640" fmla="*/ 4071832 h 5311470"/>
                <a:gd name="connsiteX87-11641" fmla="*/ 3899780 w 4098122"/>
                <a:gd name="connsiteY87-11642" fmla="*/ 3931880 h 5311470"/>
                <a:gd name="connsiteX88-11643" fmla="*/ 3872811 w 4098122"/>
                <a:gd name="connsiteY88-11644" fmla="*/ 3820202 h 5311470"/>
                <a:gd name="connsiteX89-11645" fmla="*/ 3892233 w 4098122"/>
                <a:gd name="connsiteY89-11646" fmla="*/ 3602783 h 5311470"/>
                <a:gd name="connsiteX90-11647" fmla="*/ 3878749 w 4098122"/>
                <a:gd name="connsiteY90-11648" fmla="*/ 3246828 h 5311470"/>
                <a:gd name="connsiteX91-11649" fmla="*/ 3913820 w 4098122"/>
                <a:gd name="connsiteY91-11650" fmla="*/ 3111398 h 5311470"/>
                <a:gd name="connsiteX92-11651" fmla="*/ 3924612 w 4098122"/>
                <a:gd name="connsiteY92-11652" fmla="*/ 3055560 h 5311470"/>
                <a:gd name="connsiteX93-11653" fmla="*/ 3903026 w 4098122"/>
                <a:gd name="connsiteY93-11654" fmla="*/ 2910378 h 5311470"/>
                <a:gd name="connsiteX94-11655" fmla="*/ 3897643 w 4098122"/>
                <a:gd name="connsiteY94-11656" fmla="*/ 2689852 h 5311470"/>
                <a:gd name="connsiteX95-11657" fmla="*/ 3859853 w 4098122"/>
                <a:gd name="connsiteY95-11658" fmla="*/ 2564175 h 5311470"/>
                <a:gd name="connsiteX96-11659" fmla="*/ 3838267 w 4098122"/>
                <a:gd name="connsiteY96-11660" fmla="*/ 2541839 h 5311470"/>
                <a:gd name="connsiteX97-11661" fmla="*/ 3827474 w 4098122"/>
                <a:gd name="connsiteY97-11662" fmla="*/ 2407825 h 5311470"/>
                <a:gd name="connsiteX98-11663" fmla="*/ 3838267 w 4098122"/>
                <a:gd name="connsiteY98-11664" fmla="*/ 2374321 h 5311470"/>
                <a:gd name="connsiteX99-11665" fmla="*/ 3849060 w 4098122"/>
                <a:gd name="connsiteY99-11666" fmla="*/ 2296146 h 5311470"/>
                <a:gd name="connsiteX100-11667" fmla="*/ 3870647 w 4098122"/>
                <a:gd name="connsiteY100-11668" fmla="*/ 2273811 h 5311470"/>
                <a:gd name="connsiteX101-11669" fmla="*/ 3903026 w 4098122"/>
                <a:gd name="connsiteY101-11670" fmla="*/ 2184469 h 5311470"/>
                <a:gd name="connsiteX102-11671" fmla="*/ 3913820 w 4098122"/>
                <a:gd name="connsiteY102-11672" fmla="*/ 2005783 h 5311470"/>
                <a:gd name="connsiteX103-11673" fmla="*/ 3935406 w 4098122"/>
                <a:gd name="connsiteY103-11674" fmla="*/ 1793595 h 5311470"/>
                <a:gd name="connsiteX104-11675" fmla="*/ 3924612 w 4098122"/>
                <a:gd name="connsiteY104-11676" fmla="*/ 1648413 h 5311470"/>
                <a:gd name="connsiteX105-11677" fmla="*/ 3939246 w 4098122"/>
                <a:gd name="connsiteY105-11678" fmla="*/ 1594049 h 5311470"/>
                <a:gd name="connsiteX106-11679" fmla="*/ 3940816 w 4098122"/>
                <a:gd name="connsiteY106-11680" fmla="*/ 1485848 h 5311470"/>
                <a:gd name="connsiteX107-11681" fmla="*/ 3947836 w 4098122"/>
                <a:gd name="connsiteY107-11682" fmla="*/ 1378692 h 5311470"/>
                <a:gd name="connsiteX108-11683" fmla="*/ 3931105 w 4098122"/>
                <a:gd name="connsiteY108-11684" fmla="*/ 1305039 h 5311470"/>
                <a:gd name="connsiteX109-11685" fmla="*/ 3913293 w 4098122"/>
                <a:gd name="connsiteY109-11686" fmla="*/ 1178655 h 5311470"/>
                <a:gd name="connsiteX110-11687" fmla="*/ 3903026 w 4098122"/>
                <a:gd name="connsiteY110-11688" fmla="*/ 676810 h 5311470"/>
                <a:gd name="connsiteX111-11689" fmla="*/ 3903158 w 4098122"/>
                <a:gd name="connsiteY111-11690" fmla="*/ 520928 h 5311470"/>
                <a:gd name="connsiteX112-11691" fmla="*/ 3899187 w 4098122"/>
                <a:gd name="connsiteY112-11692" fmla="*/ 373278 h 5311470"/>
                <a:gd name="connsiteX113-11693" fmla="*/ 3913820 w 4098122"/>
                <a:gd name="connsiteY113-11694" fmla="*/ 198069 h 5311470"/>
                <a:gd name="connsiteX114-11695" fmla="*/ 3827474 w 4098122"/>
                <a:gd name="connsiteY114-11696" fmla="*/ 196594 h 5311470"/>
                <a:gd name="connsiteX115-11697" fmla="*/ 3795094 w 4098122"/>
                <a:gd name="connsiteY115-11698" fmla="*/ 174258 h 5311470"/>
                <a:gd name="connsiteX116-11699" fmla="*/ 3740402 w 4098122"/>
                <a:gd name="connsiteY116-11700" fmla="*/ 170044 h 5311470"/>
                <a:gd name="connsiteX117-11701" fmla="*/ 3686865 w 4098122"/>
                <a:gd name="connsiteY117-11702" fmla="*/ 178383 h 5311470"/>
                <a:gd name="connsiteX118-11703" fmla="*/ 3643626 w 4098122"/>
                <a:gd name="connsiteY118-11704" fmla="*/ 168568 h 5311470"/>
                <a:gd name="connsiteX119-11705" fmla="*/ 3558732 w 4098122"/>
                <a:gd name="connsiteY119-11706" fmla="*/ 180474 h 5311470"/>
                <a:gd name="connsiteX120-11707" fmla="*/ 3381688 w 4098122"/>
                <a:gd name="connsiteY120-11708" fmla="*/ 188165 h 5311470"/>
                <a:gd name="connsiteX121-11709" fmla="*/ 3204582 w 4098122"/>
                <a:gd name="connsiteY121-11710" fmla="*/ 182687 h 5311470"/>
                <a:gd name="connsiteX122-11711" fmla="*/ 3169088 w 4098122"/>
                <a:gd name="connsiteY122-11712" fmla="*/ 174258 h 5311470"/>
                <a:gd name="connsiteX123-11713" fmla="*/ 3136709 w 4098122"/>
                <a:gd name="connsiteY123-11714" fmla="*/ 163090 h 5311470"/>
                <a:gd name="connsiteX124-11715" fmla="*/ 3111646 w 4098122"/>
                <a:gd name="connsiteY124-11716" fmla="*/ 161614 h 5311470"/>
                <a:gd name="connsiteX125-11717" fmla="*/ 3030414 w 4098122"/>
                <a:gd name="connsiteY125-11718" fmla="*/ 159276 h 5311470"/>
                <a:gd name="connsiteX126-11719" fmla="*/ 2856086 w 4098122"/>
                <a:gd name="connsiteY126-11720" fmla="*/ 151922 h 5311470"/>
                <a:gd name="connsiteX127-11721" fmla="*/ 2445944 w 4098122"/>
                <a:gd name="connsiteY127-11722" fmla="*/ 174258 h 5311470"/>
                <a:gd name="connsiteX128-11723" fmla="*/ 2118307 w 4098122"/>
                <a:gd name="connsiteY128-11724" fmla="*/ 150448 h 5311470"/>
                <a:gd name="connsiteX129-11725" fmla="*/ 1882561 w 4098122"/>
                <a:gd name="connsiteY129-11726" fmla="*/ 154045 h 5311470"/>
                <a:gd name="connsiteX130-11727" fmla="*/ 1712006 w 4098122"/>
                <a:gd name="connsiteY130-11728" fmla="*/ 140754 h 5311470"/>
                <a:gd name="connsiteX131-11729" fmla="*/ 1237105 w 4098122"/>
                <a:gd name="connsiteY131-11730" fmla="*/ 163090 h 5311470"/>
                <a:gd name="connsiteX132-11731" fmla="*/ 1160470 w 4098122"/>
                <a:gd name="connsiteY132-11732" fmla="*/ 163031 h 5311470"/>
                <a:gd name="connsiteX133-11733" fmla="*/ 1106861 w 4098122"/>
                <a:gd name="connsiteY133-11734" fmla="*/ 161556 h 5311470"/>
                <a:gd name="connsiteX134-11735" fmla="*/ 1056735 w 4098122"/>
                <a:gd name="connsiteY134-11736" fmla="*/ 149710 h 5311470"/>
                <a:gd name="connsiteX135-11737" fmla="*/ 1007681 w 4098122"/>
                <a:gd name="connsiteY135-11738" fmla="*/ 0 h 5311470"/>
                <a:gd name="connsiteX136-11739" fmla="*/ 1100279 w 4098122"/>
                <a:gd name="connsiteY136-11740" fmla="*/ 23149 h 5311470"/>
                <a:gd name="connsiteX137-11741" fmla="*/ 1169727 w 4098122"/>
                <a:gd name="connsiteY137-11742" fmla="*/ 69448 h 5311470"/>
                <a:gd name="connsiteX138-11743" fmla="*/ 1679013 w 4098122"/>
                <a:gd name="connsiteY138-11744" fmla="*/ 46298 h 5311470"/>
                <a:gd name="connsiteX139-11745" fmla="*/ 1760036 w 4098122"/>
                <a:gd name="connsiteY139-11746" fmla="*/ 23149 h 5311470"/>
                <a:gd name="connsiteX140-11747" fmla="*/ 2107276 w 4098122"/>
                <a:gd name="connsiteY140-11748" fmla="*/ 34724 h 5311470"/>
                <a:gd name="connsiteX141-11749" fmla="*/ 2466092 w 4098122"/>
                <a:gd name="connsiteY141-11750" fmla="*/ 81022 h 5311470"/>
                <a:gd name="connsiteX142-11751" fmla="*/ 2905930 w 4098122"/>
                <a:gd name="connsiteY142-11752" fmla="*/ 57873 h 5311470"/>
                <a:gd name="connsiteX143-11753" fmla="*/ 3010102 w 4098122"/>
                <a:gd name="connsiteY143-11754" fmla="*/ 34724 h 5311470"/>
                <a:gd name="connsiteX144-11755" fmla="*/ 3183722 w 4098122"/>
                <a:gd name="connsiteY144-11756" fmla="*/ 46298 h 5311470"/>
                <a:gd name="connsiteX145-11757" fmla="*/ 3206871 w 4098122"/>
                <a:gd name="connsiteY145-11758" fmla="*/ 69448 h 5311470"/>
                <a:gd name="connsiteX146-11759" fmla="*/ 3241595 w 4098122"/>
                <a:gd name="connsiteY146-11760" fmla="*/ 81022 h 5311470"/>
                <a:gd name="connsiteX147-11761" fmla="*/ 3264745 w 4098122"/>
                <a:gd name="connsiteY147-11762" fmla="*/ 104172 h 5311470"/>
                <a:gd name="connsiteX148-11763" fmla="*/ 3368917 w 4098122"/>
                <a:gd name="connsiteY148-11764" fmla="*/ 81022 h 5311470"/>
                <a:gd name="connsiteX149-11765" fmla="*/ 3693008 w 4098122"/>
                <a:gd name="connsiteY149-11766" fmla="*/ 69448 h 5311470"/>
                <a:gd name="connsiteX150-11767" fmla="*/ 3739307 w 4098122"/>
                <a:gd name="connsiteY150-11768" fmla="*/ 46298 h 5311470"/>
                <a:gd name="connsiteX151-11769" fmla="*/ 3774031 w 4098122"/>
                <a:gd name="connsiteY151-11770" fmla="*/ 23149 h 5311470"/>
                <a:gd name="connsiteX152-11771" fmla="*/ 3831904 w 4098122"/>
                <a:gd name="connsiteY152-11772" fmla="*/ 69448 h 5311470"/>
                <a:gd name="connsiteX153-11773" fmla="*/ 3912927 w 4098122"/>
                <a:gd name="connsiteY153-11774" fmla="*/ 81022 h 5311470"/>
                <a:gd name="connsiteX154-11775" fmla="*/ 3947651 w 4098122"/>
                <a:gd name="connsiteY154-11776" fmla="*/ 104172 h 5311470"/>
                <a:gd name="connsiteX155-11777" fmla="*/ 4040249 w 4098122"/>
                <a:gd name="connsiteY155-11778" fmla="*/ 127321 h 5311470"/>
                <a:gd name="connsiteX156-11779" fmla="*/ 4017099 w 4098122"/>
                <a:gd name="connsiteY156-11780" fmla="*/ 312516 h 5311470"/>
                <a:gd name="connsiteX157-11781" fmla="*/ 4005524 w 4098122"/>
                <a:gd name="connsiteY157-11782" fmla="*/ 347240 h 5311470"/>
                <a:gd name="connsiteX158-11783" fmla="*/ 4028674 w 4098122"/>
                <a:gd name="connsiteY158-11784" fmla="*/ 601883 h 5311470"/>
                <a:gd name="connsiteX159-11785" fmla="*/ 4040249 w 4098122"/>
                <a:gd name="connsiteY159-11786" fmla="*/ 1169043 h 5311470"/>
                <a:gd name="connsiteX160-11787" fmla="*/ 4063398 w 4098122"/>
                <a:gd name="connsiteY160-11788" fmla="*/ 1238491 h 5311470"/>
                <a:gd name="connsiteX161-11789" fmla="*/ 4074973 w 4098122"/>
                <a:gd name="connsiteY161-11790" fmla="*/ 1273215 h 5311470"/>
                <a:gd name="connsiteX162-11791" fmla="*/ 4098122 w 4098122"/>
                <a:gd name="connsiteY162-11792" fmla="*/ 1354238 h 5311470"/>
                <a:gd name="connsiteX163-11793" fmla="*/ 4074973 w 4098122"/>
                <a:gd name="connsiteY163-11794" fmla="*/ 1574157 h 5311470"/>
                <a:gd name="connsiteX164-11795" fmla="*/ 4051823 w 4098122"/>
                <a:gd name="connsiteY164-11796" fmla="*/ 1608881 h 5311470"/>
                <a:gd name="connsiteX165-11797" fmla="*/ 4063398 w 4098122"/>
                <a:gd name="connsiteY165-11798" fmla="*/ 1759352 h 5311470"/>
                <a:gd name="connsiteX166-11799" fmla="*/ 4040249 w 4098122"/>
                <a:gd name="connsiteY166-11800" fmla="*/ 1979271 h 5311470"/>
                <a:gd name="connsiteX167-11801" fmla="*/ 4028674 w 4098122"/>
                <a:gd name="connsiteY167-11802" fmla="*/ 2164466 h 5311470"/>
                <a:gd name="connsiteX168-11803" fmla="*/ 3993950 w 4098122"/>
                <a:gd name="connsiteY168-11804" fmla="*/ 2257063 h 5311470"/>
                <a:gd name="connsiteX169-11805" fmla="*/ 3970800 w 4098122"/>
                <a:gd name="connsiteY169-11806" fmla="*/ 2280212 h 5311470"/>
                <a:gd name="connsiteX170-11807" fmla="*/ 3959226 w 4098122"/>
                <a:gd name="connsiteY170-11808" fmla="*/ 2361235 h 5311470"/>
                <a:gd name="connsiteX171-11809" fmla="*/ 3947651 w 4098122"/>
                <a:gd name="connsiteY171-11810" fmla="*/ 2395959 h 5311470"/>
                <a:gd name="connsiteX172-11811" fmla="*/ 3959226 w 4098122"/>
                <a:gd name="connsiteY172-11812" fmla="*/ 2534855 h 5311470"/>
                <a:gd name="connsiteX173-11813" fmla="*/ 3982375 w 4098122"/>
                <a:gd name="connsiteY173-11814" fmla="*/ 2558005 h 5311470"/>
                <a:gd name="connsiteX174-11815" fmla="*/ 3993950 w 4098122"/>
                <a:gd name="connsiteY174-11816" fmla="*/ 2592729 h 5311470"/>
                <a:gd name="connsiteX175-11817" fmla="*/ 4028674 w 4098122"/>
                <a:gd name="connsiteY175-11818" fmla="*/ 2916820 h 5311470"/>
                <a:gd name="connsiteX176-11819" fmla="*/ 4051823 w 4098122"/>
                <a:gd name="connsiteY176-11820" fmla="*/ 3067291 h 5311470"/>
                <a:gd name="connsiteX177-11821" fmla="*/ 4040249 w 4098122"/>
                <a:gd name="connsiteY177-11822" fmla="*/ 3125164 h 5311470"/>
                <a:gd name="connsiteX178-11823" fmla="*/ 4029899 w 4098122"/>
                <a:gd name="connsiteY178-11824" fmla="*/ 3164921 h 5311470"/>
                <a:gd name="connsiteX179-11825" fmla="*/ 4031149 w 4098122"/>
                <a:gd name="connsiteY179-11826" fmla="*/ 3158443 h 5311470"/>
                <a:gd name="connsiteX180-11827" fmla="*/ 4029899 w 4098122"/>
                <a:gd name="connsiteY180-11828" fmla="*/ 3164921 h 5311470"/>
                <a:gd name="connsiteX181-11829" fmla="*/ 4017099 w 4098122"/>
                <a:gd name="connsiteY181-11830" fmla="*/ 3229336 h 5311470"/>
                <a:gd name="connsiteX182-11831" fmla="*/ 4017099 w 4098122"/>
                <a:gd name="connsiteY182-11832" fmla="*/ 3634450 h 5311470"/>
                <a:gd name="connsiteX183-11833" fmla="*/ 4051823 w 4098122"/>
                <a:gd name="connsiteY183-11834" fmla="*/ 3842795 h 5311470"/>
                <a:gd name="connsiteX184-11835" fmla="*/ 4063398 w 4098122"/>
                <a:gd name="connsiteY184-11836" fmla="*/ 3981691 h 5311470"/>
                <a:gd name="connsiteX185-11837" fmla="*/ 4051823 w 4098122"/>
                <a:gd name="connsiteY185-11838" fmla="*/ 4120587 h 5311470"/>
                <a:gd name="connsiteX186-11839" fmla="*/ 4040249 w 4098122"/>
                <a:gd name="connsiteY186-11840" fmla="*/ 4155311 h 5311470"/>
                <a:gd name="connsiteX187-11841" fmla="*/ 4017099 w 4098122"/>
                <a:gd name="connsiteY187-11842" fmla="*/ 4444678 h 5311470"/>
                <a:gd name="connsiteX188-11843" fmla="*/ 4028674 w 4098122"/>
                <a:gd name="connsiteY188-11844" fmla="*/ 4734045 h 5311470"/>
                <a:gd name="connsiteX189-11845" fmla="*/ 4040249 w 4098122"/>
                <a:gd name="connsiteY189-11846" fmla="*/ 4768769 h 5311470"/>
                <a:gd name="connsiteX190-11847" fmla="*/ 4025844 w 4098122"/>
                <a:gd name="connsiteY190-11848" fmla="*/ 5150698 h 5311470"/>
                <a:gd name="connsiteX191-11849" fmla="*/ 4014270 w 4098122"/>
                <a:gd name="connsiteY191-11850" fmla="*/ 5275190 h 5311470"/>
                <a:gd name="connsiteX192-11851" fmla="*/ 3936076 w 4098122"/>
                <a:gd name="connsiteY192-11852" fmla="*/ 5254906 h 5311470"/>
                <a:gd name="connsiteX193-11853" fmla="*/ 3889778 w 4098122"/>
                <a:gd name="connsiteY193-11854" fmla="*/ 5243331 h 5311470"/>
                <a:gd name="connsiteX194-11855" fmla="*/ 3788546 w 4098122"/>
                <a:gd name="connsiteY194-11856" fmla="*/ 5240502 h 5311470"/>
                <a:gd name="connsiteX195-11857" fmla="*/ 3713143 w 4098122"/>
                <a:gd name="connsiteY195-11858" fmla="*/ 5246382 h 5311470"/>
                <a:gd name="connsiteX196-11859" fmla="*/ 3655455 w 4098122"/>
                <a:gd name="connsiteY196-11860" fmla="*/ 5234733 h 5311470"/>
                <a:gd name="connsiteX197-11861" fmla="*/ 3600411 w 4098122"/>
                <a:gd name="connsiteY197-11862" fmla="*/ 5231757 h 5311470"/>
                <a:gd name="connsiteX198-11863" fmla="*/ 3565686 w 4098122"/>
                <a:gd name="connsiteY198-11864" fmla="*/ 5243331 h 5311470"/>
                <a:gd name="connsiteX199-11865" fmla="*/ 2350345 w 4098122"/>
                <a:gd name="connsiteY199-11866" fmla="*/ 5266481 h 5311470"/>
                <a:gd name="connsiteX200-11867" fmla="*/ 2188299 w 4098122"/>
                <a:gd name="connsiteY200-11868" fmla="*/ 5289630 h 5311470"/>
                <a:gd name="connsiteX201-11869" fmla="*/ 2095702 w 4098122"/>
                <a:gd name="connsiteY201-11870" fmla="*/ 5301205 h 5311470"/>
                <a:gd name="connsiteX202-11871" fmla="*/ 2049329 w 4098122"/>
                <a:gd name="connsiteY202-11872" fmla="*/ 5306936 h 5311470"/>
                <a:gd name="connsiteX203-11873" fmla="*/ 1968380 w 4098122"/>
                <a:gd name="connsiteY203-11874" fmla="*/ 5301205 h 5311470"/>
                <a:gd name="connsiteX204-11875" fmla="*/ 1748461 w 4098122"/>
                <a:gd name="connsiteY204-11876" fmla="*/ 5289630 h 5311470"/>
                <a:gd name="connsiteX205-11877" fmla="*/ 1574841 w 4098122"/>
                <a:gd name="connsiteY205-11878" fmla="*/ 5266481 h 5311470"/>
                <a:gd name="connsiteX206-11879" fmla="*/ 1505393 w 4098122"/>
                <a:gd name="connsiteY206-11880" fmla="*/ 5243331 h 5311470"/>
                <a:gd name="connsiteX207-11881" fmla="*/ 1470669 w 4098122"/>
                <a:gd name="connsiteY207-11882" fmla="*/ 5231757 h 5311470"/>
                <a:gd name="connsiteX208-11883" fmla="*/ 1435945 w 4098122"/>
                <a:gd name="connsiteY208-11884" fmla="*/ 5220182 h 5311470"/>
                <a:gd name="connsiteX209-11885" fmla="*/ 1366497 w 4098122"/>
                <a:gd name="connsiteY209-11886" fmla="*/ 5208607 h 5311470"/>
                <a:gd name="connsiteX210-11887" fmla="*/ 1331773 w 4098122"/>
                <a:gd name="connsiteY210-11888" fmla="*/ 5197033 h 5311470"/>
                <a:gd name="connsiteX211-11889" fmla="*/ 1273899 w 4098122"/>
                <a:gd name="connsiteY211-11890" fmla="*/ 5185458 h 5311470"/>
                <a:gd name="connsiteX212-11891" fmla="*/ 1088704 w 4098122"/>
                <a:gd name="connsiteY212-11892" fmla="*/ 5197033 h 5311470"/>
                <a:gd name="connsiteX213-11893" fmla="*/ 1030831 w 4098122"/>
                <a:gd name="connsiteY213-11894" fmla="*/ 5208607 h 5311470"/>
                <a:gd name="connsiteX214-11895" fmla="*/ 799337 w 4098122"/>
                <a:gd name="connsiteY214-11896" fmla="*/ 5197033 h 5311470"/>
                <a:gd name="connsiteX215-11897" fmla="*/ 648866 w 4098122"/>
                <a:gd name="connsiteY215-11898" fmla="*/ 5231757 h 5311470"/>
                <a:gd name="connsiteX216-11899" fmla="*/ 452097 w 4098122"/>
                <a:gd name="connsiteY216-11900" fmla="*/ 5197033 h 5311470"/>
                <a:gd name="connsiteX217-11901" fmla="*/ 244625 w 4098122"/>
                <a:gd name="connsiteY217-11902" fmla="*/ 5207919 h 5311470"/>
                <a:gd name="connsiteX218-11903" fmla="*/ 174304 w 4098122"/>
                <a:gd name="connsiteY218-11904" fmla="*/ 5220182 h 5311470"/>
                <a:gd name="connsiteX219-11905" fmla="*/ 117808 w 4098122"/>
                <a:gd name="connsiteY219-11906" fmla="*/ 5228128 h 5311470"/>
                <a:gd name="connsiteX220-11907" fmla="*/ 12259 w 4098122"/>
                <a:gd name="connsiteY220-11908" fmla="*/ 5243331 h 5311470"/>
                <a:gd name="connsiteX221-11909" fmla="*/ 23144 w 4098122"/>
                <a:gd name="connsiteY221-11910" fmla="*/ 5109442 h 5311470"/>
                <a:gd name="connsiteX222-11911" fmla="*/ 46294 w 4098122"/>
                <a:gd name="connsiteY222-11912" fmla="*/ 5020289 h 5311470"/>
                <a:gd name="connsiteX223-11913" fmla="*/ 35408 w 4098122"/>
                <a:gd name="connsiteY223-11914" fmla="*/ 4826643 h 5311470"/>
                <a:gd name="connsiteX224-11915" fmla="*/ 58557 w 4098122"/>
                <a:gd name="connsiteY224-11916" fmla="*/ 4791919 h 5311470"/>
                <a:gd name="connsiteX225-11917" fmla="*/ 70132 w 4098122"/>
                <a:gd name="connsiteY225-11918" fmla="*/ 4745620 h 5311470"/>
                <a:gd name="connsiteX226-11919" fmla="*/ 35408 w 4098122"/>
                <a:gd name="connsiteY226-11920" fmla="*/ 4676172 h 5311470"/>
                <a:gd name="connsiteX227-11921" fmla="*/ 23833 w 4098122"/>
                <a:gd name="connsiteY227-11922" fmla="*/ 4641448 h 5311470"/>
                <a:gd name="connsiteX228-11923" fmla="*/ 35408 w 4098122"/>
                <a:gd name="connsiteY228-11924" fmla="*/ 4514126 h 5311470"/>
                <a:gd name="connsiteX229-11925" fmla="*/ 46983 w 4098122"/>
                <a:gd name="connsiteY229-11926" fmla="*/ 4467828 h 5311470"/>
                <a:gd name="connsiteX230-11927" fmla="*/ 70132 w 4098122"/>
                <a:gd name="connsiteY230-11928" fmla="*/ 4363655 h 5311470"/>
                <a:gd name="connsiteX231-11929" fmla="*/ 58557 w 4098122"/>
                <a:gd name="connsiteY231-11930" fmla="*/ 4305782 h 5311470"/>
                <a:gd name="connsiteX232-11931" fmla="*/ 46983 w 4098122"/>
                <a:gd name="connsiteY232-11932" fmla="*/ 4236334 h 5311470"/>
                <a:gd name="connsiteX233-11933" fmla="*/ 23833 w 4098122"/>
                <a:gd name="connsiteY233-11934" fmla="*/ 4166886 h 5311470"/>
                <a:gd name="connsiteX234-11935" fmla="*/ 35408 w 4098122"/>
                <a:gd name="connsiteY234-11936" fmla="*/ 3877519 h 5311470"/>
                <a:gd name="connsiteX235-11937" fmla="*/ 46983 w 4098122"/>
                <a:gd name="connsiteY235-11938" fmla="*/ 3819645 h 5311470"/>
                <a:gd name="connsiteX236-11939" fmla="*/ 116431 w 4098122"/>
                <a:gd name="connsiteY236-11940" fmla="*/ 3750197 h 5311470"/>
                <a:gd name="connsiteX237-11941" fmla="*/ 93281 w 4098122"/>
                <a:gd name="connsiteY237-11942" fmla="*/ 3611301 h 5311470"/>
                <a:gd name="connsiteX238-11943" fmla="*/ 70132 w 4098122"/>
                <a:gd name="connsiteY238-11944" fmla="*/ 3576577 h 5311470"/>
                <a:gd name="connsiteX239-11945" fmla="*/ 58557 w 4098122"/>
                <a:gd name="connsiteY239-11946" fmla="*/ 3437681 h 5311470"/>
                <a:gd name="connsiteX240-11947" fmla="*/ 35408 w 4098122"/>
                <a:gd name="connsiteY240-11948" fmla="*/ 3345083 h 5311470"/>
                <a:gd name="connsiteX241-11949" fmla="*/ 12259 w 4098122"/>
                <a:gd name="connsiteY241-11950" fmla="*/ 3264060 h 5311470"/>
                <a:gd name="connsiteX242-11951" fmla="*/ 23833 w 4098122"/>
                <a:gd name="connsiteY242-11952" fmla="*/ 3078866 h 5311470"/>
                <a:gd name="connsiteX243-11953" fmla="*/ 46983 w 4098122"/>
                <a:gd name="connsiteY243-11954" fmla="*/ 3009417 h 5311470"/>
                <a:gd name="connsiteX244-11955" fmla="*/ 58557 w 4098122"/>
                <a:gd name="connsiteY244-11956" fmla="*/ 2974693 h 5311470"/>
                <a:gd name="connsiteX245-11957" fmla="*/ 46983 w 4098122"/>
                <a:gd name="connsiteY245-11958" fmla="*/ 2812648 h 5311470"/>
                <a:gd name="connsiteX246-11959" fmla="*/ 35408 w 4098122"/>
                <a:gd name="connsiteY246-11960" fmla="*/ 2673752 h 5311470"/>
                <a:gd name="connsiteX247-11961" fmla="*/ 46983 w 4098122"/>
                <a:gd name="connsiteY247-11962" fmla="*/ 2523281 h 5311470"/>
                <a:gd name="connsiteX248-11963" fmla="*/ 70132 w 4098122"/>
                <a:gd name="connsiteY248-11964" fmla="*/ 2453833 h 5311470"/>
                <a:gd name="connsiteX249-11965" fmla="*/ 58557 w 4098122"/>
                <a:gd name="connsiteY249-11966" fmla="*/ 2257063 h 5311470"/>
                <a:gd name="connsiteX250-11967" fmla="*/ 46983 w 4098122"/>
                <a:gd name="connsiteY250-11968" fmla="*/ 2210764 h 5311470"/>
                <a:gd name="connsiteX251-11969" fmla="*/ 23833 w 4098122"/>
                <a:gd name="connsiteY251-11970" fmla="*/ 2176040 h 5311470"/>
                <a:gd name="connsiteX252-11971" fmla="*/ 23833 w 4098122"/>
                <a:gd name="connsiteY252-11972" fmla="*/ 1828800 h 5311470"/>
                <a:gd name="connsiteX253-11973" fmla="*/ 35408 w 4098122"/>
                <a:gd name="connsiteY253-11974" fmla="*/ 1713053 h 5311470"/>
                <a:gd name="connsiteX254-11975" fmla="*/ 58557 w 4098122"/>
                <a:gd name="connsiteY254-11976" fmla="*/ 1643605 h 5311470"/>
                <a:gd name="connsiteX255-11977" fmla="*/ 35408 w 4098122"/>
                <a:gd name="connsiteY255-11978" fmla="*/ 1481559 h 5311470"/>
                <a:gd name="connsiteX256-11979" fmla="*/ 23833 w 4098122"/>
                <a:gd name="connsiteY256-11980" fmla="*/ 1446835 h 5311470"/>
                <a:gd name="connsiteX257-11981" fmla="*/ 684 w 4098122"/>
                <a:gd name="connsiteY257-11982" fmla="*/ 1365812 h 5311470"/>
                <a:gd name="connsiteX258-11983" fmla="*/ 12259 w 4098122"/>
                <a:gd name="connsiteY258-11984" fmla="*/ 1192192 h 5311470"/>
                <a:gd name="connsiteX259-11985" fmla="*/ 23833 w 4098122"/>
                <a:gd name="connsiteY259-11986" fmla="*/ 1157468 h 5311470"/>
                <a:gd name="connsiteX260-11987" fmla="*/ 58557 w 4098122"/>
                <a:gd name="connsiteY260-11988" fmla="*/ 1064871 h 5311470"/>
                <a:gd name="connsiteX261-11989" fmla="*/ 46983 w 4098122"/>
                <a:gd name="connsiteY261-11990" fmla="*/ 844952 h 5311470"/>
                <a:gd name="connsiteX262-11991" fmla="*/ 35408 w 4098122"/>
                <a:gd name="connsiteY262-11992" fmla="*/ 787078 h 5311470"/>
                <a:gd name="connsiteX263-11993" fmla="*/ 23833 w 4098122"/>
                <a:gd name="connsiteY263-11994" fmla="*/ 648182 h 5311470"/>
                <a:gd name="connsiteX264-11995" fmla="*/ 12259 w 4098122"/>
                <a:gd name="connsiteY264-11996" fmla="*/ 555585 h 5311470"/>
                <a:gd name="connsiteX265-11997" fmla="*/ 23833 w 4098122"/>
                <a:gd name="connsiteY265-11998" fmla="*/ 115747 h 5311470"/>
                <a:gd name="connsiteX266-11999" fmla="*/ 70132 w 4098122"/>
                <a:gd name="connsiteY266-12000" fmla="*/ 69448 h 5311470"/>
                <a:gd name="connsiteX267-12001" fmla="*/ 428947 w 4098122"/>
                <a:gd name="connsiteY267-12002" fmla="*/ 69448 h 5311470"/>
                <a:gd name="connsiteX268-12003" fmla="*/ 556269 w 4098122"/>
                <a:gd name="connsiteY268-12004" fmla="*/ 81022 h 5311470"/>
                <a:gd name="connsiteX269-12005" fmla="*/ 891935 w 4098122"/>
                <a:gd name="connsiteY269-12006" fmla="*/ 57873 h 5311470"/>
                <a:gd name="connsiteX270-12007" fmla="*/ 926659 w 4098122"/>
                <a:gd name="connsiteY270-12008" fmla="*/ 46298 h 5311470"/>
                <a:gd name="connsiteX271-12009" fmla="*/ 961383 w 4098122"/>
                <a:gd name="connsiteY271-12010" fmla="*/ 23149 h 5311470"/>
                <a:gd name="connsiteX272-12011" fmla="*/ 1007681 w 4098122"/>
                <a:gd name="connsiteY272-12012" fmla="*/ 0 h 531147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Lst>
              <a:rect l="l" t="t" r="r" b="b"/>
              <a:pathLst>
                <a:path w="4098122" h="5311470">
                  <a:moveTo>
                    <a:pt x="1056735" y="149710"/>
                  </a:moveTo>
                  <a:cubicBezTo>
                    <a:pt x="1040666" y="146243"/>
                    <a:pt x="1034446" y="140386"/>
                    <a:pt x="1010449" y="140754"/>
                  </a:cubicBezTo>
                  <a:cubicBezTo>
                    <a:pt x="986452" y="141122"/>
                    <a:pt x="923694" y="148687"/>
                    <a:pt x="912755" y="151921"/>
                  </a:cubicBezTo>
                  <a:cubicBezTo>
                    <a:pt x="801223" y="184894"/>
                    <a:pt x="834615" y="167240"/>
                    <a:pt x="665066" y="174258"/>
                  </a:cubicBezTo>
                  <a:cubicBezTo>
                    <a:pt x="625490" y="170535"/>
                    <a:pt x="624862" y="163962"/>
                    <a:pt x="546340" y="163090"/>
                  </a:cubicBezTo>
                  <a:cubicBezTo>
                    <a:pt x="467819" y="162219"/>
                    <a:pt x="338338" y="206378"/>
                    <a:pt x="193938" y="169028"/>
                  </a:cubicBezTo>
                  <a:cubicBezTo>
                    <a:pt x="163253" y="179611"/>
                    <a:pt x="169656" y="134535"/>
                    <a:pt x="168578" y="207762"/>
                  </a:cubicBezTo>
                  <a:cubicBezTo>
                    <a:pt x="167501" y="280989"/>
                    <a:pt x="191071" y="466930"/>
                    <a:pt x="187473" y="608390"/>
                  </a:cubicBezTo>
                  <a:cubicBezTo>
                    <a:pt x="191071" y="638171"/>
                    <a:pt x="209856" y="719739"/>
                    <a:pt x="208505" y="760923"/>
                  </a:cubicBezTo>
                  <a:cubicBezTo>
                    <a:pt x="207155" y="802108"/>
                    <a:pt x="182428" y="830427"/>
                    <a:pt x="179372" y="855496"/>
                  </a:cubicBezTo>
                  <a:cubicBezTo>
                    <a:pt x="176315" y="880565"/>
                    <a:pt x="182970" y="877832"/>
                    <a:pt x="190165" y="911336"/>
                  </a:cubicBezTo>
                  <a:cubicBezTo>
                    <a:pt x="197360" y="944839"/>
                    <a:pt x="218947" y="985788"/>
                    <a:pt x="222545" y="1056518"/>
                  </a:cubicBezTo>
                  <a:cubicBezTo>
                    <a:pt x="189014" y="1125908"/>
                    <a:pt x="214442" y="1160300"/>
                    <a:pt x="209587" y="1198869"/>
                  </a:cubicBezTo>
                  <a:cubicBezTo>
                    <a:pt x="204732" y="1237438"/>
                    <a:pt x="203844" y="1252097"/>
                    <a:pt x="193411" y="1287934"/>
                  </a:cubicBezTo>
                  <a:cubicBezTo>
                    <a:pt x="182979" y="1323770"/>
                    <a:pt x="150590" y="1358049"/>
                    <a:pt x="146992" y="1413887"/>
                  </a:cubicBezTo>
                  <a:cubicBezTo>
                    <a:pt x="172871" y="1494217"/>
                    <a:pt x="141474" y="1393901"/>
                    <a:pt x="168578" y="1492062"/>
                  </a:cubicBezTo>
                  <a:cubicBezTo>
                    <a:pt x="171704" y="1503381"/>
                    <a:pt x="177763" y="1513912"/>
                    <a:pt x="179372" y="1525566"/>
                  </a:cubicBezTo>
                  <a:lnTo>
                    <a:pt x="200958" y="1681916"/>
                  </a:lnTo>
                  <a:cubicBezTo>
                    <a:pt x="200958" y="1681916"/>
                    <a:pt x="183565" y="1725782"/>
                    <a:pt x="179372" y="1748923"/>
                  </a:cubicBezTo>
                  <a:cubicBezTo>
                    <a:pt x="172708" y="1785694"/>
                    <a:pt x="164440" y="1794066"/>
                    <a:pt x="168578" y="1860602"/>
                  </a:cubicBezTo>
                  <a:cubicBezTo>
                    <a:pt x="172717" y="1927137"/>
                    <a:pt x="163194" y="2020823"/>
                    <a:pt x="204205" y="2148134"/>
                  </a:cubicBezTo>
                  <a:cubicBezTo>
                    <a:pt x="211401" y="2159302"/>
                    <a:pt x="190706" y="2208194"/>
                    <a:pt x="190165" y="2229139"/>
                  </a:cubicBezTo>
                  <a:cubicBezTo>
                    <a:pt x="189624" y="2250085"/>
                    <a:pt x="199552" y="2258532"/>
                    <a:pt x="200958" y="2273811"/>
                  </a:cubicBezTo>
                  <a:cubicBezTo>
                    <a:pt x="206766" y="2336919"/>
                    <a:pt x="208154" y="2400380"/>
                    <a:pt x="211751" y="2463665"/>
                  </a:cubicBezTo>
                  <a:cubicBezTo>
                    <a:pt x="211751" y="2463665"/>
                    <a:pt x="192593" y="2492338"/>
                    <a:pt x="190165" y="2530671"/>
                  </a:cubicBezTo>
                  <a:cubicBezTo>
                    <a:pt x="187737" y="2569005"/>
                    <a:pt x="197184" y="2645130"/>
                    <a:pt x="197184" y="2693667"/>
                  </a:cubicBezTo>
                  <a:cubicBezTo>
                    <a:pt x="197184" y="2738492"/>
                    <a:pt x="189537" y="2764442"/>
                    <a:pt x="190165" y="2809867"/>
                  </a:cubicBezTo>
                  <a:cubicBezTo>
                    <a:pt x="190794" y="2855292"/>
                    <a:pt x="197360" y="2914100"/>
                    <a:pt x="200958" y="2966216"/>
                  </a:cubicBezTo>
                  <a:lnTo>
                    <a:pt x="190165" y="2999720"/>
                  </a:lnTo>
                  <a:cubicBezTo>
                    <a:pt x="182970" y="3022056"/>
                    <a:pt x="169027" y="3029737"/>
                    <a:pt x="168578" y="3066728"/>
                  </a:cubicBezTo>
                  <a:cubicBezTo>
                    <a:pt x="168130" y="3103718"/>
                    <a:pt x="191071" y="3162100"/>
                    <a:pt x="187473" y="3221661"/>
                  </a:cubicBezTo>
                  <a:cubicBezTo>
                    <a:pt x="213358" y="3302019"/>
                    <a:pt x="177124" y="3291710"/>
                    <a:pt x="179372" y="3323587"/>
                  </a:cubicBezTo>
                  <a:cubicBezTo>
                    <a:pt x="181619" y="3355465"/>
                    <a:pt x="194374" y="3355027"/>
                    <a:pt x="200958" y="3412930"/>
                  </a:cubicBezTo>
                  <a:cubicBezTo>
                    <a:pt x="206019" y="3457450"/>
                    <a:pt x="208154" y="3502273"/>
                    <a:pt x="211751" y="3546944"/>
                  </a:cubicBezTo>
                  <a:cubicBezTo>
                    <a:pt x="218946" y="3558112"/>
                    <a:pt x="227536" y="3568443"/>
                    <a:pt x="233337" y="3580448"/>
                  </a:cubicBezTo>
                  <a:cubicBezTo>
                    <a:pt x="251420" y="3617868"/>
                    <a:pt x="259150" y="3675020"/>
                    <a:pt x="254924" y="3714461"/>
                  </a:cubicBezTo>
                  <a:cubicBezTo>
                    <a:pt x="250698" y="3753903"/>
                    <a:pt x="214725" y="3777536"/>
                    <a:pt x="207978" y="3817095"/>
                  </a:cubicBezTo>
                  <a:cubicBezTo>
                    <a:pt x="201232" y="3856653"/>
                    <a:pt x="221010" y="3901915"/>
                    <a:pt x="214443" y="3951817"/>
                  </a:cubicBezTo>
                  <a:cubicBezTo>
                    <a:pt x="207877" y="4001719"/>
                    <a:pt x="172624" y="4077889"/>
                    <a:pt x="168578" y="4116504"/>
                  </a:cubicBezTo>
                  <a:cubicBezTo>
                    <a:pt x="164532" y="4155119"/>
                    <a:pt x="181892" y="4160139"/>
                    <a:pt x="190165" y="4183511"/>
                  </a:cubicBezTo>
                  <a:cubicBezTo>
                    <a:pt x="198438" y="4206882"/>
                    <a:pt x="214302" y="4234455"/>
                    <a:pt x="218216" y="4256733"/>
                  </a:cubicBezTo>
                  <a:cubicBezTo>
                    <a:pt x="221498" y="4275409"/>
                    <a:pt x="208154" y="4287744"/>
                    <a:pt x="211751" y="4306356"/>
                  </a:cubicBezTo>
                  <a:cubicBezTo>
                    <a:pt x="204556" y="4339860"/>
                    <a:pt x="197624" y="4373426"/>
                    <a:pt x="190165" y="4406868"/>
                  </a:cubicBezTo>
                  <a:cubicBezTo>
                    <a:pt x="186830" y="4421823"/>
                    <a:pt x="181332" y="4436325"/>
                    <a:pt x="179372" y="4451539"/>
                  </a:cubicBezTo>
                  <a:cubicBezTo>
                    <a:pt x="174120" y="4492296"/>
                    <a:pt x="172176" y="4533436"/>
                    <a:pt x="168578" y="4574385"/>
                  </a:cubicBezTo>
                  <a:cubicBezTo>
                    <a:pt x="172176" y="4585553"/>
                    <a:pt x="174284" y="4597359"/>
                    <a:pt x="179372" y="4607889"/>
                  </a:cubicBezTo>
                  <a:cubicBezTo>
                    <a:pt x="190285" y="4630473"/>
                    <a:pt x="211751" y="4646826"/>
                    <a:pt x="211751" y="4674896"/>
                  </a:cubicBezTo>
                  <a:cubicBezTo>
                    <a:pt x="211751" y="4690244"/>
                    <a:pt x="204555" y="4704677"/>
                    <a:pt x="200958" y="4719567"/>
                  </a:cubicBezTo>
                  <a:cubicBezTo>
                    <a:pt x="193763" y="4730735"/>
                    <a:pt x="181915" y="4739909"/>
                    <a:pt x="179372" y="4753071"/>
                  </a:cubicBezTo>
                  <a:cubicBezTo>
                    <a:pt x="159113" y="4857884"/>
                    <a:pt x="170312" y="4906813"/>
                    <a:pt x="179372" y="5009930"/>
                  </a:cubicBezTo>
                  <a:cubicBezTo>
                    <a:pt x="172177" y="5021098"/>
                    <a:pt x="157525" y="5026954"/>
                    <a:pt x="157786" y="5043435"/>
                  </a:cubicBezTo>
                  <a:cubicBezTo>
                    <a:pt x="158046" y="5059915"/>
                    <a:pt x="168864" y="5103636"/>
                    <a:pt x="180935" y="5108814"/>
                  </a:cubicBezTo>
                  <a:cubicBezTo>
                    <a:pt x="183666" y="5104286"/>
                    <a:pt x="178977" y="5089643"/>
                    <a:pt x="230213" y="5074497"/>
                  </a:cubicBezTo>
                  <a:cubicBezTo>
                    <a:pt x="241152" y="5071263"/>
                    <a:pt x="299134" y="5138833"/>
                    <a:pt x="308890" y="5132777"/>
                  </a:cubicBezTo>
                  <a:cubicBezTo>
                    <a:pt x="317616" y="5127359"/>
                    <a:pt x="320414" y="5112004"/>
                    <a:pt x="330477" y="5110441"/>
                  </a:cubicBezTo>
                  <a:cubicBezTo>
                    <a:pt x="394619" y="5100486"/>
                    <a:pt x="459995" y="5102996"/>
                    <a:pt x="524754" y="5099273"/>
                  </a:cubicBezTo>
                  <a:cubicBezTo>
                    <a:pt x="719033" y="5124402"/>
                    <a:pt x="481330" y="5099273"/>
                    <a:pt x="783791" y="5099273"/>
                  </a:cubicBezTo>
                  <a:cubicBezTo>
                    <a:pt x="819948" y="5099273"/>
                    <a:pt x="855746" y="5106719"/>
                    <a:pt x="891723" y="5110441"/>
                  </a:cubicBezTo>
                  <a:cubicBezTo>
                    <a:pt x="963678" y="5114164"/>
                    <a:pt x="1035543" y="5121609"/>
                    <a:pt x="1107587" y="5121609"/>
                  </a:cubicBezTo>
                  <a:cubicBezTo>
                    <a:pt x="1125932" y="5121609"/>
                    <a:pt x="1143291" y="5112241"/>
                    <a:pt x="1161553" y="5110441"/>
                  </a:cubicBezTo>
                  <a:cubicBezTo>
                    <a:pt x="1218970" y="5104784"/>
                    <a:pt x="1276680" y="5102996"/>
                    <a:pt x="1334244" y="5099273"/>
                  </a:cubicBezTo>
                  <a:cubicBezTo>
                    <a:pt x="1352233" y="5102996"/>
                    <a:pt x="1370413" y="5105838"/>
                    <a:pt x="1388211" y="5110441"/>
                  </a:cubicBezTo>
                  <a:cubicBezTo>
                    <a:pt x="1399248" y="5113296"/>
                    <a:pt x="1409484" y="5119055"/>
                    <a:pt x="1420590" y="5121609"/>
                  </a:cubicBezTo>
                  <a:cubicBezTo>
                    <a:pt x="1441953" y="5126521"/>
                    <a:pt x="1463763" y="5129054"/>
                    <a:pt x="1485349" y="5132777"/>
                  </a:cubicBezTo>
                  <a:cubicBezTo>
                    <a:pt x="1496572" y="5134712"/>
                    <a:pt x="1506935" y="5140222"/>
                    <a:pt x="1517729" y="5143945"/>
                  </a:cubicBezTo>
                  <a:lnTo>
                    <a:pt x="1550108" y="5155112"/>
                  </a:lnTo>
                  <a:cubicBezTo>
                    <a:pt x="1571695" y="5162557"/>
                    <a:pt x="1572755" y="5173100"/>
                    <a:pt x="1614868" y="5177448"/>
                  </a:cubicBezTo>
                  <a:cubicBezTo>
                    <a:pt x="1656981" y="5181796"/>
                    <a:pt x="1710812" y="5149475"/>
                    <a:pt x="1802785" y="5181199"/>
                  </a:cubicBezTo>
                  <a:cubicBezTo>
                    <a:pt x="1871142" y="5184921"/>
                    <a:pt x="1883146" y="5174392"/>
                    <a:pt x="1926080" y="5173781"/>
                  </a:cubicBezTo>
                  <a:cubicBezTo>
                    <a:pt x="1969014" y="5173170"/>
                    <a:pt x="2025115" y="5176912"/>
                    <a:pt x="2060390" y="5177531"/>
                  </a:cubicBezTo>
                  <a:cubicBezTo>
                    <a:pt x="2095665" y="5178150"/>
                    <a:pt x="2130537" y="5184943"/>
                    <a:pt x="2137733" y="5177498"/>
                  </a:cubicBezTo>
                  <a:cubicBezTo>
                    <a:pt x="2166515" y="5173775"/>
                    <a:pt x="2183263" y="5170055"/>
                    <a:pt x="2216643" y="5170047"/>
                  </a:cubicBezTo>
                  <a:cubicBezTo>
                    <a:pt x="2250023" y="5170039"/>
                    <a:pt x="2136337" y="5182415"/>
                    <a:pt x="2338012" y="5177448"/>
                  </a:cubicBezTo>
                  <a:cubicBezTo>
                    <a:pt x="2539687" y="5172481"/>
                    <a:pt x="2845655" y="5122562"/>
                    <a:pt x="3426693" y="5140244"/>
                  </a:cubicBezTo>
                  <a:cubicBezTo>
                    <a:pt x="3437486" y="5136522"/>
                    <a:pt x="3466865" y="5132183"/>
                    <a:pt x="3485092" y="5129077"/>
                  </a:cubicBezTo>
                  <a:cubicBezTo>
                    <a:pt x="3503320" y="5125971"/>
                    <a:pt x="3515770" y="5121617"/>
                    <a:pt x="3536058" y="5121609"/>
                  </a:cubicBezTo>
                  <a:cubicBezTo>
                    <a:pt x="3556346" y="5121601"/>
                    <a:pt x="3570788" y="5125920"/>
                    <a:pt x="3606819" y="5129026"/>
                  </a:cubicBezTo>
                  <a:cubicBezTo>
                    <a:pt x="3616960" y="5129901"/>
                    <a:pt x="3658380" y="5125332"/>
                    <a:pt x="3665576" y="5132777"/>
                  </a:cubicBezTo>
                  <a:cubicBezTo>
                    <a:pt x="3765860" y="5158719"/>
                    <a:pt x="3641184" y="5127729"/>
                    <a:pt x="3773508" y="5155112"/>
                  </a:cubicBezTo>
                  <a:cubicBezTo>
                    <a:pt x="3788054" y="5158122"/>
                    <a:pt x="3802200" y="5162950"/>
                    <a:pt x="3816680" y="5166280"/>
                  </a:cubicBezTo>
                  <a:cubicBezTo>
                    <a:pt x="3834589" y="5170398"/>
                    <a:pt x="3860931" y="5198912"/>
                    <a:pt x="3870647" y="5177448"/>
                  </a:cubicBezTo>
                  <a:cubicBezTo>
                    <a:pt x="3880362" y="5155984"/>
                    <a:pt x="3871378" y="5071000"/>
                    <a:pt x="3874975" y="5037497"/>
                  </a:cubicBezTo>
                  <a:cubicBezTo>
                    <a:pt x="3910083" y="4892193"/>
                    <a:pt x="3909144" y="4759525"/>
                    <a:pt x="3913820" y="4697231"/>
                  </a:cubicBezTo>
                  <a:cubicBezTo>
                    <a:pt x="3917326" y="4650510"/>
                    <a:pt x="3909958" y="4661630"/>
                    <a:pt x="3903026" y="4663727"/>
                  </a:cubicBezTo>
                  <a:cubicBezTo>
                    <a:pt x="3896613" y="4570825"/>
                    <a:pt x="3895830" y="4477597"/>
                    <a:pt x="3892233" y="4384532"/>
                  </a:cubicBezTo>
                  <a:cubicBezTo>
                    <a:pt x="3929707" y="4268213"/>
                    <a:pt x="3858821" y="4397891"/>
                    <a:pt x="3881440" y="4105336"/>
                  </a:cubicBezTo>
                  <a:cubicBezTo>
                    <a:pt x="3882348" y="4093601"/>
                    <a:pt x="3921556" y="4100741"/>
                    <a:pt x="3924612" y="4071832"/>
                  </a:cubicBezTo>
                  <a:cubicBezTo>
                    <a:pt x="3927669" y="4042923"/>
                    <a:pt x="3896183" y="3976551"/>
                    <a:pt x="3899780" y="3931880"/>
                  </a:cubicBezTo>
                  <a:cubicBezTo>
                    <a:pt x="3890790" y="3894654"/>
                    <a:pt x="3874069" y="3875052"/>
                    <a:pt x="3872811" y="3820202"/>
                  </a:cubicBezTo>
                  <a:cubicBezTo>
                    <a:pt x="3871553" y="3765352"/>
                    <a:pt x="3891243" y="3698346"/>
                    <a:pt x="3892233" y="3602783"/>
                  </a:cubicBezTo>
                  <a:cubicBezTo>
                    <a:pt x="3893222" y="3507220"/>
                    <a:pt x="3863725" y="3417822"/>
                    <a:pt x="3878749" y="3246828"/>
                  </a:cubicBezTo>
                  <a:cubicBezTo>
                    <a:pt x="3911317" y="3078342"/>
                    <a:pt x="3906176" y="3143276"/>
                    <a:pt x="3913820" y="3111398"/>
                  </a:cubicBezTo>
                  <a:cubicBezTo>
                    <a:pt x="3921463" y="3079521"/>
                    <a:pt x="3921015" y="3074172"/>
                    <a:pt x="3924612" y="3055560"/>
                  </a:cubicBezTo>
                  <a:cubicBezTo>
                    <a:pt x="3917417" y="3007166"/>
                    <a:pt x="3907521" y="2971329"/>
                    <a:pt x="3903026" y="2910378"/>
                  </a:cubicBezTo>
                  <a:cubicBezTo>
                    <a:pt x="3898532" y="2849426"/>
                    <a:pt x="3936668" y="2918673"/>
                    <a:pt x="3897643" y="2689852"/>
                  </a:cubicBezTo>
                  <a:cubicBezTo>
                    <a:pt x="3895666" y="2678260"/>
                    <a:pt x="3863451" y="2575343"/>
                    <a:pt x="3859853" y="2564175"/>
                  </a:cubicBezTo>
                  <a:cubicBezTo>
                    <a:pt x="3852658" y="2556729"/>
                    <a:pt x="3840400" y="2552135"/>
                    <a:pt x="3838267" y="2541839"/>
                  </a:cubicBezTo>
                  <a:cubicBezTo>
                    <a:pt x="3829189" y="2498007"/>
                    <a:pt x="3827474" y="2452651"/>
                    <a:pt x="3827474" y="2407825"/>
                  </a:cubicBezTo>
                  <a:cubicBezTo>
                    <a:pt x="3827474" y="2396053"/>
                    <a:pt x="3836036" y="2385865"/>
                    <a:pt x="3838267" y="2374321"/>
                  </a:cubicBezTo>
                  <a:cubicBezTo>
                    <a:pt x="3843256" y="2348510"/>
                    <a:pt x="3845462" y="2322205"/>
                    <a:pt x="3849060" y="2296146"/>
                  </a:cubicBezTo>
                  <a:cubicBezTo>
                    <a:pt x="3856256" y="2288702"/>
                    <a:pt x="3865002" y="2282572"/>
                    <a:pt x="3870647" y="2273811"/>
                  </a:cubicBezTo>
                  <a:cubicBezTo>
                    <a:pt x="3885954" y="2250053"/>
                    <a:pt x="3900234" y="2213353"/>
                    <a:pt x="3903026" y="2184469"/>
                  </a:cubicBezTo>
                  <a:cubicBezTo>
                    <a:pt x="3908766" y="2125087"/>
                    <a:pt x="3910222" y="2065346"/>
                    <a:pt x="3913820" y="2005783"/>
                  </a:cubicBezTo>
                  <a:cubicBezTo>
                    <a:pt x="3930119" y="1921454"/>
                    <a:pt x="3935406" y="1906270"/>
                    <a:pt x="3935406" y="1793595"/>
                  </a:cubicBezTo>
                  <a:cubicBezTo>
                    <a:pt x="3935406" y="1745058"/>
                    <a:pt x="3928210" y="1696807"/>
                    <a:pt x="3924612" y="1648413"/>
                  </a:cubicBezTo>
                  <a:cubicBezTo>
                    <a:pt x="3931808" y="1637244"/>
                    <a:pt x="3936546" y="1621143"/>
                    <a:pt x="3939246" y="1594049"/>
                  </a:cubicBezTo>
                  <a:cubicBezTo>
                    <a:pt x="3941947" y="1566955"/>
                    <a:pt x="3940508" y="1490622"/>
                    <a:pt x="3940816" y="1485848"/>
                  </a:cubicBezTo>
                  <a:cubicBezTo>
                    <a:pt x="3925331" y="1437783"/>
                    <a:pt x="3949455" y="1408827"/>
                    <a:pt x="3947836" y="1378692"/>
                  </a:cubicBezTo>
                  <a:cubicBezTo>
                    <a:pt x="3946217" y="1348556"/>
                    <a:pt x="3936862" y="1338378"/>
                    <a:pt x="3931105" y="1305039"/>
                  </a:cubicBezTo>
                  <a:cubicBezTo>
                    <a:pt x="3925348" y="1271699"/>
                    <a:pt x="3917973" y="1283360"/>
                    <a:pt x="3913293" y="1178655"/>
                  </a:cubicBezTo>
                  <a:cubicBezTo>
                    <a:pt x="3908613" y="1073950"/>
                    <a:pt x="3902398" y="797442"/>
                    <a:pt x="3903026" y="676810"/>
                  </a:cubicBezTo>
                  <a:cubicBezTo>
                    <a:pt x="3903655" y="556179"/>
                    <a:pt x="3910354" y="602825"/>
                    <a:pt x="3903158" y="520928"/>
                  </a:cubicBezTo>
                  <a:cubicBezTo>
                    <a:pt x="3906755" y="509760"/>
                    <a:pt x="3897410" y="427088"/>
                    <a:pt x="3899187" y="373278"/>
                  </a:cubicBezTo>
                  <a:cubicBezTo>
                    <a:pt x="3900964" y="319468"/>
                    <a:pt x="3910079" y="232910"/>
                    <a:pt x="3913820" y="198069"/>
                  </a:cubicBezTo>
                  <a:cubicBezTo>
                    <a:pt x="3893290" y="193821"/>
                    <a:pt x="3847262" y="200562"/>
                    <a:pt x="3827474" y="196594"/>
                  </a:cubicBezTo>
                  <a:cubicBezTo>
                    <a:pt x="3807686" y="192626"/>
                    <a:pt x="3805888" y="181703"/>
                    <a:pt x="3795094" y="174258"/>
                  </a:cubicBezTo>
                  <a:cubicBezTo>
                    <a:pt x="3769910" y="170535"/>
                    <a:pt x="3758440" y="169357"/>
                    <a:pt x="3740402" y="170044"/>
                  </a:cubicBezTo>
                  <a:cubicBezTo>
                    <a:pt x="3722364" y="170731"/>
                    <a:pt x="3702994" y="178629"/>
                    <a:pt x="3686865" y="178383"/>
                  </a:cubicBezTo>
                  <a:cubicBezTo>
                    <a:pt x="3670736" y="178137"/>
                    <a:pt x="3664981" y="168220"/>
                    <a:pt x="3643626" y="168568"/>
                  </a:cubicBezTo>
                  <a:cubicBezTo>
                    <a:pt x="3622271" y="168916"/>
                    <a:pt x="3573123" y="173029"/>
                    <a:pt x="3558732" y="180474"/>
                  </a:cubicBezTo>
                  <a:cubicBezTo>
                    <a:pt x="3499717" y="183038"/>
                    <a:pt x="3440713" y="187796"/>
                    <a:pt x="3381688" y="188165"/>
                  </a:cubicBezTo>
                  <a:cubicBezTo>
                    <a:pt x="3322663" y="188534"/>
                    <a:pt x="3240015" y="185005"/>
                    <a:pt x="3204582" y="182687"/>
                  </a:cubicBezTo>
                  <a:cubicBezTo>
                    <a:pt x="3169149" y="180369"/>
                    <a:pt x="3176284" y="181703"/>
                    <a:pt x="3169088" y="174258"/>
                  </a:cubicBezTo>
                  <a:cubicBezTo>
                    <a:pt x="3158295" y="170535"/>
                    <a:pt x="3146283" y="165197"/>
                    <a:pt x="3136709" y="163090"/>
                  </a:cubicBezTo>
                  <a:cubicBezTo>
                    <a:pt x="3127135" y="160983"/>
                    <a:pt x="3129361" y="162250"/>
                    <a:pt x="3111646" y="161614"/>
                  </a:cubicBezTo>
                  <a:cubicBezTo>
                    <a:pt x="3093930" y="160978"/>
                    <a:pt x="3084379" y="162999"/>
                    <a:pt x="3030414" y="159276"/>
                  </a:cubicBezTo>
                  <a:cubicBezTo>
                    <a:pt x="2998034" y="166721"/>
                    <a:pt x="2953498" y="149425"/>
                    <a:pt x="2856086" y="151922"/>
                  </a:cubicBezTo>
                  <a:cubicBezTo>
                    <a:pt x="2758674" y="154419"/>
                    <a:pt x="2520961" y="171581"/>
                    <a:pt x="2445944" y="174258"/>
                  </a:cubicBezTo>
                  <a:cubicBezTo>
                    <a:pt x="2392458" y="166352"/>
                    <a:pt x="2212205" y="153816"/>
                    <a:pt x="2118307" y="150448"/>
                  </a:cubicBezTo>
                  <a:cubicBezTo>
                    <a:pt x="2024410" y="147080"/>
                    <a:pt x="1958825" y="145892"/>
                    <a:pt x="1882561" y="154045"/>
                  </a:cubicBezTo>
                  <a:cubicBezTo>
                    <a:pt x="1854814" y="163615"/>
                    <a:pt x="1819582" y="139247"/>
                    <a:pt x="1712006" y="140754"/>
                  </a:cubicBezTo>
                  <a:cubicBezTo>
                    <a:pt x="1604430" y="142261"/>
                    <a:pt x="1329028" y="159377"/>
                    <a:pt x="1237105" y="163090"/>
                  </a:cubicBezTo>
                  <a:cubicBezTo>
                    <a:pt x="1145182" y="166803"/>
                    <a:pt x="1182177" y="163287"/>
                    <a:pt x="1160470" y="163031"/>
                  </a:cubicBezTo>
                  <a:cubicBezTo>
                    <a:pt x="1138763" y="162775"/>
                    <a:pt x="1121816" y="164651"/>
                    <a:pt x="1106861" y="161556"/>
                  </a:cubicBezTo>
                  <a:cubicBezTo>
                    <a:pt x="1092470" y="169001"/>
                    <a:pt x="1072804" y="153177"/>
                    <a:pt x="1056735" y="149710"/>
                  </a:cubicBezTo>
                  <a:close/>
                  <a:moveTo>
                    <a:pt x="1007681" y="0"/>
                  </a:moveTo>
                  <a:cubicBezTo>
                    <a:pt x="1023719" y="3207"/>
                    <a:pt x="1080256" y="12025"/>
                    <a:pt x="1100279" y="23149"/>
                  </a:cubicBezTo>
                  <a:cubicBezTo>
                    <a:pt x="1124600" y="36661"/>
                    <a:pt x="1169727" y="69448"/>
                    <a:pt x="1169727" y="69448"/>
                  </a:cubicBezTo>
                  <a:cubicBezTo>
                    <a:pt x="1332298" y="65054"/>
                    <a:pt x="1512587" y="76557"/>
                    <a:pt x="1679013" y="46298"/>
                  </a:cubicBezTo>
                  <a:cubicBezTo>
                    <a:pt x="1710995" y="40483"/>
                    <a:pt x="1730280" y="33068"/>
                    <a:pt x="1760036" y="23149"/>
                  </a:cubicBezTo>
                  <a:lnTo>
                    <a:pt x="2107276" y="34724"/>
                  </a:lnTo>
                  <a:cubicBezTo>
                    <a:pt x="2198297" y="39275"/>
                    <a:pt x="2408733" y="72828"/>
                    <a:pt x="2466092" y="81022"/>
                  </a:cubicBezTo>
                  <a:cubicBezTo>
                    <a:pt x="2546540" y="78248"/>
                    <a:pt x="2781030" y="78690"/>
                    <a:pt x="2905930" y="57873"/>
                  </a:cubicBezTo>
                  <a:cubicBezTo>
                    <a:pt x="2941017" y="52025"/>
                    <a:pt x="2975378" y="42440"/>
                    <a:pt x="3010102" y="34724"/>
                  </a:cubicBezTo>
                  <a:cubicBezTo>
                    <a:pt x="3067975" y="38582"/>
                    <a:pt x="3126603" y="36218"/>
                    <a:pt x="3183722" y="46298"/>
                  </a:cubicBezTo>
                  <a:cubicBezTo>
                    <a:pt x="3194469" y="48194"/>
                    <a:pt x="3197513" y="63833"/>
                    <a:pt x="3206871" y="69448"/>
                  </a:cubicBezTo>
                  <a:cubicBezTo>
                    <a:pt x="3217333" y="75725"/>
                    <a:pt x="3230020" y="77164"/>
                    <a:pt x="3241595" y="81022"/>
                  </a:cubicBezTo>
                  <a:cubicBezTo>
                    <a:pt x="3249312" y="88739"/>
                    <a:pt x="3253916" y="102818"/>
                    <a:pt x="3264745" y="104172"/>
                  </a:cubicBezTo>
                  <a:cubicBezTo>
                    <a:pt x="3376316" y="118119"/>
                    <a:pt x="3296287" y="85708"/>
                    <a:pt x="3368917" y="81022"/>
                  </a:cubicBezTo>
                  <a:cubicBezTo>
                    <a:pt x="3476792" y="74062"/>
                    <a:pt x="3584978" y="73306"/>
                    <a:pt x="3693008" y="69448"/>
                  </a:cubicBezTo>
                  <a:cubicBezTo>
                    <a:pt x="3708441" y="61731"/>
                    <a:pt x="3724326" y="54859"/>
                    <a:pt x="3739307" y="46298"/>
                  </a:cubicBezTo>
                  <a:cubicBezTo>
                    <a:pt x="3751385" y="39396"/>
                    <a:pt x="3760120" y="23149"/>
                    <a:pt x="3774031" y="23149"/>
                  </a:cubicBezTo>
                  <a:cubicBezTo>
                    <a:pt x="3814329" y="23149"/>
                    <a:pt x="3801669" y="59370"/>
                    <a:pt x="3831904" y="69448"/>
                  </a:cubicBezTo>
                  <a:cubicBezTo>
                    <a:pt x="3857786" y="78075"/>
                    <a:pt x="3885919" y="77164"/>
                    <a:pt x="3912927" y="81022"/>
                  </a:cubicBezTo>
                  <a:cubicBezTo>
                    <a:pt x="3924502" y="88739"/>
                    <a:pt x="3935209" y="97951"/>
                    <a:pt x="3947651" y="104172"/>
                  </a:cubicBezTo>
                  <a:cubicBezTo>
                    <a:pt x="3971381" y="116037"/>
                    <a:pt x="4018233" y="122918"/>
                    <a:pt x="4040249" y="127321"/>
                  </a:cubicBezTo>
                  <a:cubicBezTo>
                    <a:pt x="4036237" y="163431"/>
                    <a:pt x="4025357" y="271227"/>
                    <a:pt x="4017099" y="312516"/>
                  </a:cubicBezTo>
                  <a:cubicBezTo>
                    <a:pt x="4014706" y="324480"/>
                    <a:pt x="4009382" y="335665"/>
                    <a:pt x="4005524" y="347240"/>
                  </a:cubicBezTo>
                  <a:cubicBezTo>
                    <a:pt x="4013241" y="432121"/>
                    <a:pt x="4026935" y="516670"/>
                    <a:pt x="4028674" y="601883"/>
                  </a:cubicBezTo>
                  <a:cubicBezTo>
                    <a:pt x="4032532" y="790936"/>
                    <a:pt x="4029950" y="980231"/>
                    <a:pt x="4040249" y="1169043"/>
                  </a:cubicBezTo>
                  <a:cubicBezTo>
                    <a:pt x="4041578" y="1193408"/>
                    <a:pt x="4055682" y="1215342"/>
                    <a:pt x="4063398" y="1238491"/>
                  </a:cubicBezTo>
                  <a:cubicBezTo>
                    <a:pt x="4067256" y="1250066"/>
                    <a:pt x="4072014" y="1261378"/>
                    <a:pt x="4074973" y="1273215"/>
                  </a:cubicBezTo>
                  <a:cubicBezTo>
                    <a:pt x="4089506" y="1331351"/>
                    <a:pt x="4081516" y="1304422"/>
                    <a:pt x="4098122" y="1354238"/>
                  </a:cubicBezTo>
                  <a:cubicBezTo>
                    <a:pt x="4097792" y="1359186"/>
                    <a:pt x="4097239" y="1522202"/>
                    <a:pt x="4074973" y="1574157"/>
                  </a:cubicBezTo>
                  <a:cubicBezTo>
                    <a:pt x="4069493" y="1586943"/>
                    <a:pt x="4059540" y="1597306"/>
                    <a:pt x="4051823" y="1608881"/>
                  </a:cubicBezTo>
                  <a:cubicBezTo>
                    <a:pt x="4055681" y="1659038"/>
                    <a:pt x="4063398" y="1709047"/>
                    <a:pt x="4063398" y="1759352"/>
                  </a:cubicBezTo>
                  <a:cubicBezTo>
                    <a:pt x="4063398" y="1876132"/>
                    <a:pt x="4057728" y="1891869"/>
                    <a:pt x="4040249" y="1979271"/>
                  </a:cubicBezTo>
                  <a:cubicBezTo>
                    <a:pt x="4036391" y="2041003"/>
                    <a:pt x="4034829" y="2102921"/>
                    <a:pt x="4028674" y="2164466"/>
                  </a:cubicBezTo>
                  <a:cubicBezTo>
                    <a:pt x="4025680" y="2194402"/>
                    <a:pt x="4010366" y="2232439"/>
                    <a:pt x="3993950" y="2257063"/>
                  </a:cubicBezTo>
                  <a:cubicBezTo>
                    <a:pt x="3987897" y="2266143"/>
                    <a:pt x="3978517" y="2272496"/>
                    <a:pt x="3970800" y="2280212"/>
                  </a:cubicBezTo>
                  <a:cubicBezTo>
                    <a:pt x="3966942" y="2307220"/>
                    <a:pt x="3964576" y="2334483"/>
                    <a:pt x="3959226" y="2361235"/>
                  </a:cubicBezTo>
                  <a:cubicBezTo>
                    <a:pt x="3956833" y="2373199"/>
                    <a:pt x="3947651" y="2383758"/>
                    <a:pt x="3947651" y="2395959"/>
                  </a:cubicBezTo>
                  <a:cubicBezTo>
                    <a:pt x="3947651" y="2442418"/>
                    <a:pt x="3949491" y="2489427"/>
                    <a:pt x="3959226" y="2534855"/>
                  </a:cubicBezTo>
                  <a:cubicBezTo>
                    <a:pt x="3961513" y="2545526"/>
                    <a:pt x="3974659" y="2550288"/>
                    <a:pt x="3982375" y="2558005"/>
                  </a:cubicBezTo>
                  <a:cubicBezTo>
                    <a:pt x="3986233" y="2569580"/>
                    <a:pt x="3991830" y="2580714"/>
                    <a:pt x="3993950" y="2592729"/>
                  </a:cubicBezTo>
                  <a:cubicBezTo>
                    <a:pt x="4035801" y="2829886"/>
                    <a:pt x="4002251" y="2679008"/>
                    <a:pt x="4028674" y="2916820"/>
                  </a:cubicBezTo>
                  <a:cubicBezTo>
                    <a:pt x="4034278" y="2967257"/>
                    <a:pt x="4044107" y="3017134"/>
                    <a:pt x="4051823" y="3067291"/>
                  </a:cubicBezTo>
                  <a:cubicBezTo>
                    <a:pt x="4047965" y="3086582"/>
                    <a:pt x="4044517" y="3105959"/>
                    <a:pt x="4040249" y="3125164"/>
                  </a:cubicBezTo>
                  <a:cubicBezTo>
                    <a:pt x="4023099" y="3202339"/>
                    <a:pt x="4027173" y="3179207"/>
                    <a:pt x="4029899" y="3164921"/>
                  </a:cubicBezTo>
                  <a:cubicBezTo>
                    <a:pt x="4031437" y="3157123"/>
                    <a:pt x="4031593" y="3156211"/>
                    <a:pt x="4031149" y="3158443"/>
                  </a:cubicBezTo>
                  <a:lnTo>
                    <a:pt x="4029899" y="3164921"/>
                  </a:lnTo>
                  <a:cubicBezTo>
                    <a:pt x="4028068" y="3174293"/>
                    <a:pt x="4024247" y="3193601"/>
                    <a:pt x="4017099" y="3229336"/>
                  </a:cubicBezTo>
                  <a:cubicBezTo>
                    <a:pt x="4000987" y="3406560"/>
                    <a:pt x="3995368" y="3406276"/>
                    <a:pt x="4017099" y="3634450"/>
                  </a:cubicBezTo>
                  <a:cubicBezTo>
                    <a:pt x="4023774" y="3704539"/>
                    <a:pt x="4045976" y="3772632"/>
                    <a:pt x="4051823" y="3842795"/>
                  </a:cubicBezTo>
                  <a:lnTo>
                    <a:pt x="4063398" y="3981691"/>
                  </a:lnTo>
                  <a:cubicBezTo>
                    <a:pt x="4059540" y="4027990"/>
                    <a:pt x="4057963" y="4074535"/>
                    <a:pt x="4051823" y="4120587"/>
                  </a:cubicBezTo>
                  <a:cubicBezTo>
                    <a:pt x="4050211" y="4132681"/>
                    <a:pt x="4041222" y="4143149"/>
                    <a:pt x="4040249" y="4155311"/>
                  </a:cubicBezTo>
                  <a:cubicBezTo>
                    <a:pt x="4015992" y="4458524"/>
                    <a:pt x="4057286" y="4324122"/>
                    <a:pt x="4017099" y="4444678"/>
                  </a:cubicBezTo>
                  <a:cubicBezTo>
                    <a:pt x="4020957" y="4541134"/>
                    <a:pt x="4021796" y="4637758"/>
                    <a:pt x="4028674" y="4734045"/>
                  </a:cubicBezTo>
                  <a:cubicBezTo>
                    <a:pt x="4033728" y="4731643"/>
                    <a:pt x="4040622" y="4713925"/>
                    <a:pt x="4040249" y="4768769"/>
                  </a:cubicBezTo>
                  <a:cubicBezTo>
                    <a:pt x="4039777" y="4838211"/>
                    <a:pt x="4043174" y="5087187"/>
                    <a:pt x="4025844" y="5150698"/>
                  </a:cubicBezTo>
                  <a:cubicBezTo>
                    <a:pt x="4021986" y="5185422"/>
                    <a:pt x="4035233" y="5247240"/>
                    <a:pt x="4014270" y="5275190"/>
                  </a:cubicBezTo>
                  <a:cubicBezTo>
                    <a:pt x="3982146" y="5258998"/>
                    <a:pt x="3956825" y="5260216"/>
                    <a:pt x="3936076" y="5254906"/>
                  </a:cubicBezTo>
                  <a:cubicBezTo>
                    <a:pt x="3915327" y="5249596"/>
                    <a:pt x="3914366" y="5245732"/>
                    <a:pt x="3889778" y="5243331"/>
                  </a:cubicBezTo>
                  <a:cubicBezTo>
                    <a:pt x="3865190" y="5240930"/>
                    <a:pt x="3896091" y="5267389"/>
                    <a:pt x="3788546" y="5240502"/>
                  </a:cubicBezTo>
                  <a:cubicBezTo>
                    <a:pt x="3780829" y="5232786"/>
                    <a:pt x="3735325" y="5247343"/>
                    <a:pt x="3713143" y="5246382"/>
                  </a:cubicBezTo>
                  <a:cubicBezTo>
                    <a:pt x="3690961" y="5245421"/>
                    <a:pt x="3674244" y="5237171"/>
                    <a:pt x="3655455" y="5234733"/>
                  </a:cubicBezTo>
                  <a:cubicBezTo>
                    <a:pt x="3636666" y="5232295"/>
                    <a:pt x="3615373" y="5230324"/>
                    <a:pt x="3600411" y="5231757"/>
                  </a:cubicBezTo>
                  <a:cubicBezTo>
                    <a:pt x="3585449" y="5233190"/>
                    <a:pt x="3577261" y="5239473"/>
                    <a:pt x="3565686" y="5243331"/>
                  </a:cubicBezTo>
                  <a:cubicBezTo>
                    <a:pt x="2942578" y="5225005"/>
                    <a:pt x="3210316" y="5223483"/>
                    <a:pt x="2350345" y="5266481"/>
                  </a:cubicBezTo>
                  <a:cubicBezTo>
                    <a:pt x="2226705" y="5272663"/>
                    <a:pt x="2280385" y="5275463"/>
                    <a:pt x="2188299" y="5289630"/>
                  </a:cubicBezTo>
                  <a:cubicBezTo>
                    <a:pt x="2157555" y="5294360"/>
                    <a:pt x="2126568" y="5297347"/>
                    <a:pt x="2095702" y="5301205"/>
                  </a:cubicBezTo>
                  <a:cubicBezTo>
                    <a:pt x="2087985" y="5308921"/>
                    <a:pt x="2060158" y="5305583"/>
                    <a:pt x="2049329" y="5306936"/>
                  </a:cubicBezTo>
                  <a:cubicBezTo>
                    <a:pt x="1954844" y="5318746"/>
                    <a:pt x="2018525" y="5304089"/>
                    <a:pt x="1968380" y="5301205"/>
                  </a:cubicBezTo>
                  <a:lnTo>
                    <a:pt x="1748461" y="5289630"/>
                  </a:lnTo>
                  <a:cubicBezTo>
                    <a:pt x="1649828" y="5256751"/>
                    <a:pt x="1801423" y="5304245"/>
                    <a:pt x="1574841" y="5266481"/>
                  </a:cubicBezTo>
                  <a:cubicBezTo>
                    <a:pt x="1550771" y="5262469"/>
                    <a:pt x="1528542" y="5251047"/>
                    <a:pt x="1505393" y="5243331"/>
                  </a:cubicBezTo>
                  <a:lnTo>
                    <a:pt x="1470669" y="5231757"/>
                  </a:lnTo>
                  <a:cubicBezTo>
                    <a:pt x="1459094" y="5227899"/>
                    <a:pt x="1447980" y="5222188"/>
                    <a:pt x="1435945" y="5220182"/>
                  </a:cubicBezTo>
                  <a:cubicBezTo>
                    <a:pt x="1412796" y="5216324"/>
                    <a:pt x="1389407" y="5213698"/>
                    <a:pt x="1366497" y="5208607"/>
                  </a:cubicBezTo>
                  <a:cubicBezTo>
                    <a:pt x="1354587" y="5205960"/>
                    <a:pt x="1343609" y="5199992"/>
                    <a:pt x="1331773" y="5197033"/>
                  </a:cubicBezTo>
                  <a:cubicBezTo>
                    <a:pt x="1312687" y="5192262"/>
                    <a:pt x="1293190" y="5189316"/>
                    <a:pt x="1273899" y="5185458"/>
                  </a:cubicBezTo>
                  <a:cubicBezTo>
                    <a:pt x="1212167" y="5189316"/>
                    <a:pt x="1150278" y="5191169"/>
                    <a:pt x="1088704" y="5197033"/>
                  </a:cubicBezTo>
                  <a:cubicBezTo>
                    <a:pt x="1069120" y="5198898"/>
                    <a:pt x="1050504" y="5208607"/>
                    <a:pt x="1030831" y="5208607"/>
                  </a:cubicBezTo>
                  <a:cubicBezTo>
                    <a:pt x="953570" y="5208607"/>
                    <a:pt x="876502" y="5200891"/>
                    <a:pt x="799337" y="5197033"/>
                  </a:cubicBezTo>
                  <a:cubicBezTo>
                    <a:pt x="760755" y="5193175"/>
                    <a:pt x="706739" y="5231757"/>
                    <a:pt x="648866" y="5231757"/>
                  </a:cubicBezTo>
                  <a:cubicBezTo>
                    <a:pt x="590993" y="5231757"/>
                    <a:pt x="660443" y="5223077"/>
                    <a:pt x="452097" y="5197033"/>
                  </a:cubicBezTo>
                  <a:lnTo>
                    <a:pt x="244625" y="5207919"/>
                  </a:lnTo>
                  <a:cubicBezTo>
                    <a:pt x="198326" y="5211777"/>
                    <a:pt x="183662" y="5214567"/>
                    <a:pt x="174304" y="5220182"/>
                  </a:cubicBezTo>
                  <a:cubicBezTo>
                    <a:pt x="163842" y="5226459"/>
                    <a:pt x="129539" y="5224776"/>
                    <a:pt x="117808" y="5228128"/>
                  </a:cubicBezTo>
                  <a:cubicBezTo>
                    <a:pt x="44548" y="5249059"/>
                    <a:pt x="80651" y="5246178"/>
                    <a:pt x="12259" y="5243331"/>
                  </a:cubicBezTo>
                  <a:cubicBezTo>
                    <a:pt x="16439" y="5189684"/>
                    <a:pt x="17472" y="5146616"/>
                    <a:pt x="23144" y="5109442"/>
                  </a:cubicBezTo>
                  <a:cubicBezTo>
                    <a:pt x="28816" y="5072268"/>
                    <a:pt x="38578" y="5031864"/>
                    <a:pt x="46294" y="5020289"/>
                  </a:cubicBezTo>
                  <a:cubicBezTo>
                    <a:pt x="36578" y="4913415"/>
                    <a:pt x="33364" y="4864705"/>
                    <a:pt x="35408" y="4826643"/>
                  </a:cubicBezTo>
                  <a:cubicBezTo>
                    <a:pt x="37452" y="4788581"/>
                    <a:pt x="50841" y="4803494"/>
                    <a:pt x="58557" y="4791919"/>
                  </a:cubicBezTo>
                  <a:cubicBezTo>
                    <a:pt x="62415" y="4776486"/>
                    <a:pt x="70132" y="4761528"/>
                    <a:pt x="70132" y="4745620"/>
                  </a:cubicBezTo>
                  <a:cubicBezTo>
                    <a:pt x="70132" y="4716528"/>
                    <a:pt x="47112" y="4699579"/>
                    <a:pt x="35408" y="4676172"/>
                  </a:cubicBezTo>
                  <a:cubicBezTo>
                    <a:pt x="29952" y="4665259"/>
                    <a:pt x="27691" y="4653023"/>
                    <a:pt x="23833" y="4641448"/>
                  </a:cubicBezTo>
                  <a:cubicBezTo>
                    <a:pt x="27691" y="4599007"/>
                    <a:pt x="29776" y="4556368"/>
                    <a:pt x="35408" y="4514126"/>
                  </a:cubicBezTo>
                  <a:cubicBezTo>
                    <a:pt x="37510" y="4498358"/>
                    <a:pt x="43406" y="4483328"/>
                    <a:pt x="46983" y="4467828"/>
                  </a:cubicBezTo>
                  <a:cubicBezTo>
                    <a:pt x="54982" y="4433168"/>
                    <a:pt x="62416" y="4398379"/>
                    <a:pt x="70132" y="4363655"/>
                  </a:cubicBezTo>
                  <a:cubicBezTo>
                    <a:pt x="66274" y="4344364"/>
                    <a:pt x="62076" y="4325138"/>
                    <a:pt x="58557" y="4305782"/>
                  </a:cubicBezTo>
                  <a:cubicBezTo>
                    <a:pt x="54359" y="4282692"/>
                    <a:pt x="52675" y="4259102"/>
                    <a:pt x="46983" y="4236334"/>
                  </a:cubicBezTo>
                  <a:cubicBezTo>
                    <a:pt x="41065" y="4212661"/>
                    <a:pt x="23833" y="4166886"/>
                    <a:pt x="23833" y="4166886"/>
                  </a:cubicBezTo>
                  <a:cubicBezTo>
                    <a:pt x="27691" y="4070430"/>
                    <a:pt x="28987" y="3973838"/>
                    <a:pt x="35408" y="3877519"/>
                  </a:cubicBezTo>
                  <a:cubicBezTo>
                    <a:pt x="36717" y="3857889"/>
                    <a:pt x="36421" y="3836243"/>
                    <a:pt x="46983" y="3819645"/>
                  </a:cubicBezTo>
                  <a:cubicBezTo>
                    <a:pt x="64559" y="3792025"/>
                    <a:pt x="116431" y="3750197"/>
                    <a:pt x="116431" y="3750197"/>
                  </a:cubicBezTo>
                  <a:cubicBezTo>
                    <a:pt x="112763" y="3717186"/>
                    <a:pt x="112673" y="3650085"/>
                    <a:pt x="93281" y="3611301"/>
                  </a:cubicBezTo>
                  <a:cubicBezTo>
                    <a:pt x="87060" y="3598859"/>
                    <a:pt x="77848" y="3588152"/>
                    <a:pt x="70132" y="3576577"/>
                  </a:cubicBezTo>
                  <a:cubicBezTo>
                    <a:pt x="66274" y="3530278"/>
                    <a:pt x="63985" y="3483822"/>
                    <a:pt x="58557" y="3437681"/>
                  </a:cubicBezTo>
                  <a:cubicBezTo>
                    <a:pt x="51497" y="3377668"/>
                    <a:pt x="48921" y="3392378"/>
                    <a:pt x="35408" y="3345083"/>
                  </a:cubicBezTo>
                  <a:cubicBezTo>
                    <a:pt x="6329" y="3243311"/>
                    <a:pt x="40018" y="3347345"/>
                    <a:pt x="12259" y="3264060"/>
                  </a:cubicBezTo>
                  <a:cubicBezTo>
                    <a:pt x="16117" y="3202329"/>
                    <a:pt x="15476" y="3140151"/>
                    <a:pt x="23833" y="3078866"/>
                  </a:cubicBezTo>
                  <a:cubicBezTo>
                    <a:pt x="27130" y="3054688"/>
                    <a:pt x="39267" y="3032567"/>
                    <a:pt x="46983" y="3009417"/>
                  </a:cubicBezTo>
                  <a:lnTo>
                    <a:pt x="58557" y="2974693"/>
                  </a:lnTo>
                  <a:cubicBezTo>
                    <a:pt x="54699" y="2920678"/>
                    <a:pt x="51136" y="2866641"/>
                    <a:pt x="46983" y="2812648"/>
                  </a:cubicBezTo>
                  <a:cubicBezTo>
                    <a:pt x="43420" y="2766326"/>
                    <a:pt x="35408" y="2720211"/>
                    <a:pt x="35408" y="2673752"/>
                  </a:cubicBezTo>
                  <a:cubicBezTo>
                    <a:pt x="35408" y="2623447"/>
                    <a:pt x="39137" y="2572971"/>
                    <a:pt x="46983" y="2523281"/>
                  </a:cubicBezTo>
                  <a:cubicBezTo>
                    <a:pt x="50789" y="2499178"/>
                    <a:pt x="70132" y="2453833"/>
                    <a:pt x="70132" y="2453833"/>
                  </a:cubicBezTo>
                  <a:cubicBezTo>
                    <a:pt x="66274" y="2388243"/>
                    <a:pt x="64786" y="2322470"/>
                    <a:pt x="58557" y="2257063"/>
                  </a:cubicBezTo>
                  <a:cubicBezTo>
                    <a:pt x="57049" y="2241227"/>
                    <a:pt x="53249" y="2225386"/>
                    <a:pt x="46983" y="2210764"/>
                  </a:cubicBezTo>
                  <a:cubicBezTo>
                    <a:pt x="41503" y="2197978"/>
                    <a:pt x="31550" y="2187615"/>
                    <a:pt x="23833" y="2176040"/>
                  </a:cubicBezTo>
                  <a:cubicBezTo>
                    <a:pt x="-20147" y="2044091"/>
                    <a:pt x="7053" y="2139243"/>
                    <a:pt x="23833" y="1828800"/>
                  </a:cubicBezTo>
                  <a:cubicBezTo>
                    <a:pt x="25926" y="1790082"/>
                    <a:pt x="28262" y="1751164"/>
                    <a:pt x="35408" y="1713053"/>
                  </a:cubicBezTo>
                  <a:cubicBezTo>
                    <a:pt x="39905" y="1689069"/>
                    <a:pt x="58557" y="1643605"/>
                    <a:pt x="58557" y="1643605"/>
                  </a:cubicBezTo>
                  <a:lnTo>
                    <a:pt x="35408" y="1481559"/>
                  </a:lnTo>
                  <a:cubicBezTo>
                    <a:pt x="33683" y="1469481"/>
                    <a:pt x="27185" y="1458566"/>
                    <a:pt x="23833" y="1446835"/>
                  </a:cubicBezTo>
                  <a:cubicBezTo>
                    <a:pt x="-5234" y="1345098"/>
                    <a:pt x="28437" y="1449068"/>
                    <a:pt x="684" y="1365812"/>
                  </a:cubicBezTo>
                  <a:cubicBezTo>
                    <a:pt x="4542" y="1307939"/>
                    <a:pt x="5854" y="1249839"/>
                    <a:pt x="12259" y="1192192"/>
                  </a:cubicBezTo>
                  <a:cubicBezTo>
                    <a:pt x="13606" y="1180066"/>
                    <a:pt x="20481" y="1169199"/>
                    <a:pt x="23833" y="1157468"/>
                  </a:cubicBezTo>
                  <a:cubicBezTo>
                    <a:pt x="44844" y="1083927"/>
                    <a:pt x="22598" y="1136789"/>
                    <a:pt x="58557" y="1064871"/>
                  </a:cubicBezTo>
                  <a:cubicBezTo>
                    <a:pt x="54699" y="991565"/>
                    <a:pt x="53079" y="918106"/>
                    <a:pt x="46983" y="844952"/>
                  </a:cubicBezTo>
                  <a:cubicBezTo>
                    <a:pt x="45349" y="825347"/>
                    <a:pt x="37707" y="806617"/>
                    <a:pt x="35408" y="787078"/>
                  </a:cubicBezTo>
                  <a:cubicBezTo>
                    <a:pt x="29980" y="740937"/>
                    <a:pt x="28456" y="694411"/>
                    <a:pt x="23833" y="648182"/>
                  </a:cubicBezTo>
                  <a:cubicBezTo>
                    <a:pt x="20738" y="617231"/>
                    <a:pt x="16117" y="586451"/>
                    <a:pt x="12259" y="555585"/>
                  </a:cubicBezTo>
                  <a:cubicBezTo>
                    <a:pt x="16117" y="408972"/>
                    <a:pt x="16687" y="262236"/>
                    <a:pt x="23833" y="115747"/>
                  </a:cubicBezTo>
                  <a:cubicBezTo>
                    <a:pt x="25874" y="73911"/>
                    <a:pt x="37225" y="80416"/>
                    <a:pt x="70132" y="69448"/>
                  </a:cubicBezTo>
                  <a:cubicBezTo>
                    <a:pt x="224987" y="108159"/>
                    <a:pt x="51880" y="69448"/>
                    <a:pt x="428947" y="69448"/>
                  </a:cubicBezTo>
                  <a:cubicBezTo>
                    <a:pt x="471563" y="69448"/>
                    <a:pt x="513828" y="77164"/>
                    <a:pt x="556269" y="81022"/>
                  </a:cubicBezTo>
                  <a:cubicBezTo>
                    <a:pt x="738094" y="73749"/>
                    <a:pt x="772327" y="92047"/>
                    <a:pt x="891935" y="57873"/>
                  </a:cubicBezTo>
                  <a:cubicBezTo>
                    <a:pt x="903666" y="54521"/>
                    <a:pt x="915746" y="51754"/>
                    <a:pt x="926659" y="46298"/>
                  </a:cubicBezTo>
                  <a:cubicBezTo>
                    <a:pt x="939101" y="40077"/>
                    <a:pt x="949305" y="30051"/>
                    <a:pt x="961383" y="23149"/>
                  </a:cubicBezTo>
                  <a:cubicBezTo>
                    <a:pt x="976364" y="14589"/>
                    <a:pt x="992248" y="7716"/>
                    <a:pt x="1007681" y="0"/>
                  </a:cubicBezTo>
                  <a:close/>
                </a:path>
              </a:pathLst>
            </a:custGeom>
            <a:solidFill>
              <a:sysClr val="window" lastClr="FFFCFF"/>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charset="-122"/>
                <a:cs typeface="+mn-cs"/>
              </a:endParaRPr>
            </a:p>
          </p:txBody>
        </p:sp>
      </p:grpSp>
      <p:grpSp>
        <p:nvGrpSpPr>
          <p:cNvPr id="36871" name="组合 28"/>
          <p:cNvGrpSpPr/>
          <p:nvPr/>
        </p:nvGrpSpPr>
        <p:grpSpPr>
          <a:xfrm rot="-1304023">
            <a:off x="7331075" y="1552575"/>
            <a:ext cx="3017838" cy="2135188"/>
            <a:chOff x="7756681" y="927148"/>
            <a:chExt cx="4297770" cy="3017842"/>
          </a:xfrm>
        </p:grpSpPr>
        <p:pic>
          <p:nvPicPr>
            <p:cNvPr id="30" name="图片 29"/>
            <p:cNvPicPr>
              <a:picLocks noChangeAspect="1"/>
            </p:cNvPicPr>
            <p:nvPr/>
          </p:nvPicPr>
          <p:blipFill>
            <a:blip r:embed="rId4"/>
            <a:stretch>
              <a:fillRect/>
            </a:stretch>
          </p:blipFill>
          <p:spPr>
            <a:xfrm>
              <a:off x="7886674" y="1083199"/>
              <a:ext cx="4037475" cy="2707830"/>
            </a:xfrm>
            <a:prstGeom prst="rect">
              <a:avLst/>
            </a:prstGeom>
            <a:ln>
              <a:noFill/>
            </a:ln>
            <a:effectLst>
              <a:outerShdw blurRad="292100" dist="139700" dir="2700000" algn="tl" rotWithShape="0">
                <a:srgbClr val="333333">
                  <a:alpha val="65000"/>
                </a:srgbClr>
              </a:outerShdw>
            </a:effectLst>
          </p:spPr>
        </p:pic>
        <p:sp>
          <p:nvSpPr>
            <p:cNvPr id="31" name="任意多边形 30"/>
            <p:cNvSpPr/>
            <p:nvPr/>
          </p:nvSpPr>
          <p:spPr>
            <a:xfrm rot="5400000">
              <a:off x="8396645" y="287184"/>
              <a:ext cx="3017842" cy="4297770"/>
            </a:xfrm>
            <a:custGeom>
              <a:gdLst>
                <a:gd name="connsiteX0" fmla="*/ 1042828 w 4098122"/>
                <a:gd name="connsiteY0" fmla="*/ 118419 h 5311470"/>
                <a:gd name="connsiteX1" fmla="*/ 1010449 w 4098122"/>
                <a:gd name="connsiteY1" fmla="*/ 140754 h 5311470"/>
                <a:gd name="connsiteX2" fmla="*/ 912755 w 4098122"/>
                <a:gd name="connsiteY2" fmla="*/ 151921 h 5311470"/>
                <a:gd name="connsiteX3" fmla="*/ 665066 w 4098122"/>
                <a:gd name="connsiteY3" fmla="*/ 174258 h 5311470"/>
                <a:gd name="connsiteX4" fmla="*/ 546340 w 4098122"/>
                <a:gd name="connsiteY4" fmla="*/ 163090 h 5311470"/>
                <a:gd name="connsiteX5" fmla="*/ 193938 w 4098122"/>
                <a:gd name="connsiteY5" fmla="*/ 169028 h 5311470"/>
                <a:gd name="connsiteX6" fmla="*/ 168578 w 4098122"/>
                <a:gd name="connsiteY6" fmla="*/ 207762 h 5311470"/>
                <a:gd name="connsiteX7" fmla="*/ 187473 w 4098122"/>
                <a:gd name="connsiteY7" fmla="*/ 608390 h 5311470"/>
                <a:gd name="connsiteX8" fmla="*/ 208505 w 4098122"/>
                <a:gd name="connsiteY8" fmla="*/ 760923 h 5311470"/>
                <a:gd name="connsiteX9" fmla="*/ 179372 w 4098122"/>
                <a:gd name="connsiteY9" fmla="*/ 855496 h 5311470"/>
                <a:gd name="connsiteX10" fmla="*/ 190165 w 4098122"/>
                <a:gd name="connsiteY10" fmla="*/ 911336 h 5311470"/>
                <a:gd name="connsiteX11" fmla="*/ 222545 w 4098122"/>
                <a:gd name="connsiteY11" fmla="*/ 1056518 h 5311470"/>
                <a:gd name="connsiteX12" fmla="*/ 209587 w 4098122"/>
                <a:gd name="connsiteY12" fmla="*/ 1198869 h 5311470"/>
                <a:gd name="connsiteX13" fmla="*/ 193411 w 4098122"/>
                <a:gd name="connsiteY13" fmla="*/ 1287934 h 5311470"/>
                <a:gd name="connsiteX14" fmla="*/ 146992 w 4098122"/>
                <a:gd name="connsiteY14" fmla="*/ 1413887 h 5311470"/>
                <a:gd name="connsiteX15" fmla="*/ 168578 w 4098122"/>
                <a:gd name="connsiteY15" fmla="*/ 1492062 h 5311470"/>
                <a:gd name="connsiteX16" fmla="*/ 179372 w 4098122"/>
                <a:gd name="connsiteY16" fmla="*/ 1525566 h 5311470"/>
                <a:gd name="connsiteX17" fmla="*/ 200958 w 4098122"/>
                <a:gd name="connsiteY17" fmla="*/ 1681916 h 5311470"/>
                <a:gd name="connsiteX18" fmla="*/ 179372 w 4098122"/>
                <a:gd name="connsiteY18" fmla="*/ 1748923 h 5311470"/>
                <a:gd name="connsiteX19" fmla="*/ 168578 w 4098122"/>
                <a:gd name="connsiteY19" fmla="*/ 1860602 h 5311470"/>
                <a:gd name="connsiteX20" fmla="*/ 204205 w 4098122"/>
                <a:gd name="connsiteY20" fmla="*/ 2148134 h 5311470"/>
                <a:gd name="connsiteX21" fmla="*/ 190165 w 4098122"/>
                <a:gd name="connsiteY21" fmla="*/ 2229139 h 5311470"/>
                <a:gd name="connsiteX22" fmla="*/ 200958 w 4098122"/>
                <a:gd name="connsiteY22" fmla="*/ 2273811 h 5311470"/>
                <a:gd name="connsiteX23" fmla="*/ 211751 w 4098122"/>
                <a:gd name="connsiteY23" fmla="*/ 2463665 h 5311470"/>
                <a:gd name="connsiteX24" fmla="*/ 190165 w 4098122"/>
                <a:gd name="connsiteY24" fmla="*/ 2530671 h 5311470"/>
                <a:gd name="connsiteX25" fmla="*/ 197184 w 4098122"/>
                <a:gd name="connsiteY25" fmla="*/ 2693667 h 5311470"/>
                <a:gd name="connsiteX26" fmla="*/ 190165 w 4098122"/>
                <a:gd name="connsiteY26" fmla="*/ 2809867 h 5311470"/>
                <a:gd name="connsiteX27" fmla="*/ 200958 w 4098122"/>
                <a:gd name="connsiteY27" fmla="*/ 2966216 h 5311470"/>
                <a:gd name="connsiteX28" fmla="*/ 190165 w 4098122"/>
                <a:gd name="connsiteY28" fmla="*/ 2999720 h 5311470"/>
                <a:gd name="connsiteX29" fmla="*/ 168578 w 4098122"/>
                <a:gd name="connsiteY29" fmla="*/ 3066728 h 5311470"/>
                <a:gd name="connsiteX30" fmla="*/ 187473 w 4098122"/>
                <a:gd name="connsiteY30" fmla="*/ 3221661 h 5311470"/>
                <a:gd name="connsiteX31" fmla="*/ 179372 w 4098122"/>
                <a:gd name="connsiteY31" fmla="*/ 3323587 h 5311470"/>
                <a:gd name="connsiteX32" fmla="*/ 200958 w 4098122"/>
                <a:gd name="connsiteY32" fmla="*/ 3412930 h 5311470"/>
                <a:gd name="connsiteX33" fmla="*/ 211751 w 4098122"/>
                <a:gd name="connsiteY33" fmla="*/ 3546944 h 5311470"/>
                <a:gd name="connsiteX34" fmla="*/ 233337 w 4098122"/>
                <a:gd name="connsiteY34" fmla="*/ 3580448 h 5311470"/>
                <a:gd name="connsiteX35" fmla="*/ 254924 w 4098122"/>
                <a:gd name="connsiteY35" fmla="*/ 3714461 h 5311470"/>
                <a:gd name="connsiteX36" fmla="*/ 207978 w 4098122"/>
                <a:gd name="connsiteY36" fmla="*/ 3817095 h 5311470"/>
                <a:gd name="connsiteX37" fmla="*/ 214443 w 4098122"/>
                <a:gd name="connsiteY37" fmla="*/ 3951817 h 5311470"/>
                <a:gd name="connsiteX38" fmla="*/ 168578 w 4098122"/>
                <a:gd name="connsiteY38" fmla="*/ 4116504 h 5311470"/>
                <a:gd name="connsiteX39" fmla="*/ 190165 w 4098122"/>
                <a:gd name="connsiteY39" fmla="*/ 4183511 h 5311470"/>
                <a:gd name="connsiteX40" fmla="*/ 218216 w 4098122"/>
                <a:gd name="connsiteY40" fmla="*/ 4256733 h 5311470"/>
                <a:gd name="connsiteX41" fmla="*/ 211751 w 4098122"/>
                <a:gd name="connsiteY41" fmla="*/ 4306356 h 5311470"/>
                <a:gd name="connsiteX42" fmla="*/ 190165 w 4098122"/>
                <a:gd name="connsiteY42" fmla="*/ 4406868 h 5311470"/>
                <a:gd name="connsiteX43" fmla="*/ 179372 w 4098122"/>
                <a:gd name="connsiteY43" fmla="*/ 4451539 h 5311470"/>
                <a:gd name="connsiteX44" fmla="*/ 168578 w 4098122"/>
                <a:gd name="connsiteY44" fmla="*/ 4574385 h 5311470"/>
                <a:gd name="connsiteX45" fmla="*/ 179372 w 4098122"/>
                <a:gd name="connsiteY45" fmla="*/ 4607889 h 5311470"/>
                <a:gd name="connsiteX46" fmla="*/ 211751 w 4098122"/>
                <a:gd name="connsiteY46" fmla="*/ 4674896 h 5311470"/>
                <a:gd name="connsiteX47" fmla="*/ 200958 w 4098122"/>
                <a:gd name="connsiteY47" fmla="*/ 4719567 h 5311470"/>
                <a:gd name="connsiteX48" fmla="*/ 179372 w 4098122"/>
                <a:gd name="connsiteY48" fmla="*/ 4753071 h 5311470"/>
                <a:gd name="connsiteX49" fmla="*/ 179372 w 4098122"/>
                <a:gd name="connsiteY49" fmla="*/ 5009930 h 5311470"/>
                <a:gd name="connsiteX50" fmla="*/ 157786 w 4098122"/>
                <a:gd name="connsiteY50" fmla="*/ 5043435 h 5311470"/>
                <a:gd name="connsiteX51" fmla="*/ 180935 w 4098122"/>
                <a:gd name="connsiteY51" fmla="*/ 5108814 h 5311470"/>
                <a:gd name="connsiteX52" fmla="*/ 230213 w 4098122"/>
                <a:gd name="connsiteY52" fmla="*/ 5074497 h 5311470"/>
                <a:gd name="connsiteX53" fmla="*/ 308890 w 4098122"/>
                <a:gd name="connsiteY53" fmla="*/ 5132777 h 5311470"/>
                <a:gd name="connsiteX54" fmla="*/ 330477 w 4098122"/>
                <a:gd name="connsiteY54" fmla="*/ 5110441 h 5311470"/>
                <a:gd name="connsiteX55" fmla="*/ 524754 w 4098122"/>
                <a:gd name="connsiteY55" fmla="*/ 5099273 h 5311470"/>
                <a:gd name="connsiteX56" fmla="*/ 783791 w 4098122"/>
                <a:gd name="connsiteY56" fmla="*/ 5099273 h 5311470"/>
                <a:gd name="connsiteX57" fmla="*/ 891723 w 4098122"/>
                <a:gd name="connsiteY57" fmla="*/ 5110441 h 5311470"/>
                <a:gd name="connsiteX58" fmla="*/ 1107587 w 4098122"/>
                <a:gd name="connsiteY58" fmla="*/ 5121609 h 5311470"/>
                <a:gd name="connsiteX59" fmla="*/ 1161553 w 4098122"/>
                <a:gd name="connsiteY59" fmla="*/ 5110441 h 5311470"/>
                <a:gd name="connsiteX60" fmla="*/ 1334244 w 4098122"/>
                <a:gd name="connsiteY60" fmla="*/ 5099273 h 5311470"/>
                <a:gd name="connsiteX61" fmla="*/ 1388211 w 4098122"/>
                <a:gd name="connsiteY61" fmla="*/ 5110441 h 5311470"/>
                <a:gd name="connsiteX62" fmla="*/ 1420590 w 4098122"/>
                <a:gd name="connsiteY62" fmla="*/ 5121609 h 5311470"/>
                <a:gd name="connsiteX63" fmla="*/ 1485349 w 4098122"/>
                <a:gd name="connsiteY63" fmla="*/ 5132777 h 5311470"/>
                <a:gd name="connsiteX64" fmla="*/ 1517729 w 4098122"/>
                <a:gd name="connsiteY64" fmla="*/ 5143945 h 5311470"/>
                <a:gd name="connsiteX65" fmla="*/ 1550108 w 4098122"/>
                <a:gd name="connsiteY65" fmla="*/ 5155112 h 5311470"/>
                <a:gd name="connsiteX66" fmla="*/ 1614868 w 4098122"/>
                <a:gd name="connsiteY66" fmla="*/ 5177448 h 5311470"/>
                <a:gd name="connsiteX67" fmla="*/ 1776765 w 4098122"/>
                <a:gd name="connsiteY67" fmla="*/ 5199784 h 5311470"/>
                <a:gd name="connsiteX68" fmla="*/ 1981836 w 4098122"/>
                <a:gd name="connsiteY68" fmla="*/ 5210952 h 5311470"/>
                <a:gd name="connsiteX69" fmla="*/ 2060390 w 4098122"/>
                <a:gd name="connsiteY69" fmla="*/ 5177531 h 5311470"/>
                <a:gd name="connsiteX70" fmla="*/ 2100562 w 4098122"/>
                <a:gd name="connsiteY70" fmla="*/ 5210952 h 5311470"/>
                <a:gd name="connsiteX71" fmla="*/ 2186907 w 4098122"/>
                <a:gd name="connsiteY71" fmla="*/ 5199784 h 5311470"/>
                <a:gd name="connsiteX72" fmla="*/ 2338012 w 4098122"/>
                <a:gd name="connsiteY72" fmla="*/ 5177448 h 5311470"/>
                <a:gd name="connsiteX73" fmla="*/ 3471298 w 4098122"/>
                <a:gd name="connsiteY73" fmla="*/ 5155112 h 5311470"/>
                <a:gd name="connsiteX74" fmla="*/ 3503678 w 4098122"/>
                <a:gd name="connsiteY74" fmla="*/ 5143945 h 5311470"/>
                <a:gd name="connsiteX75" fmla="*/ 3536058 w 4098122"/>
                <a:gd name="connsiteY75" fmla="*/ 5121609 h 5311470"/>
                <a:gd name="connsiteX76" fmla="*/ 3643989 w 4098122"/>
                <a:gd name="connsiteY76" fmla="*/ 5110441 h 5311470"/>
                <a:gd name="connsiteX77" fmla="*/ 3665576 w 4098122"/>
                <a:gd name="connsiteY77" fmla="*/ 5132777 h 5311470"/>
                <a:gd name="connsiteX78" fmla="*/ 3773508 w 4098122"/>
                <a:gd name="connsiteY78" fmla="*/ 5155112 h 5311470"/>
                <a:gd name="connsiteX79" fmla="*/ 3816680 w 4098122"/>
                <a:gd name="connsiteY79" fmla="*/ 5166280 h 5311470"/>
                <a:gd name="connsiteX80" fmla="*/ 3870647 w 4098122"/>
                <a:gd name="connsiteY80" fmla="*/ 5177448 h 5311470"/>
                <a:gd name="connsiteX81" fmla="*/ 3874975 w 4098122"/>
                <a:gd name="connsiteY81" fmla="*/ 5037497 h 5311470"/>
                <a:gd name="connsiteX82" fmla="*/ 3913820 w 4098122"/>
                <a:gd name="connsiteY82" fmla="*/ 4697231 h 5311470"/>
                <a:gd name="connsiteX83" fmla="*/ 3903026 w 4098122"/>
                <a:gd name="connsiteY83" fmla="*/ 4663727 h 5311470"/>
                <a:gd name="connsiteX84" fmla="*/ 3892233 w 4098122"/>
                <a:gd name="connsiteY84" fmla="*/ 4384532 h 5311470"/>
                <a:gd name="connsiteX85" fmla="*/ 3881440 w 4098122"/>
                <a:gd name="connsiteY85" fmla="*/ 4105336 h 5311470"/>
                <a:gd name="connsiteX86" fmla="*/ 3924612 w 4098122"/>
                <a:gd name="connsiteY86" fmla="*/ 4071832 h 5311470"/>
                <a:gd name="connsiteX87" fmla="*/ 3899780 w 4098122"/>
                <a:gd name="connsiteY87" fmla="*/ 3931880 h 5311470"/>
                <a:gd name="connsiteX88" fmla="*/ 3872811 w 4098122"/>
                <a:gd name="connsiteY88" fmla="*/ 3820202 h 5311470"/>
                <a:gd name="connsiteX89" fmla="*/ 3892233 w 4098122"/>
                <a:gd name="connsiteY89" fmla="*/ 3602783 h 5311470"/>
                <a:gd name="connsiteX90" fmla="*/ 3878749 w 4098122"/>
                <a:gd name="connsiteY90" fmla="*/ 3246828 h 5311470"/>
                <a:gd name="connsiteX91" fmla="*/ 3913820 w 4098122"/>
                <a:gd name="connsiteY91" fmla="*/ 3111398 h 5311470"/>
                <a:gd name="connsiteX92" fmla="*/ 3924612 w 4098122"/>
                <a:gd name="connsiteY92" fmla="*/ 3055560 h 5311470"/>
                <a:gd name="connsiteX93" fmla="*/ 3903026 w 4098122"/>
                <a:gd name="connsiteY93" fmla="*/ 2910378 h 5311470"/>
                <a:gd name="connsiteX94" fmla="*/ 3897643 w 4098122"/>
                <a:gd name="connsiteY94" fmla="*/ 2689852 h 5311470"/>
                <a:gd name="connsiteX95" fmla="*/ 3859853 w 4098122"/>
                <a:gd name="connsiteY95" fmla="*/ 2564175 h 5311470"/>
                <a:gd name="connsiteX96" fmla="*/ 3838267 w 4098122"/>
                <a:gd name="connsiteY96" fmla="*/ 2541839 h 5311470"/>
                <a:gd name="connsiteX97" fmla="*/ 3827474 w 4098122"/>
                <a:gd name="connsiteY97" fmla="*/ 2407825 h 5311470"/>
                <a:gd name="connsiteX98" fmla="*/ 3838267 w 4098122"/>
                <a:gd name="connsiteY98" fmla="*/ 2374321 h 5311470"/>
                <a:gd name="connsiteX99" fmla="*/ 3849060 w 4098122"/>
                <a:gd name="connsiteY99" fmla="*/ 2296146 h 5311470"/>
                <a:gd name="connsiteX100" fmla="*/ 3870647 w 4098122"/>
                <a:gd name="connsiteY100" fmla="*/ 2273811 h 5311470"/>
                <a:gd name="connsiteX101" fmla="*/ 3903026 w 4098122"/>
                <a:gd name="connsiteY101" fmla="*/ 2184469 h 5311470"/>
                <a:gd name="connsiteX102" fmla="*/ 3913820 w 4098122"/>
                <a:gd name="connsiteY102" fmla="*/ 2005783 h 5311470"/>
                <a:gd name="connsiteX103" fmla="*/ 3935406 w 4098122"/>
                <a:gd name="connsiteY103" fmla="*/ 1793595 h 5311470"/>
                <a:gd name="connsiteX104" fmla="*/ 3924612 w 4098122"/>
                <a:gd name="connsiteY104" fmla="*/ 1648413 h 5311470"/>
                <a:gd name="connsiteX105" fmla="*/ 3946199 w 4098122"/>
                <a:gd name="connsiteY105" fmla="*/ 1614909 h 5311470"/>
                <a:gd name="connsiteX106" fmla="*/ 3940816 w 4098122"/>
                <a:gd name="connsiteY106" fmla="*/ 1485848 h 5311470"/>
                <a:gd name="connsiteX107" fmla="*/ 3947836 w 4098122"/>
                <a:gd name="connsiteY107" fmla="*/ 1378692 h 5311470"/>
                <a:gd name="connsiteX108" fmla="*/ 3931105 w 4098122"/>
                <a:gd name="connsiteY108" fmla="*/ 1305039 h 5311470"/>
                <a:gd name="connsiteX109" fmla="*/ 3913293 w 4098122"/>
                <a:gd name="connsiteY109" fmla="*/ 1178655 h 5311470"/>
                <a:gd name="connsiteX110" fmla="*/ 3903026 w 4098122"/>
                <a:gd name="connsiteY110" fmla="*/ 676810 h 5311470"/>
                <a:gd name="connsiteX111" fmla="*/ 3917066 w 4098122"/>
                <a:gd name="connsiteY111" fmla="*/ 454869 h 5311470"/>
                <a:gd name="connsiteX112" fmla="*/ 3892233 w 4098122"/>
                <a:gd name="connsiteY112" fmla="*/ 397615 h 5311470"/>
                <a:gd name="connsiteX113" fmla="*/ 3913820 w 4098122"/>
                <a:gd name="connsiteY113" fmla="*/ 218929 h 5311470"/>
                <a:gd name="connsiteX114" fmla="*/ 3827474 w 4098122"/>
                <a:gd name="connsiteY114" fmla="*/ 196594 h 5311470"/>
                <a:gd name="connsiteX115" fmla="*/ 3795094 w 4098122"/>
                <a:gd name="connsiteY115" fmla="*/ 174258 h 5311470"/>
                <a:gd name="connsiteX116" fmla="*/ 3719542 w 4098122"/>
                <a:gd name="connsiteY116" fmla="*/ 163090 h 5311470"/>
                <a:gd name="connsiteX117" fmla="*/ 3683388 w 4098122"/>
                <a:gd name="connsiteY117" fmla="*/ 154045 h 5311470"/>
                <a:gd name="connsiteX118" fmla="*/ 3633196 w 4098122"/>
                <a:gd name="connsiteY118" fmla="*/ 140754 h 5311470"/>
                <a:gd name="connsiteX119" fmla="*/ 3590023 w 4098122"/>
                <a:gd name="connsiteY119" fmla="*/ 163090 h 5311470"/>
                <a:gd name="connsiteX120" fmla="*/ 3287814 w 4098122"/>
                <a:gd name="connsiteY120" fmla="*/ 174258 h 5311470"/>
                <a:gd name="connsiteX121" fmla="*/ 3190675 w 4098122"/>
                <a:gd name="connsiteY121" fmla="*/ 196594 h 5311470"/>
                <a:gd name="connsiteX122" fmla="*/ 3169088 w 4098122"/>
                <a:gd name="connsiteY122" fmla="*/ 174258 h 5311470"/>
                <a:gd name="connsiteX123" fmla="*/ 3136709 w 4098122"/>
                <a:gd name="connsiteY123" fmla="*/ 163090 h 5311470"/>
                <a:gd name="connsiteX124" fmla="*/ 3115123 w 4098122"/>
                <a:gd name="connsiteY124" fmla="*/ 140754 h 5311470"/>
                <a:gd name="connsiteX125" fmla="*/ 3030414 w 4098122"/>
                <a:gd name="connsiteY125" fmla="*/ 159276 h 5311470"/>
                <a:gd name="connsiteX126" fmla="*/ 2856086 w 4098122"/>
                <a:gd name="connsiteY126" fmla="*/ 151922 h 5311470"/>
                <a:gd name="connsiteX127" fmla="*/ 2445944 w 4098122"/>
                <a:gd name="connsiteY127" fmla="*/ 174258 h 5311470"/>
                <a:gd name="connsiteX128" fmla="*/ 2111354 w 4098122"/>
                <a:gd name="connsiteY128" fmla="*/ 129587 h 5311470"/>
                <a:gd name="connsiteX129" fmla="*/ 1882561 w 4098122"/>
                <a:gd name="connsiteY129" fmla="*/ 154045 h 5311470"/>
                <a:gd name="connsiteX130" fmla="*/ 1712006 w 4098122"/>
                <a:gd name="connsiteY130" fmla="*/ 140754 h 5311470"/>
                <a:gd name="connsiteX131" fmla="*/ 1237105 w 4098122"/>
                <a:gd name="connsiteY131" fmla="*/ 163090 h 5311470"/>
                <a:gd name="connsiteX132" fmla="*/ 1160470 w 4098122"/>
                <a:gd name="connsiteY132" fmla="*/ 142170 h 5311470"/>
                <a:gd name="connsiteX133" fmla="*/ 1086000 w 4098122"/>
                <a:gd name="connsiteY133" fmla="*/ 119834 h 5311470"/>
                <a:gd name="connsiteX134" fmla="*/ 1042828 w 4098122"/>
                <a:gd name="connsiteY134" fmla="*/ 118419 h 5311470"/>
                <a:gd name="connsiteX135" fmla="*/ 1007681 w 4098122"/>
                <a:gd name="connsiteY135" fmla="*/ 0 h 5311470"/>
                <a:gd name="connsiteX136" fmla="*/ 1100279 w 4098122"/>
                <a:gd name="connsiteY136" fmla="*/ 23149 h 5311470"/>
                <a:gd name="connsiteX137" fmla="*/ 1169727 w 4098122"/>
                <a:gd name="connsiteY137" fmla="*/ 69448 h 5311470"/>
                <a:gd name="connsiteX138" fmla="*/ 1679013 w 4098122"/>
                <a:gd name="connsiteY138" fmla="*/ 46298 h 5311470"/>
                <a:gd name="connsiteX139" fmla="*/ 1760036 w 4098122"/>
                <a:gd name="connsiteY139" fmla="*/ 23149 h 5311470"/>
                <a:gd name="connsiteX140" fmla="*/ 2107276 w 4098122"/>
                <a:gd name="connsiteY140" fmla="*/ 34724 h 5311470"/>
                <a:gd name="connsiteX141" fmla="*/ 2466092 w 4098122"/>
                <a:gd name="connsiteY141" fmla="*/ 81022 h 5311470"/>
                <a:gd name="connsiteX142" fmla="*/ 2905930 w 4098122"/>
                <a:gd name="connsiteY142" fmla="*/ 57873 h 5311470"/>
                <a:gd name="connsiteX143" fmla="*/ 3010102 w 4098122"/>
                <a:gd name="connsiteY143" fmla="*/ 34724 h 5311470"/>
                <a:gd name="connsiteX144" fmla="*/ 3183722 w 4098122"/>
                <a:gd name="connsiteY144" fmla="*/ 46298 h 5311470"/>
                <a:gd name="connsiteX145" fmla="*/ 3206871 w 4098122"/>
                <a:gd name="connsiteY145" fmla="*/ 69448 h 5311470"/>
                <a:gd name="connsiteX146" fmla="*/ 3241595 w 4098122"/>
                <a:gd name="connsiteY146" fmla="*/ 81022 h 5311470"/>
                <a:gd name="connsiteX147" fmla="*/ 3264745 w 4098122"/>
                <a:gd name="connsiteY147" fmla="*/ 104172 h 5311470"/>
                <a:gd name="connsiteX148" fmla="*/ 3368917 w 4098122"/>
                <a:gd name="connsiteY148" fmla="*/ 81022 h 5311470"/>
                <a:gd name="connsiteX149" fmla="*/ 3693008 w 4098122"/>
                <a:gd name="connsiteY149" fmla="*/ 69448 h 5311470"/>
                <a:gd name="connsiteX150" fmla="*/ 3739307 w 4098122"/>
                <a:gd name="connsiteY150" fmla="*/ 46298 h 5311470"/>
                <a:gd name="connsiteX151" fmla="*/ 3774031 w 4098122"/>
                <a:gd name="connsiteY151" fmla="*/ 23149 h 5311470"/>
                <a:gd name="connsiteX152" fmla="*/ 3831904 w 4098122"/>
                <a:gd name="connsiteY152" fmla="*/ 69448 h 5311470"/>
                <a:gd name="connsiteX153" fmla="*/ 3912927 w 4098122"/>
                <a:gd name="connsiteY153" fmla="*/ 81022 h 5311470"/>
                <a:gd name="connsiteX154" fmla="*/ 3947651 w 4098122"/>
                <a:gd name="connsiteY154" fmla="*/ 104172 h 5311470"/>
                <a:gd name="connsiteX155" fmla="*/ 4040249 w 4098122"/>
                <a:gd name="connsiteY155" fmla="*/ 127321 h 5311470"/>
                <a:gd name="connsiteX156" fmla="*/ 4017099 w 4098122"/>
                <a:gd name="connsiteY156" fmla="*/ 312516 h 5311470"/>
                <a:gd name="connsiteX157" fmla="*/ 4005524 w 4098122"/>
                <a:gd name="connsiteY157" fmla="*/ 347240 h 5311470"/>
                <a:gd name="connsiteX158" fmla="*/ 4028674 w 4098122"/>
                <a:gd name="connsiteY158" fmla="*/ 601883 h 5311470"/>
                <a:gd name="connsiteX159" fmla="*/ 4040249 w 4098122"/>
                <a:gd name="connsiteY159" fmla="*/ 1169043 h 5311470"/>
                <a:gd name="connsiteX160" fmla="*/ 4063398 w 4098122"/>
                <a:gd name="connsiteY160" fmla="*/ 1238491 h 5311470"/>
                <a:gd name="connsiteX161" fmla="*/ 4074973 w 4098122"/>
                <a:gd name="connsiteY161" fmla="*/ 1273215 h 5311470"/>
                <a:gd name="connsiteX162" fmla="*/ 4098122 w 4098122"/>
                <a:gd name="connsiteY162" fmla="*/ 1354238 h 5311470"/>
                <a:gd name="connsiteX163" fmla="*/ 4074973 w 4098122"/>
                <a:gd name="connsiteY163" fmla="*/ 1574157 h 5311470"/>
                <a:gd name="connsiteX164" fmla="*/ 4051823 w 4098122"/>
                <a:gd name="connsiteY164" fmla="*/ 1608881 h 5311470"/>
                <a:gd name="connsiteX165" fmla="*/ 4063398 w 4098122"/>
                <a:gd name="connsiteY165" fmla="*/ 1759352 h 5311470"/>
                <a:gd name="connsiteX166" fmla="*/ 4040249 w 4098122"/>
                <a:gd name="connsiteY166" fmla="*/ 1979271 h 5311470"/>
                <a:gd name="connsiteX167" fmla="*/ 4028674 w 4098122"/>
                <a:gd name="connsiteY167" fmla="*/ 2164466 h 5311470"/>
                <a:gd name="connsiteX168" fmla="*/ 3993950 w 4098122"/>
                <a:gd name="connsiteY168" fmla="*/ 2257063 h 5311470"/>
                <a:gd name="connsiteX169" fmla="*/ 3970800 w 4098122"/>
                <a:gd name="connsiteY169" fmla="*/ 2280212 h 5311470"/>
                <a:gd name="connsiteX170" fmla="*/ 3959226 w 4098122"/>
                <a:gd name="connsiteY170" fmla="*/ 2361235 h 5311470"/>
                <a:gd name="connsiteX171" fmla="*/ 3947651 w 4098122"/>
                <a:gd name="connsiteY171" fmla="*/ 2395959 h 5311470"/>
                <a:gd name="connsiteX172" fmla="*/ 3959226 w 4098122"/>
                <a:gd name="connsiteY172" fmla="*/ 2534855 h 5311470"/>
                <a:gd name="connsiteX173" fmla="*/ 3982375 w 4098122"/>
                <a:gd name="connsiteY173" fmla="*/ 2558005 h 5311470"/>
                <a:gd name="connsiteX174" fmla="*/ 3993950 w 4098122"/>
                <a:gd name="connsiteY174" fmla="*/ 2592729 h 5311470"/>
                <a:gd name="connsiteX175" fmla="*/ 4028674 w 4098122"/>
                <a:gd name="connsiteY175" fmla="*/ 2916820 h 5311470"/>
                <a:gd name="connsiteX176" fmla="*/ 4051823 w 4098122"/>
                <a:gd name="connsiteY176" fmla="*/ 3067291 h 5311470"/>
                <a:gd name="connsiteX177" fmla="*/ 4040249 w 4098122"/>
                <a:gd name="connsiteY177" fmla="*/ 3125164 h 5311470"/>
                <a:gd name="connsiteX178" fmla="*/ 4029899 w 4098122"/>
                <a:gd name="connsiteY178" fmla="*/ 3164921 h 5311470"/>
                <a:gd name="connsiteX179" fmla="*/ 4031149 w 4098122"/>
                <a:gd name="connsiteY179" fmla="*/ 3158443 h 5311470"/>
                <a:gd name="connsiteX180" fmla="*/ 4029899 w 4098122"/>
                <a:gd name="connsiteY180" fmla="*/ 3164921 h 5311470"/>
                <a:gd name="connsiteX181" fmla="*/ 4017099 w 4098122"/>
                <a:gd name="connsiteY181" fmla="*/ 3229336 h 5311470"/>
                <a:gd name="connsiteX182" fmla="*/ 4017099 w 4098122"/>
                <a:gd name="connsiteY182" fmla="*/ 3634450 h 5311470"/>
                <a:gd name="connsiteX183" fmla="*/ 4051823 w 4098122"/>
                <a:gd name="connsiteY183" fmla="*/ 3842795 h 5311470"/>
                <a:gd name="connsiteX184" fmla="*/ 4063398 w 4098122"/>
                <a:gd name="connsiteY184" fmla="*/ 3981691 h 5311470"/>
                <a:gd name="connsiteX185" fmla="*/ 4051823 w 4098122"/>
                <a:gd name="connsiteY185" fmla="*/ 4120587 h 5311470"/>
                <a:gd name="connsiteX186" fmla="*/ 4040249 w 4098122"/>
                <a:gd name="connsiteY186" fmla="*/ 4155311 h 5311470"/>
                <a:gd name="connsiteX187" fmla="*/ 4017099 w 4098122"/>
                <a:gd name="connsiteY187" fmla="*/ 4444678 h 5311470"/>
                <a:gd name="connsiteX188" fmla="*/ 4028674 w 4098122"/>
                <a:gd name="connsiteY188" fmla="*/ 4734045 h 5311470"/>
                <a:gd name="connsiteX189" fmla="*/ 4040249 w 4098122"/>
                <a:gd name="connsiteY189" fmla="*/ 4768769 h 5311470"/>
                <a:gd name="connsiteX190" fmla="*/ 4025844 w 4098122"/>
                <a:gd name="connsiteY190" fmla="*/ 5150698 h 5311470"/>
                <a:gd name="connsiteX191" fmla="*/ 4014270 w 4098122"/>
                <a:gd name="connsiteY191" fmla="*/ 5275190 h 5311470"/>
                <a:gd name="connsiteX192" fmla="*/ 3936076 w 4098122"/>
                <a:gd name="connsiteY192" fmla="*/ 5254906 h 5311470"/>
                <a:gd name="connsiteX193" fmla="*/ 3889778 w 4098122"/>
                <a:gd name="connsiteY193" fmla="*/ 5243331 h 5311470"/>
                <a:gd name="connsiteX194" fmla="*/ 3788546 w 4098122"/>
                <a:gd name="connsiteY194" fmla="*/ 5240502 h 5311470"/>
                <a:gd name="connsiteX195" fmla="*/ 3713143 w 4098122"/>
                <a:gd name="connsiteY195" fmla="*/ 5246382 h 5311470"/>
                <a:gd name="connsiteX196" fmla="*/ 3655455 w 4098122"/>
                <a:gd name="connsiteY196" fmla="*/ 5234733 h 5311470"/>
                <a:gd name="connsiteX197" fmla="*/ 3600411 w 4098122"/>
                <a:gd name="connsiteY197" fmla="*/ 5231757 h 5311470"/>
                <a:gd name="connsiteX198" fmla="*/ 3565686 w 4098122"/>
                <a:gd name="connsiteY198" fmla="*/ 5243331 h 5311470"/>
                <a:gd name="connsiteX199" fmla="*/ 2350345 w 4098122"/>
                <a:gd name="connsiteY199" fmla="*/ 5266481 h 5311470"/>
                <a:gd name="connsiteX200" fmla="*/ 2188299 w 4098122"/>
                <a:gd name="connsiteY200" fmla="*/ 5289630 h 5311470"/>
                <a:gd name="connsiteX201" fmla="*/ 2095702 w 4098122"/>
                <a:gd name="connsiteY201" fmla="*/ 5301205 h 5311470"/>
                <a:gd name="connsiteX202" fmla="*/ 2049329 w 4098122"/>
                <a:gd name="connsiteY202" fmla="*/ 5306936 h 5311470"/>
                <a:gd name="connsiteX203" fmla="*/ 1968380 w 4098122"/>
                <a:gd name="connsiteY203" fmla="*/ 5301205 h 5311470"/>
                <a:gd name="connsiteX204" fmla="*/ 1748461 w 4098122"/>
                <a:gd name="connsiteY204" fmla="*/ 5289630 h 5311470"/>
                <a:gd name="connsiteX205" fmla="*/ 1574841 w 4098122"/>
                <a:gd name="connsiteY205" fmla="*/ 5266481 h 5311470"/>
                <a:gd name="connsiteX206" fmla="*/ 1505393 w 4098122"/>
                <a:gd name="connsiteY206" fmla="*/ 5243331 h 5311470"/>
                <a:gd name="connsiteX207" fmla="*/ 1470669 w 4098122"/>
                <a:gd name="connsiteY207" fmla="*/ 5231757 h 5311470"/>
                <a:gd name="connsiteX208" fmla="*/ 1435945 w 4098122"/>
                <a:gd name="connsiteY208" fmla="*/ 5220182 h 5311470"/>
                <a:gd name="connsiteX209" fmla="*/ 1366497 w 4098122"/>
                <a:gd name="connsiteY209" fmla="*/ 5208607 h 5311470"/>
                <a:gd name="connsiteX210" fmla="*/ 1331773 w 4098122"/>
                <a:gd name="connsiteY210" fmla="*/ 5197033 h 5311470"/>
                <a:gd name="connsiteX211" fmla="*/ 1273899 w 4098122"/>
                <a:gd name="connsiteY211" fmla="*/ 5185458 h 5311470"/>
                <a:gd name="connsiteX212" fmla="*/ 1088704 w 4098122"/>
                <a:gd name="connsiteY212" fmla="*/ 5197033 h 5311470"/>
                <a:gd name="connsiteX213" fmla="*/ 1030831 w 4098122"/>
                <a:gd name="connsiteY213" fmla="*/ 5208607 h 5311470"/>
                <a:gd name="connsiteX214" fmla="*/ 799337 w 4098122"/>
                <a:gd name="connsiteY214" fmla="*/ 5197033 h 5311470"/>
                <a:gd name="connsiteX215" fmla="*/ 648866 w 4098122"/>
                <a:gd name="connsiteY215" fmla="*/ 5231757 h 5311470"/>
                <a:gd name="connsiteX216" fmla="*/ 452097 w 4098122"/>
                <a:gd name="connsiteY216" fmla="*/ 5197033 h 5311470"/>
                <a:gd name="connsiteX217" fmla="*/ 244625 w 4098122"/>
                <a:gd name="connsiteY217" fmla="*/ 5207919 h 5311470"/>
                <a:gd name="connsiteX218" fmla="*/ 174304 w 4098122"/>
                <a:gd name="connsiteY218" fmla="*/ 5220182 h 5311470"/>
                <a:gd name="connsiteX219" fmla="*/ 117808 w 4098122"/>
                <a:gd name="connsiteY219" fmla="*/ 5228128 h 5311470"/>
                <a:gd name="connsiteX220" fmla="*/ 12259 w 4098122"/>
                <a:gd name="connsiteY220" fmla="*/ 5243331 h 5311470"/>
                <a:gd name="connsiteX221" fmla="*/ 23144 w 4098122"/>
                <a:gd name="connsiteY221" fmla="*/ 5109442 h 5311470"/>
                <a:gd name="connsiteX222" fmla="*/ 46294 w 4098122"/>
                <a:gd name="connsiteY222" fmla="*/ 5020289 h 5311470"/>
                <a:gd name="connsiteX223" fmla="*/ 35408 w 4098122"/>
                <a:gd name="connsiteY223" fmla="*/ 4826643 h 5311470"/>
                <a:gd name="connsiteX224" fmla="*/ 58557 w 4098122"/>
                <a:gd name="connsiteY224" fmla="*/ 4791919 h 5311470"/>
                <a:gd name="connsiteX225" fmla="*/ 70132 w 4098122"/>
                <a:gd name="connsiteY225" fmla="*/ 4745620 h 5311470"/>
                <a:gd name="connsiteX226" fmla="*/ 35408 w 4098122"/>
                <a:gd name="connsiteY226" fmla="*/ 4676172 h 5311470"/>
                <a:gd name="connsiteX227" fmla="*/ 23833 w 4098122"/>
                <a:gd name="connsiteY227" fmla="*/ 4641448 h 5311470"/>
                <a:gd name="connsiteX228" fmla="*/ 35408 w 4098122"/>
                <a:gd name="connsiteY228" fmla="*/ 4514126 h 5311470"/>
                <a:gd name="connsiteX229" fmla="*/ 46983 w 4098122"/>
                <a:gd name="connsiteY229" fmla="*/ 4467828 h 5311470"/>
                <a:gd name="connsiteX230" fmla="*/ 70132 w 4098122"/>
                <a:gd name="connsiteY230" fmla="*/ 4363655 h 5311470"/>
                <a:gd name="connsiteX231" fmla="*/ 58557 w 4098122"/>
                <a:gd name="connsiteY231" fmla="*/ 4305782 h 5311470"/>
                <a:gd name="connsiteX232" fmla="*/ 46983 w 4098122"/>
                <a:gd name="connsiteY232" fmla="*/ 4236334 h 5311470"/>
                <a:gd name="connsiteX233" fmla="*/ 23833 w 4098122"/>
                <a:gd name="connsiteY233" fmla="*/ 4166886 h 5311470"/>
                <a:gd name="connsiteX234" fmla="*/ 35408 w 4098122"/>
                <a:gd name="connsiteY234" fmla="*/ 3877519 h 5311470"/>
                <a:gd name="connsiteX235" fmla="*/ 46983 w 4098122"/>
                <a:gd name="connsiteY235" fmla="*/ 3819645 h 5311470"/>
                <a:gd name="connsiteX236" fmla="*/ 116431 w 4098122"/>
                <a:gd name="connsiteY236" fmla="*/ 3750197 h 5311470"/>
                <a:gd name="connsiteX237" fmla="*/ 93281 w 4098122"/>
                <a:gd name="connsiteY237" fmla="*/ 3611301 h 5311470"/>
                <a:gd name="connsiteX238" fmla="*/ 70132 w 4098122"/>
                <a:gd name="connsiteY238" fmla="*/ 3576577 h 5311470"/>
                <a:gd name="connsiteX239" fmla="*/ 58557 w 4098122"/>
                <a:gd name="connsiteY239" fmla="*/ 3437681 h 5311470"/>
                <a:gd name="connsiteX240" fmla="*/ 35408 w 4098122"/>
                <a:gd name="connsiteY240" fmla="*/ 3345083 h 5311470"/>
                <a:gd name="connsiteX241" fmla="*/ 12259 w 4098122"/>
                <a:gd name="connsiteY241" fmla="*/ 3264060 h 5311470"/>
                <a:gd name="connsiteX242" fmla="*/ 23833 w 4098122"/>
                <a:gd name="connsiteY242" fmla="*/ 3078866 h 5311470"/>
                <a:gd name="connsiteX243" fmla="*/ 46983 w 4098122"/>
                <a:gd name="connsiteY243" fmla="*/ 3009417 h 5311470"/>
                <a:gd name="connsiteX244" fmla="*/ 58557 w 4098122"/>
                <a:gd name="connsiteY244" fmla="*/ 2974693 h 5311470"/>
                <a:gd name="connsiteX245" fmla="*/ 46983 w 4098122"/>
                <a:gd name="connsiteY245" fmla="*/ 2812648 h 5311470"/>
                <a:gd name="connsiteX246" fmla="*/ 35408 w 4098122"/>
                <a:gd name="connsiteY246" fmla="*/ 2673752 h 5311470"/>
                <a:gd name="connsiteX247" fmla="*/ 46983 w 4098122"/>
                <a:gd name="connsiteY247" fmla="*/ 2523281 h 5311470"/>
                <a:gd name="connsiteX248" fmla="*/ 70132 w 4098122"/>
                <a:gd name="connsiteY248" fmla="*/ 2453833 h 5311470"/>
                <a:gd name="connsiteX249" fmla="*/ 58557 w 4098122"/>
                <a:gd name="connsiteY249" fmla="*/ 2257063 h 5311470"/>
                <a:gd name="connsiteX250" fmla="*/ 46983 w 4098122"/>
                <a:gd name="connsiteY250" fmla="*/ 2210764 h 5311470"/>
                <a:gd name="connsiteX251" fmla="*/ 23833 w 4098122"/>
                <a:gd name="connsiteY251" fmla="*/ 2176040 h 5311470"/>
                <a:gd name="connsiteX252" fmla="*/ 23833 w 4098122"/>
                <a:gd name="connsiteY252" fmla="*/ 1828800 h 5311470"/>
                <a:gd name="connsiteX253" fmla="*/ 35408 w 4098122"/>
                <a:gd name="connsiteY253" fmla="*/ 1713053 h 5311470"/>
                <a:gd name="connsiteX254" fmla="*/ 58557 w 4098122"/>
                <a:gd name="connsiteY254" fmla="*/ 1643605 h 5311470"/>
                <a:gd name="connsiteX255" fmla="*/ 35408 w 4098122"/>
                <a:gd name="connsiteY255" fmla="*/ 1481559 h 5311470"/>
                <a:gd name="connsiteX256" fmla="*/ 23833 w 4098122"/>
                <a:gd name="connsiteY256" fmla="*/ 1446835 h 5311470"/>
                <a:gd name="connsiteX257" fmla="*/ 684 w 4098122"/>
                <a:gd name="connsiteY257" fmla="*/ 1365812 h 5311470"/>
                <a:gd name="connsiteX258" fmla="*/ 12259 w 4098122"/>
                <a:gd name="connsiteY258" fmla="*/ 1192192 h 5311470"/>
                <a:gd name="connsiteX259" fmla="*/ 23833 w 4098122"/>
                <a:gd name="connsiteY259" fmla="*/ 1157468 h 5311470"/>
                <a:gd name="connsiteX260" fmla="*/ 58557 w 4098122"/>
                <a:gd name="connsiteY260" fmla="*/ 1064871 h 5311470"/>
                <a:gd name="connsiteX261" fmla="*/ 46983 w 4098122"/>
                <a:gd name="connsiteY261" fmla="*/ 844952 h 5311470"/>
                <a:gd name="connsiteX262" fmla="*/ 35408 w 4098122"/>
                <a:gd name="connsiteY262" fmla="*/ 787078 h 5311470"/>
                <a:gd name="connsiteX263" fmla="*/ 23833 w 4098122"/>
                <a:gd name="connsiteY263" fmla="*/ 648182 h 5311470"/>
                <a:gd name="connsiteX264" fmla="*/ 12259 w 4098122"/>
                <a:gd name="connsiteY264" fmla="*/ 555585 h 5311470"/>
                <a:gd name="connsiteX265" fmla="*/ 23833 w 4098122"/>
                <a:gd name="connsiteY265" fmla="*/ 115747 h 5311470"/>
                <a:gd name="connsiteX266" fmla="*/ 70132 w 4098122"/>
                <a:gd name="connsiteY266" fmla="*/ 69448 h 5311470"/>
                <a:gd name="connsiteX267" fmla="*/ 428947 w 4098122"/>
                <a:gd name="connsiteY267" fmla="*/ 69448 h 5311470"/>
                <a:gd name="connsiteX268" fmla="*/ 556269 w 4098122"/>
                <a:gd name="connsiteY268" fmla="*/ 81022 h 5311470"/>
                <a:gd name="connsiteX269" fmla="*/ 891935 w 4098122"/>
                <a:gd name="connsiteY269" fmla="*/ 57873 h 5311470"/>
                <a:gd name="connsiteX270" fmla="*/ 926659 w 4098122"/>
                <a:gd name="connsiteY270" fmla="*/ 46298 h 5311470"/>
                <a:gd name="connsiteX271" fmla="*/ 961383 w 4098122"/>
                <a:gd name="connsiteY271" fmla="*/ 23149 h 5311470"/>
                <a:gd name="connsiteX272" fmla="*/ 1007681 w 4098122"/>
                <a:gd name="connsiteY272" fmla="*/ 0 h 5311470"/>
                <a:gd name="connsiteX0-1" fmla="*/ 1042828 w 4098122"/>
                <a:gd name="connsiteY0-2" fmla="*/ 118419 h 5311470"/>
                <a:gd name="connsiteX1-3" fmla="*/ 1010449 w 4098122"/>
                <a:gd name="connsiteY1-4" fmla="*/ 140754 h 5311470"/>
                <a:gd name="connsiteX2-5" fmla="*/ 912755 w 4098122"/>
                <a:gd name="connsiteY2-6" fmla="*/ 151921 h 5311470"/>
                <a:gd name="connsiteX3-7" fmla="*/ 665066 w 4098122"/>
                <a:gd name="connsiteY3-8" fmla="*/ 174258 h 5311470"/>
                <a:gd name="connsiteX4-9" fmla="*/ 546340 w 4098122"/>
                <a:gd name="connsiteY4-10" fmla="*/ 163090 h 5311470"/>
                <a:gd name="connsiteX5-11" fmla="*/ 193938 w 4098122"/>
                <a:gd name="connsiteY5-12" fmla="*/ 169028 h 5311470"/>
                <a:gd name="connsiteX6-13" fmla="*/ 168578 w 4098122"/>
                <a:gd name="connsiteY6-14" fmla="*/ 207762 h 5311470"/>
                <a:gd name="connsiteX7-15" fmla="*/ 187473 w 4098122"/>
                <a:gd name="connsiteY7-16" fmla="*/ 608390 h 5311470"/>
                <a:gd name="connsiteX8-17" fmla="*/ 208505 w 4098122"/>
                <a:gd name="connsiteY8-18" fmla="*/ 760923 h 5311470"/>
                <a:gd name="connsiteX9-19" fmla="*/ 179372 w 4098122"/>
                <a:gd name="connsiteY9-20" fmla="*/ 855496 h 5311470"/>
                <a:gd name="connsiteX10-21" fmla="*/ 190165 w 4098122"/>
                <a:gd name="connsiteY10-22" fmla="*/ 911336 h 5311470"/>
                <a:gd name="connsiteX11-23" fmla="*/ 222545 w 4098122"/>
                <a:gd name="connsiteY11-24" fmla="*/ 1056518 h 5311470"/>
                <a:gd name="connsiteX12-25" fmla="*/ 209587 w 4098122"/>
                <a:gd name="connsiteY12-26" fmla="*/ 1198869 h 5311470"/>
                <a:gd name="connsiteX13-27" fmla="*/ 193411 w 4098122"/>
                <a:gd name="connsiteY13-28" fmla="*/ 1287934 h 5311470"/>
                <a:gd name="connsiteX14-29" fmla="*/ 146992 w 4098122"/>
                <a:gd name="connsiteY14-30" fmla="*/ 1413887 h 5311470"/>
                <a:gd name="connsiteX15-31" fmla="*/ 168578 w 4098122"/>
                <a:gd name="connsiteY15-32" fmla="*/ 1492062 h 5311470"/>
                <a:gd name="connsiteX16-33" fmla="*/ 179372 w 4098122"/>
                <a:gd name="connsiteY16-34" fmla="*/ 1525566 h 5311470"/>
                <a:gd name="connsiteX17-35" fmla="*/ 200958 w 4098122"/>
                <a:gd name="connsiteY17-36" fmla="*/ 1681916 h 5311470"/>
                <a:gd name="connsiteX18-37" fmla="*/ 179372 w 4098122"/>
                <a:gd name="connsiteY18-38" fmla="*/ 1748923 h 5311470"/>
                <a:gd name="connsiteX19-39" fmla="*/ 168578 w 4098122"/>
                <a:gd name="connsiteY19-40" fmla="*/ 1860602 h 5311470"/>
                <a:gd name="connsiteX20-41" fmla="*/ 204205 w 4098122"/>
                <a:gd name="connsiteY20-42" fmla="*/ 2148134 h 5311470"/>
                <a:gd name="connsiteX21-43" fmla="*/ 190165 w 4098122"/>
                <a:gd name="connsiteY21-44" fmla="*/ 2229139 h 5311470"/>
                <a:gd name="connsiteX22-45" fmla="*/ 200958 w 4098122"/>
                <a:gd name="connsiteY22-46" fmla="*/ 2273811 h 5311470"/>
                <a:gd name="connsiteX23-47" fmla="*/ 211751 w 4098122"/>
                <a:gd name="connsiteY23-48" fmla="*/ 2463665 h 5311470"/>
                <a:gd name="connsiteX24-49" fmla="*/ 190165 w 4098122"/>
                <a:gd name="connsiteY24-50" fmla="*/ 2530671 h 5311470"/>
                <a:gd name="connsiteX25-51" fmla="*/ 197184 w 4098122"/>
                <a:gd name="connsiteY25-52" fmla="*/ 2693667 h 5311470"/>
                <a:gd name="connsiteX26-53" fmla="*/ 190165 w 4098122"/>
                <a:gd name="connsiteY26-54" fmla="*/ 2809867 h 5311470"/>
                <a:gd name="connsiteX27-55" fmla="*/ 200958 w 4098122"/>
                <a:gd name="connsiteY27-56" fmla="*/ 2966216 h 5311470"/>
                <a:gd name="connsiteX28-57" fmla="*/ 190165 w 4098122"/>
                <a:gd name="connsiteY28-58" fmla="*/ 2999720 h 5311470"/>
                <a:gd name="connsiteX29-59" fmla="*/ 168578 w 4098122"/>
                <a:gd name="connsiteY29-60" fmla="*/ 3066728 h 5311470"/>
                <a:gd name="connsiteX30-61" fmla="*/ 187473 w 4098122"/>
                <a:gd name="connsiteY30-62" fmla="*/ 3221661 h 5311470"/>
                <a:gd name="connsiteX31-63" fmla="*/ 179372 w 4098122"/>
                <a:gd name="connsiteY31-64" fmla="*/ 3323587 h 5311470"/>
                <a:gd name="connsiteX32-65" fmla="*/ 200958 w 4098122"/>
                <a:gd name="connsiteY32-66" fmla="*/ 3412930 h 5311470"/>
                <a:gd name="connsiteX33-67" fmla="*/ 211751 w 4098122"/>
                <a:gd name="connsiteY33-68" fmla="*/ 3546944 h 5311470"/>
                <a:gd name="connsiteX34-69" fmla="*/ 233337 w 4098122"/>
                <a:gd name="connsiteY34-70" fmla="*/ 3580448 h 5311470"/>
                <a:gd name="connsiteX35-71" fmla="*/ 254924 w 4098122"/>
                <a:gd name="connsiteY35-72" fmla="*/ 3714461 h 5311470"/>
                <a:gd name="connsiteX36-73" fmla="*/ 207978 w 4098122"/>
                <a:gd name="connsiteY36-74" fmla="*/ 3817095 h 5311470"/>
                <a:gd name="connsiteX37-75" fmla="*/ 214443 w 4098122"/>
                <a:gd name="connsiteY37-76" fmla="*/ 3951817 h 5311470"/>
                <a:gd name="connsiteX38-77" fmla="*/ 168578 w 4098122"/>
                <a:gd name="connsiteY38-78" fmla="*/ 4116504 h 5311470"/>
                <a:gd name="connsiteX39-79" fmla="*/ 190165 w 4098122"/>
                <a:gd name="connsiteY39-80" fmla="*/ 4183511 h 5311470"/>
                <a:gd name="connsiteX40-81" fmla="*/ 218216 w 4098122"/>
                <a:gd name="connsiteY40-82" fmla="*/ 4256733 h 5311470"/>
                <a:gd name="connsiteX41-83" fmla="*/ 211751 w 4098122"/>
                <a:gd name="connsiteY41-84" fmla="*/ 4306356 h 5311470"/>
                <a:gd name="connsiteX42-85" fmla="*/ 190165 w 4098122"/>
                <a:gd name="connsiteY42-86" fmla="*/ 4406868 h 5311470"/>
                <a:gd name="connsiteX43-87" fmla="*/ 179372 w 4098122"/>
                <a:gd name="connsiteY43-88" fmla="*/ 4451539 h 5311470"/>
                <a:gd name="connsiteX44-89" fmla="*/ 168578 w 4098122"/>
                <a:gd name="connsiteY44-90" fmla="*/ 4574385 h 5311470"/>
                <a:gd name="connsiteX45-91" fmla="*/ 179372 w 4098122"/>
                <a:gd name="connsiteY45-92" fmla="*/ 4607889 h 5311470"/>
                <a:gd name="connsiteX46-93" fmla="*/ 211751 w 4098122"/>
                <a:gd name="connsiteY46-94" fmla="*/ 4674896 h 5311470"/>
                <a:gd name="connsiteX47-95" fmla="*/ 200958 w 4098122"/>
                <a:gd name="connsiteY47-96" fmla="*/ 4719567 h 5311470"/>
                <a:gd name="connsiteX48-97" fmla="*/ 179372 w 4098122"/>
                <a:gd name="connsiteY48-98" fmla="*/ 4753071 h 5311470"/>
                <a:gd name="connsiteX49-99" fmla="*/ 179372 w 4098122"/>
                <a:gd name="connsiteY49-100" fmla="*/ 5009930 h 5311470"/>
                <a:gd name="connsiteX50-101" fmla="*/ 157786 w 4098122"/>
                <a:gd name="connsiteY50-102" fmla="*/ 5043435 h 5311470"/>
                <a:gd name="connsiteX51-103" fmla="*/ 180935 w 4098122"/>
                <a:gd name="connsiteY51-104" fmla="*/ 5108814 h 5311470"/>
                <a:gd name="connsiteX52-105" fmla="*/ 230213 w 4098122"/>
                <a:gd name="connsiteY52-106" fmla="*/ 5074497 h 5311470"/>
                <a:gd name="connsiteX53-107" fmla="*/ 308890 w 4098122"/>
                <a:gd name="connsiteY53-108" fmla="*/ 5132777 h 5311470"/>
                <a:gd name="connsiteX54-109" fmla="*/ 330477 w 4098122"/>
                <a:gd name="connsiteY54-110" fmla="*/ 5110441 h 5311470"/>
                <a:gd name="connsiteX55-111" fmla="*/ 524754 w 4098122"/>
                <a:gd name="connsiteY55-112" fmla="*/ 5099273 h 5311470"/>
                <a:gd name="connsiteX56-113" fmla="*/ 783791 w 4098122"/>
                <a:gd name="connsiteY56-114" fmla="*/ 5099273 h 5311470"/>
                <a:gd name="connsiteX57-115" fmla="*/ 891723 w 4098122"/>
                <a:gd name="connsiteY57-116" fmla="*/ 5110441 h 5311470"/>
                <a:gd name="connsiteX58-117" fmla="*/ 1107587 w 4098122"/>
                <a:gd name="connsiteY58-118" fmla="*/ 5121609 h 5311470"/>
                <a:gd name="connsiteX59-119" fmla="*/ 1161553 w 4098122"/>
                <a:gd name="connsiteY59-120" fmla="*/ 5110441 h 5311470"/>
                <a:gd name="connsiteX60-121" fmla="*/ 1334244 w 4098122"/>
                <a:gd name="connsiteY60-122" fmla="*/ 5099273 h 5311470"/>
                <a:gd name="connsiteX61-123" fmla="*/ 1388211 w 4098122"/>
                <a:gd name="connsiteY61-124" fmla="*/ 5110441 h 5311470"/>
                <a:gd name="connsiteX62-125" fmla="*/ 1420590 w 4098122"/>
                <a:gd name="connsiteY62-126" fmla="*/ 5121609 h 5311470"/>
                <a:gd name="connsiteX63-127" fmla="*/ 1485349 w 4098122"/>
                <a:gd name="connsiteY63-128" fmla="*/ 5132777 h 5311470"/>
                <a:gd name="connsiteX64-129" fmla="*/ 1517729 w 4098122"/>
                <a:gd name="connsiteY64-130" fmla="*/ 5143945 h 5311470"/>
                <a:gd name="connsiteX65-131" fmla="*/ 1550108 w 4098122"/>
                <a:gd name="connsiteY65-132" fmla="*/ 5155112 h 5311470"/>
                <a:gd name="connsiteX66-133" fmla="*/ 1614868 w 4098122"/>
                <a:gd name="connsiteY66-134" fmla="*/ 5177448 h 5311470"/>
                <a:gd name="connsiteX67-135" fmla="*/ 1776765 w 4098122"/>
                <a:gd name="connsiteY67-136" fmla="*/ 5199784 h 5311470"/>
                <a:gd name="connsiteX68-137" fmla="*/ 1926080 w 4098122"/>
                <a:gd name="connsiteY68-138" fmla="*/ 5173781 h 5311470"/>
                <a:gd name="connsiteX69-139" fmla="*/ 2060390 w 4098122"/>
                <a:gd name="connsiteY69-140" fmla="*/ 5177531 h 5311470"/>
                <a:gd name="connsiteX70-141" fmla="*/ 2100562 w 4098122"/>
                <a:gd name="connsiteY70-142" fmla="*/ 5210952 h 5311470"/>
                <a:gd name="connsiteX71-143" fmla="*/ 2186907 w 4098122"/>
                <a:gd name="connsiteY71-144" fmla="*/ 5199784 h 5311470"/>
                <a:gd name="connsiteX72-145" fmla="*/ 2338012 w 4098122"/>
                <a:gd name="connsiteY72-146" fmla="*/ 5177448 h 5311470"/>
                <a:gd name="connsiteX73-147" fmla="*/ 3471298 w 4098122"/>
                <a:gd name="connsiteY73-148" fmla="*/ 5155112 h 5311470"/>
                <a:gd name="connsiteX74-149" fmla="*/ 3503678 w 4098122"/>
                <a:gd name="connsiteY74-150" fmla="*/ 5143945 h 5311470"/>
                <a:gd name="connsiteX75-151" fmla="*/ 3536058 w 4098122"/>
                <a:gd name="connsiteY75-152" fmla="*/ 5121609 h 5311470"/>
                <a:gd name="connsiteX76-153" fmla="*/ 3643989 w 4098122"/>
                <a:gd name="connsiteY76-154" fmla="*/ 5110441 h 5311470"/>
                <a:gd name="connsiteX77-155" fmla="*/ 3665576 w 4098122"/>
                <a:gd name="connsiteY77-156" fmla="*/ 5132777 h 5311470"/>
                <a:gd name="connsiteX78-157" fmla="*/ 3773508 w 4098122"/>
                <a:gd name="connsiteY78-158" fmla="*/ 5155112 h 5311470"/>
                <a:gd name="connsiteX79-159" fmla="*/ 3816680 w 4098122"/>
                <a:gd name="connsiteY79-160" fmla="*/ 5166280 h 5311470"/>
                <a:gd name="connsiteX80-161" fmla="*/ 3870647 w 4098122"/>
                <a:gd name="connsiteY80-162" fmla="*/ 5177448 h 5311470"/>
                <a:gd name="connsiteX81-163" fmla="*/ 3874975 w 4098122"/>
                <a:gd name="connsiteY81-164" fmla="*/ 5037497 h 5311470"/>
                <a:gd name="connsiteX82-165" fmla="*/ 3913820 w 4098122"/>
                <a:gd name="connsiteY82-166" fmla="*/ 4697231 h 5311470"/>
                <a:gd name="connsiteX83-167" fmla="*/ 3903026 w 4098122"/>
                <a:gd name="connsiteY83-168" fmla="*/ 4663727 h 5311470"/>
                <a:gd name="connsiteX84-169" fmla="*/ 3892233 w 4098122"/>
                <a:gd name="connsiteY84-170" fmla="*/ 4384532 h 5311470"/>
                <a:gd name="connsiteX85-171" fmla="*/ 3881440 w 4098122"/>
                <a:gd name="connsiteY85-172" fmla="*/ 4105336 h 5311470"/>
                <a:gd name="connsiteX86-173" fmla="*/ 3924612 w 4098122"/>
                <a:gd name="connsiteY86-174" fmla="*/ 4071832 h 5311470"/>
                <a:gd name="connsiteX87-175" fmla="*/ 3899780 w 4098122"/>
                <a:gd name="connsiteY87-176" fmla="*/ 3931880 h 5311470"/>
                <a:gd name="connsiteX88-177" fmla="*/ 3872811 w 4098122"/>
                <a:gd name="connsiteY88-178" fmla="*/ 3820202 h 5311470"/>
                <a:gd name="connsiteX89-179" fmla="*/ 3892233 w 4098122"/>
                <a:gd name="connsiteY89-180" fmla="*/ 3602783 h 5311470"/>
                <a:gd name="connsiteX90-181" fmla="*/ 3878749 w 4098122"/>
                <a:gd name="connsiteY90-182" fmla="*/ 3246828 h 5311470"/>
                <a:gd name="connsiteX91-183" fmla="*/ 3913820 w 4098122"/>
                <a:gd name="connsiteY91-184" fmla="*/ 3111398 h 5311470"/>
                <a:gd name="connsiteX92-185" fmla="*/ 3924612 w 4098122"/>
                <a:gd name="connsiteY92-186" fmla="*/ 3055560 h 5311470"/>
                <a:gd name="connsiteX93-187" fmla="*/ 3903026 w 4098122"/>
                <a:gd name="connsiteY93-188" fmla="*/ 2910378 h 5311470"/>
                <a:gd name="connsiteX94-189" fmla="*/ 3897643 w 4098122"/>
                <a:gd name="connsiteY94-190" fmla="*/ 2689852 h 5311470"/>
                <a:gd name="connsiteX95-191" fmla="*/ 3859853 w 4098122"/>
                <a:gd name="connsiteY95-192" fmla="*/ 2564175 h 5311470"/>
                <a:gd name="connsiteX96-193" fmla="*/ 3838267 w 4098122"/>
                <a:gd name="connsiteY96-194" fmla="*/ 2541839 h 5311470"/>
                <a:gd name="connsiteX97-195" fmla="*/ 3827474 w 4098122"/>
                <a:gd name="connsiteY97-196" fmla="*/ 2407825 h 5311470"/>
                <a:gd name="connsiteX98-197" fmla="*/ 3838267 w 4098122"/>
                <a:gd name="connsiteY98-198" fmla="*/ 2374321 h 5311470"/>
                <a:gd name="connsiteX99-199" fmla="*/ 3849060 w 4098122"/>
                <a:gd name="connsiteY99-200" fmla="*/ 2296146 h 5311470"/>
                <a:gd name="connsiteX100-201" fmla="*/ 3870647 w 4098122"/>
                <a:gd name="connsiteY100-202" fmla="*/ 2273811 h 5311470"/>
                <a:gd name="connsiteX101-203" fmla="*/ 3903026 w 4098122"/>
                <a:gd name="connsiteY101-204" fmla="*/ 2184469 h 5311470"/>
                <a:gd name="connsiteX102-205" fmla="*/ 3913820 w 4098122"/>
                <a:gd name="connsiteY102-206" fmla="*/ 2005783 h 5311470"/>
                <a:gd name="connsiteX103-207" fmla="*/ 3935406 w 4098122"/>
                <a:gd name="connsiteY103-208" fmla="*/ 1793595 h 5311470"/>
                <a:gd name="connsiteX104-209" fmla="*/ 3924612 w 4098122"/>
                <a:gd name="connsiteY104-210" fmla="*/ 1648413 h 5311470"/>
                <a:gd name="connsiteX105-211" fmla="*/ 3946199 w 4098122"/>
                <a:gd name="connsiteY105-212" fmla="*/ 1614909 h 5311470"/>
                <a:gd name="connsiteX106-213" fmla="*/ 3940816 w 4098122"/>
                <a:gd name="connsiteY106-214" fmla="*/ 1485848 h 5311470"/>
                <a:gd name="connsiteX107-215" fmla="*/ 3947836 w 4098122"/>
                <a:gd name="connsiteY107-216" fmla="*/ 1378692 h 5311470"/>
                <a:gd name="connsiteX108-217" fmla="*/ 3931105 w 4098122"/>
                <a:gd name="connsiteY108-218" fmla="*/ 1305039 h 5311470"/>
                <a:gd name="connsiteX109-219" fmla="*/ 3913293 w 4098122"/>
                <a:gd name="connsiteY109-220" fmla="*/ 1178655 h 5311470"/>
                <a:gd name="connsiteX110-221" fmla="*/ 3903026 w 4098122"/>
                <a:gd name="connsiteY110-222" fmla="*/ 676810 h 5311470"/>
                <a:gd name="connsiteX111-223" fmla="*/ 3917066 w 4098122"/>
                <a:gd name="connsiteY111-224" fmla="*/ 454869 h 5311470"/>
                <a:gd name="connsiteX112-225" fmla="*/ 3892233 w 4098122"/>
                <a:gd name="connsiteY112-226" fmla="*/ 397615 h 5311470"/>
                <a:gd name="connsiteX113-227" fmla="*/ 3913820 w 4098122"/>
                <a:gd name="connsiteY113-228" fmla="*/ 218929 h 5311470"/>
                <a:gd name="connsiteX114-229" fmla="*/ 3827474 w 4098122"/>
                <a:gd name="connsiteY114-230" fmla="*/ 196594 h 5311470"/>
                <a:gd name="connsiteX115-231" fmla="*/ 3795094 w 4098122"/>
                <a:gd name="connsiteY115-232" fmla="*/ 174258 h 5311470"/>
                <a:gd name="connsiteX116-233" fmla="*/ 3719542 w 4098122"/>
                <a:gd name="connsiteY116-234" fmla="*/ 163090 h 5311470"/>
                <a:gd name="connsiteX117-235" fmla="*/ 3683388 w 4098122"/>
                <a:gd name="connsiteY117-236" fmla="*/ 154045 h 5311470"/>
                <a:gd name="connsiteX118-237" fmla="*/ 3633196 w 4098122"/>
                <a:gd name="connsiteY118-238" fmla="*/ 140754 h 5311470"/>
                <a:gd name="connsiteX119-239" fmla="*/ 3590023 w 4098122"/>
                <a:gd name="connsiteY119-240" fmla="*/ 163090 h 5311470"/>
                <a:gd name="connsiteX120-241" fmla="*/ 3287814 w 4098122"/>
                <a:gd name="connsiteY120-242" fmla="*/ 174258 h 5311470"/>
                <a:gd name="connsiteX121-243" fmla="*/ 3190675 w 4098122"/>
                <a:gd name="connsiteY121-244" fmla="*/ 196594 h 5311470"/>
                <a:gd name="connsiteX122-245" fmla="*/ 3169088 w 4098122"/>
                <a:gd name="connsiteY122-246" fmla="*/ 174258 h 5311470"/>
                <a:gd name="connsiteX123-247" fmla="*/ 3136709 w 4098122"/>
                <a:gd name="connsiteY123-248" fmla="*/ 163090 h 5311470"/>
                <a:gd name="connsiteX124-249" fmla="*/ 3115123 w 4098122"/>
                <a:gd name="connsiteY124-250" fmla="*/ 140754 h 5311470"/>
                <a:gd name="connsiteX125-251" fmla="*/ 3030414 w 4098122"/>
                <a:gd name="connsiteY125-252" fmla="*/ 159276 h 5311470"/>
                <a:gd name="connsiteX126-253" fmla="*/ 2856086 w 4098122"/>
                <a:gd name="connsiteY126-254" fmla="*/ 151922 h 5311470"/>
                <a:gd name="connsiteX127-255" fmla="*/ 2445944 w 4098122"/>
                <a:gd name="connsiteY127-256" fmla="*/ 174258 h 5311470"/>
                <a:gd name="connsiteX128-257" fmla="*/ 2111354 w 4098122"/>
                <a:gd name="connsiteY128-258" fmla="*/ 129587 h 5311470"/>
                <a:gd name="connsiteX129-259" fmla="*/ 1882561 w 4098122"/>
                <a:gd name="connsiteY129-260" fmla="*/ 154045 h 5311470"/>
                <a:gd name="connsiteX130-261" fmla="*/ 1712006 w 4098122"/>
                <a:gd name="connsiteY130-262" fmla="*/ 140754 h 5311470"/>
                <a:gd name="connsiteX131-263" fmla="*/ 1237105 w 4098122"/>
                <a:gd name="connsiteY131-264" fmla="*/ 163090 h 5311470"/>
                <a:gd name="connsiteX132-265" fmla="*/ 1160470 w 4098122"/>
                <a:gd name="connsiteY132-266" fmla="*/ 142170 h 5311470"/>
                <a:gd name="connsiteX133-267" fmla="*/ 1086000 w 4098122"/>
                <a:gd name="connsiteY133-268" fmla="*/ 119834 h 5311470"/>
                <a:gd name="connsiteX134-269" fmla="*/ 1042828 w 4098122"/>
                <a:gd name="connsiteY134-270" fmla="*/ 118419 h 5311470"/>
                <a:gd name="connsiteX135-271" fmla="*/ 1007681 w 4098122"/>
                <a:gd name="connsiteY135-272" fmla="*/ 0 h 5311470"/>
                <a:gd name="connsiteX136-273" fmla="*/ 1100279 w 4098122"/>
                <a:gd name="connsiteY136-274" fmla="*/ 23149 h 5311470"/>
                <a:gd name="connsiteX137-275" fmla="*/ 1169727 w 4098122"/>
                <a:gd name="connsiteY137-276" fmla="*/ 69448 h 5311470"/>
                <a:gd name="connsiteX138-277" fmla="*/ 1679013 w 4098122"/>
                <a:gd name="connsiteY138-278" fmla="*/ 46298 h 5311470"/>
                <a:gd name="connsiteX139-279" fmla="*/ 1760036 w 4098122"/>
                <a:gd name="connsiteY139-280" fmla="*/ 23149 h 5311470"/>
                <a:gd name="connsiteX140-281" fmla="*/ 2107276 w 4098122"/>
                <a:gd name="connsiteY140-282" fmla="*/ 34724 h 5311470"/>
                <a:gd name="connsiteX141-283" fmla="*/ 2466092 w 4098122"/>
                <a:gd name="connsiteY141-284" fmla="*/ 81022 h 5311470"/>
                <a:gd name="connsiteX142-285" fmla="*/ 2905930 w 4098122"/>
                <a:gd name="connsiteY142-286" fmla="*/ 57873 h 5311470"/>
                <a:gd name="connsiteX143-287" fmla="*/ 3010102 w 4098122"/>
                <a:gd name="connsiteY143-288" fmla="*/ 34724 h 5311470"/>
                <a:gd name="connsiteX144-289" fmla="*/ 3183722 w 4098122"/>
                <a:gd name="connsiteY144-290" fmla="*/ 46298 h 5311470"/>
                <a:gd name="connsiteX145-291" fmla="*/ 3206871 w 4098122"/>
                <a:gd name="connsiteY145-292" fmla="*/ 69448 h 5311470"/>
                <a:gd name="connsiteX146-293" fmla="*/ 3241595 w 4098122"/>
                <a:gd name="connsiteY146-294" fmla="*/ 81022 h 5311470"/>
                <a:gd name="connsiteX147-295" fmla="*/ 3264745 w 4098122"/>
                <a:gd name="connsiteY147-296" fmla="*/ 104172 h 5311470"/>
                <a:gd name="connsiteX148-297" fmla="*/ 3368917 w 4098122"/>
                <a:gd name="connsiteY148-298" fmla="*/ 81022 h 5311470"/>
                <a:gd name="connsiteX149-299" fmla="*/ 3693008 w 4098122"/>
                <a:gd name="connsiteY149-300" fmla="*/ 69448 h 5311470"/>
                <a:gd name="connsiteX150-301" fmla="*/ 3739307 w 4098122"/>
                <a:gd name="connsiteY150-302" fmla="*/ 46298 h 5311470"/>
                <a:gd name="connsiteX151-303" fmla="*/ 3774031 w 4098122"/>
                <a:gd name="connsiteY151-304" fmla="*/ 23149 h 5311470"/>
                <a:gd name="connsiteX152-305" fmla="*/ 3831904 w 4098122"/>
                <a:gd name="connsiteY152-306" fmla="*/ 69448 h 5311470"/>
                <a:gd name="connsiteX153-307" fmla="*/ 3912927 w 4098122"/>
                <a:gd name="connsiteY153-308" fmla="*/ 81022 h 5311470"/>
                <a:gd name="connsiteX154-309" fmla="*/ 3947651 w 4098122"/>
                <a:gd name="connsiteY154-310" fmla="*/ 104172 h 5311470"/>
                <a:gd name="connsiteX155-311" fmla="*/ 4040249 w 4098122"/>
                <a:gd name="connsiteY155-312" fmla="*/ 127321 h 5311470"/>
                <a:gd name="connsiteX156-313" fmla="*/ 4017099 w 4098122"/>
                <a:gd name="connsiteY156-314" fmla="*/ 312516 h 5311470"/>
                <a:gd name="connsiteX157-315" fmla="*/ 4005524 w 4098122"/>
                <a:gd name="connsiteY157-316" fmla="*/ 347240 h 5311470"/>
                <a:gd name="connsiteX158-317" fmla="*/ 4028674 w 4098122"/>
                <a:gd name="connsiteY158-318" fmla="*/ 601883 h 5311470"/>
                <a:gd name="connsiteX159-319" fmla="*/ 4040249 w 4098122"/>
                <a:gd name="connsiteY159-320" fmla="*/ 1169043 h 5311470"/>
                <a:gd name="connsiteX160-321" fmla="*/ 4063398 w 4098122"/>
                <a:gd name="connsiteY160-322" fmla="*/ 1238491 h 5311470"/>
                <a:gd name="connsiteX161-323" fmla="*/ 4074973 w 4098122"/>
                <a:gd name="connsiteY161-324" fmla="*/ 1273215 h 5311470"/>
                <a:gd name="connsiteX162-325" fmla="*/ 4098122 w 4098122"/>
                <a:gd name="connsiteY162-326" fmla="*/ 1354238 h 5311470"/>
                <a:gd name="connsiteX163-327" fmla="*/ 4074973 w 4098122"/>
                <a:gd name="connsiteY163-328" fmla="*/ 1574157 h 5311470"/>
                <a:gd name="connsiteX164-329" fmla="*/ 4051823 w 4098122"/>
                <a:gd name="connsiteY164-330" fmla="*/ 1608881 h 5311470"/>
                <a:gd name="connsiteX165-331" fmla="*/ 4063398 w 4098122"/>
                <a:gd name="connsiteY165-332" fmla="*/ 1759352 h 5311470"/>
                <a:gd name="connsiteX166-333" fmla="*/ 4040249 w 4098122"/>
                <a:gd name="connsiteY166-334" fmla="*/ 1979271 h 5311470"/>
                <a:gd name="connsiteX167-335" fmla="*/ 4028674 w 4098122"/>
                <a:gd name="connsiteY167-336" fmla="*/ 2164466 h 5311470"/>
                <a:gd name="connsiteX168-337" fmla="*/ 3993950 w 4098122"/>
                <a:gd name="connsiteY168-338" fmla="*/ 2257063 h 5311470"/>
                <a:gd name="connsiteX169-339" fmla="*/ 3970800 w 4098122"/>
                <a:gd name="connsiteY169-340" fmla="*/ 2280212 h 5311470"/>
                <a:gd name="connsiteX170-341" fmla="*/ 3959226 w 4098122"/>
                <a:gd name="connsiteY170-342" fmla="*/ 2361235 h 5311470"/>
                <a:gd name="connsiteX171-343" fmla="*/ 3947651 w 4098122"/>
                <a:gd name="connsiteY171-344" fmla="*/ 2395959 h 5311470"/>
                <a:gd name="connsiteX172-345" fmla="*/ 3959226 w 4098122"/>
                <a:gd name="connsiteY172-346" fmla="*/ 2534855 h 5311470"/>
                <a:gd name="connsiteX173-347" fmla="*/ 3982375 w 4098122"/>
                <a:gd name="connsiteY173-348" fmla="*/ 2558005 h 5311470"/>
                <a:gd name="connsiteX174-349" fmla="*/ 3993950 w 4098122"/>
                <a:gd name="connsiteY174-350" fmla="*/ 2592729 h 5311470"/>
                <a:gd name="connsiteX175-351" fmla="*/ 4028674 w 4098122"/>
                <a:gd name="connsiteY175-352" fmla="*/ 2916820 h 5311470"/>
                <a:gd name="connsiteX176-353" fmla="*/ 4051823 w 4098122"/>
                <a:gd name="connsiteY176-354" fmla="*/ 3067291 h 5311470"/>
                <a:gd name="connsiteX177-355" fmla="*/ 4040249 w 4098122"/>
                <a:gd name="connsiteY177-356" fmla="*/ 3125164 h 5311470"/>
                <a:gd name="connsiteX178-357" fmla="*/ 4029899 w 4098122"/>
                <a:gd name="connsiteY178-358" fmla="*/ 3164921 h 5311470"/>
                <a:gd name="connsiteX179-359" fmla="*/ 4031149 w 4098122"/>
                <a:gd name="connsiteY179-360" fmla="*/ 3158443 h 5311470"/>
                <a:gd name="connsiteX180-361" fmla="*/ 4029899 w 4098122"/>
                <a:gd name="connsiteY180-362" fmla="*/ 3164921 h 5311470"/>
                <a:gd name="connsiteX181-363" fmla="*/ 4017099 w 4098122"/>
                <a:gd name="connsiteY181-364" fmla="*/ 3229336 h 5311470"/>
                <a:gd name="connsiteX182-365" fmla="*/ 4017099 w 4098122"/>
                <a:gd name="connsiteY182-366" fmla="*/ 3634450 h 5311470"/>
                <a:gd name="connsiteX183-367" fmla="*/ 4051823 w 4098122"/>
                <a:gd name="connsiteY183-368" fmla="*/ 3842795 h 5311470"/>
                <a:gd name="connsiteX184-369" fmla="*/ 4063398 w 4098122"/>
                <a:gd name="connsiteY184-370" fmla="*/ 3981691 h 5311470"/>
                <a:gd name="connsiteX185-371" fmla="*/ 4051823 w 4098122"/>
                <a:gd name="connsiteY185-372" fmla="*/ 4120587 h 5311470"/>
                <a:gd name="connsiteX186-373" fmla="*/ 4040249 w 4098122"/>
                <a:gd name="connsiteY186-374" fmla="*/ 4155311 h 5311470"/>
                <a:gd name="connsiteX187-375" fmla="*/ 4017099 w 4098122"/>
                <a:gd name="connsiteY187-376" fmla="*/ 4444678 h 5311470"/>
                <a:gd name="connsiteX188-377" fmla="*/ 4028674 w 4098122"/>
                <a:gd name="connsiteY188-378" fmla="*/ 4734045 h 5311470"/>
                <a:gd name="connsiteX189-379" fmla="*/ 4040249 w 4098122"/>
                <a:gd name="connsiteY189-380" fmla="*/ 4768769 h 5311470"/>
                <a:gd name="connsiteX190-381" fmla="*/ 4025844 w 4098122"/>
                <a:gd name="connsiteY190-382" fmla="*/ 5150698 h 5311470"/>
                <a:gd name="connsiteX191-383" fmla="*/ 4014270 w 4098122"/>
                <a:gd name="connsiteY191-384" fmla="*/ 5275190 h 5311470"/>
                <a:gd name="connsiteX192-385" fmla="*/ 3936076 w 4098122"/>
                <a:gd name="connsiteY192-386" fmla="*/ 5254906 h 5311470"/>
                <a:gd name="connsiteX193-387" fmla="*/ 3889778 w 4098122"/>
                <a:gd name="connsiteY193-388" fmla="*/ 5243331 h 5311470"/>
                <a:gd name="connsiteX194-389" fmla="*/ 3788546 w 4098122"/>
                <a:gd name="connsiteY194-390" fmla="*/ 5240502 h 5311470"/>
                <a:gd name="connsiteX195-391" fmla="*/ 3713143 w 4098122"/>
                <a:gd name="connsiteY195-392" fmla="*/ 5246382 h 5311470"/>
                <a:gd name="connsiteX196-393" fmla="*/ 3655455 w 4098122"/>
                <a:gd name="connsiteY196-394" fmla="*/ 5234733 h 5311470"/>
                <a:gd name="connsiteX197-395" fmla="*/ 3600411 w 4098122"/>
                <a:gd name="connsiteY197-396" fmla="*/ 5231757 h 5311470"/>
                <a:gd name="connsiteX198-397" fmla="*/ 3565686 w 4098122"/>
                <a:gd name="connsiteY198-398" fmla="*/ 5243331 h 5311470"/>
                <a:gd name="connsiteX199-399" fmla="*/ 2350345 w 4098122"/>
                <a:gd name="connsiteY199-400" fmla="*/ 5266481 h 5311470"/>
                <a:gd name="connsiteX200-401" fmla="*/ 2188299 w 4098122"/>
                <a:gd name="connsiteY200-402" fmla="*/ 5289630 h 5311470"/>
                <a:gd name="connsiteX201-403" fmla="*/ 2095702 w 4098122"/>
                <a:gd name="connsiteY201-404" fmla="*/ 5301205 h 5311470"/>
                <a:gd name="connsiteX202-405" fmla="*/ 2049329 w 4098122"/>
                <a:gd name="connsiteY202-406" fmla="*/ 5306936 h 5311470"/>
                <a:gd name="connsiteX203-407" fmla="*/ 1968380 w 4098122"/>
                <a:gd name="connsiteY203-408" fmla="*/ 5301205 h 5311470"/>
                <a:gd name="connsiteX204-409" fmla="*/ 1748461 w 4098122"/>
                <a:gd name="connsiteY204-410" fmla="*/ 5289630 h 5311470"/>
                <a:gd name="connsiteX205-411" fmla="*/ 1574841 w 4098122"/>
                <a:gd name="connsiteY205-412" fmla="*/ 5266481 h 5311470"/>
                <a:gd name="connsiteX206-413" fmla="*/ 1505393 w 4098122"/>
                <a:gd name="connsiteY206-414" fmla="*/ 5243331 h 5311470"/>
                <a:gd name="connsiteX207-415" fmla="*/ 1470669 w 4098122"/>
                <a:gd name="connsiteY207-416" fmla="*/ 5231757 h 5311470"/>
                <a:gd name="connsiteX208-417" fmla="*/ 1435945 w 4098122"/>
                <a:gd name="connsiteY208-418" fmla="*/ 5220182 h 5311470"/>
                <a:gd name="connsiteX209-419" fmla="*/ 1366497 w 4098122"/>
                <a:gd name="connsiteY209-420" fmla="*/ 5208607 h 5311470"/>
                <a:gd name="connsiteX210-421" fmla="*/ 1331773 w 4098122"/>
                <a:gd name="connsiteY210-422" fmla="*/ 5197033 h 5311470"/>
                <a:gd name="connsiteX211-423" fmla="*/ 1273899 w 4098122"/>
                <a:gd name="connsiteY211-424" fmla="*/ 5185458 h 5311470"/>
                <a:gd name="connsiteX212-425" fmla="*/ 1088704 w 4098122"/>
                <a:gd name="connsiteY212-426" fmla="*/ 5197033 h 5311470"/>
                <a:gd name="connsiteX213-427" fmla="*/ 1030831 w 4098122"/>
                <a:gd name="connsiteY213-428" fmla="*/ 5208607 h 5311470"/>
                <a:gd name="connsiteX214-429" fmla="*/ 799337 w 4098122"/>
                <a:gd name="connsiteY214-430" fmla="*/ 5197033 h 5311470"/>
                <a:gd name="connsiteX215-431" fmla="*/ 648866 w 4098122"/>
                <a:gd name="connsiteY215-432" fmla="*/ 5231757 h 5311470"/>
                <a:gd name="connsiteX216-433" fmla="*/ 452097 w 4098122"/>
                <a:gd name="connsiteY216-434" fmla="*/ 5197033 h 5311470"/>
                <a:gd name="connsiteX217-435" fmla="*/ 244625 w 4098122"/>
                <a:gd name="connsiteY217-436" fmla="*/ 5207919 h 5311470"/>
                <a:gd name="connsiteX218-437" fmla="*/ 174304 w 4098122"/>
                <a:gd name="connsiteY218-438" fmla="*/ 5220182 h 5311470"/>
                <a:gd name="connsiteX219-439" fmla="*/ 117808 w 4098122"/>
                <a:gd name="connsiteY219-440" fmla="*/ 5228128 h 5311470"/>
                <a:gd name="connsiteX220-441" fmla="*/ 12259 w 4098122"/>
                <a:gd name="connsiteY220-442" fmla="*/ 5243331 h 5311470"/>
                <a:gd name="connsiteX221-443" fmla="*/ 23144 w 4098122"/>
                <a:gd name="connsiteY221-444" fmla="*/ 5109442 h 5311470"/>
                <a:gd name="connsiteX222-445" fmla="*/ 46294 w 4098122"/>
                <a:gd name="connsiteY222-446" fmla="*/ 5020289 h 5311470"/>
                <a:gd name="connsiteX223-447" fmla="*/ 35408 w 4098122"/>
                <a:gd name="connsiteY223-448" fmla="*/ 4826643 h 5311470"/>
                <a:gd name="connsiteX224-449" fmla="*/ 58557 w 4098122"/>
                <a:gd name="connsiteY224-450" fmla="*/ 4791919 h 5311470"/>
                <a:gd name="connsiteX225-451" fmla="*/ 70132 w 4098122"/>
                <a:gd name="connsiteY225-452" fmla="*/ 4745620 h 5311470"/>
                <a:gd name="connsiteX226-453" fmla="*/ 35408 w 4098122"/>
                <a:gd name="connsiteY226-454" fmla="*/ 4676172 h 5311470"/>
                <a:gd name="connsiteX227-455" fmla="*/ 23833 w 4098122"/>
                <a:gd name="connsiteY227-456" fmla="*/ 4641448 h 5311470"/>
                <a:gd name="connsiteX228-457" fmla="*/ 35408 w 4098122"/>
                <a:gd name="connsiteY228-458" fmla="*/ 4514126 h 5311470"/>
                <a:gd name="connsiteX229-459" fmla="*/ 46983 w 4098122"/>
                <a:gd name="connsiteY229-460" fmla="*/ 4467828 h 5311470"/>
                <a:gd name="connsiteX230-461" fmla="*/ 70132 w 4098122"/>
                <a:gd name="connsiteY230-462" fmla="*/ 4363655 h 5311470"/>
                <a:gd name="connsiteX231-463" fmla="*/ 58557 w 4098122"/>
                <a:gd name="connsiteY231-464" fmla="*/ 4305782 h 5311470"/>
                <a:gd name="connsiteX232-465" fmla="*/ 46983 w 4098122"/>
                <a:gd name="connsiteY232-466" fmla="*/ 4236334 h 5311470"/>
                <a:gd name="connsiteX233-467" fmla="*/ 23833 w 4098122"/>
                <a:gd name="connsiteY233-468" fmla="*/ 4166886 h 5311470"/>
                <a:gd name="connsiteX234-469" fmla="*/ 35408 w 4098122"/>
                <a:gd name="connsiteY234-470" fmla="*/ 3877519 h 5311470"/>
                <a:gd name="connsiteX235-471" fmla="*/ 46983 w 4098122"/>
                <a:gd name="connsiteY235-472" fmla="*/ 3819645 h 5311470"/>
                <a:gd name="connsiteX236-473" fmla="*/ 116431 w 4098122"/>
                <a:gd name="connsiteY236-474" fmla="*/ 3750197 h 5311470"/>
                <a:gd name="connsiteX237-475" fmla="*/ 93281 w 4098122"/>
                <a:gd name="connsiteY237-476" fmla="*/ 3611301 h 5311470"/>
                <a:gd name="connsiteX238-477" fmla="*/ 70132 w 4098122"/>
                <a:gd name="connsiteY238-478" fmla="*/ 3576577 h 5311470"/>
                <a:gd name="connsiteX239-479" fmla="*/ 58557 w 4098122"/>
                <a:gd name="connsiteY239-480" fmla="*/ 3437681 h 5311470"/>
                <a:gd name="connsiteX240-481" fmla="*/ 35408 w 4098122"/>
                <a:gd name="connsiteY240-482" fmla="*/ 3345083 h 5311470"/>
                <a:gd name="connsiteX241-483" fmla="*/ 12259 w 4098122"/>
                <a:gd name="connsiteY241-484" fmla="*/ 3264060 h 5311470"/>
                <a:gd name="connsiteX242-485" fmla="*/ 23833 w 4098122"/>
                <a:gd name="connsiteY242-486" fmla="*/ 3078866 h 5311470"/>
                <a:gd name="connsiteX243-487" fmla="*/ 46983 w 4098122"/>
                <a:gd name="connsiteY243-488" fmla="*/ 3009417 h 5311470"/>
                <a:gd name="connsiteX244-489" fmla="*/ 58557 w 4098122"/>
                <a:gd name="connsiteY244-490" fmla="*/ 2974693 h 5311470"/>
                <a:gd name="connsiteX245-491" fmla="*/ 46983 w 4098122"/>
                <a:gd name="connsiteY245-492" fmla="*/ 2812648 h 5311470"/>
                <a:gd name="connsiteX246-493" fmla="*/ 35408 w 4098122"/>
                <a:gd name="connsiteY246-494" fmla="*/ 2673752 h 5311470"/>
                <a:gd name="connsiteX247-495" fmla="*/ 46983 w 4098122"/>
                <a:gd name="connsiteY247-496" fmla="*/ 2523281 h 5311470"/>
                <a:gd name="connsiteX248-497" fmla="*/ 70132 w 4098122"/>
                <a:gd name="connsiteY248-498" fmla="*/ 2453833 h 5311470"/>
                <a:gd name="connsiteX249-499" fmla="*/ 58557 w 4098122"/>
                <a:gd name="connsiteY249-500" fmla="*/ 2257063 h 5311470"/>
                <a:gd name="connsiteX250-501" fmla="*/ 46983 w 4098122"/>
                <a:gd name="connsiteY250-502" fmla="*/ 2210764 h 5311470"/>
                <a:gd name="connsiteX251-503" fmla="*/ 23833 w 4098122"/>
                <a:gd name="connsiteY251-504" fmla="*/ 2176040 h 5311470"/>
                <a:gd name="connsiteX252-505" fmla="*/ 23833 w 4098122"/>
                <a:gd name="connsiteY252-506" fmla="*/ 1828800 h 5311470"/>
                <a:gd name="connsiteX253-507" fmla="*/ 35408 w 4098122"/>
                <a:gd name="connsiteY253-508" fmla="*/ 1713053 h 5311470"/>
                <a:gd name="connsiteX254-509" fmla="*/ 58557 w 4098122"/>
                <a:gd name="connsiteY254-510" fmla="*/ 1643605 h 5311470"/>
                <a:gd name="connsiteX255-511" fmla="*/ 35408 w 4098122"/>
                <a:gd name="connsiteY255-512" fmla="*/ 1481559 h 5311470"/>
                <a:gd name="connsiteX256-513" fmla="*/ 23833 w 4098122"/>
                <a:gd name="connsiteY256-514" fmla="*/ 1446835 h 5311470"/>
                <a:gd name="connsiteX257-515" fmla="*/ 684 w 4098122"/>
                <a:gd name="connsiteY257-516" fmla="*/ 1365812 h 5311470"/>
                <a:gd name="connsiteX258-517" fmla="*/ 12259 w 4098122"/>
                <a:gd name="connsiteY258-518" fmla="*/ 1192192 h 5311470"/>
                <a:gd name="connsiteX259-519" fmla="*/ 23833 w 4098122"/>
                <a:gd name="connsiteY259-520" fmla="*/ 1157468 h 5311470"/>
                <a:gd name="connsiteX260-521" fmla="*/ 58557 w 4098122"/>
                <a:gd name="connsiteY260-522" fmla="*/ 1064871 h 5311470"/>
                <a:gd name="connsiteX261-523" fmla="*/ 46983 w 4098122"/>
                <a:gd name="connsiteY261-524" fmla="*/ 844952 h 5311470"/>
                <a:gd name="connsiteX262-525" fmla="*/ 35408 w 4098122"/>
                <a:gd name="connsiteY262-526" fmla="*/ 787078 h 5311470"/>
                <a:gd name="connsiteX263-527" fmla="*/ 23833 w 4098122"/>
                <a:gd name="connsiteY263-528" fmla="*/ 648182 h 5311470"/>
                <a:gd name="connsiteX264-529" fmla="*/ 12259 w 4098122"/>
                <a:gd name="connsiteY264-530" fmla="*/ 555585 h 5311470"/>
                <a:gd name="connsiteX265-531" fmla="*/ 23833 w 4098122"/>
                <a:gd name="connsiteY265-532" fmla="*/ 115747 h 5311470"/>
                <a:gd name="connsiteX266-533" fmla="*/ 70132 w 4098122"/>
                <a:gd name="connsiteY266-534" fmla="*/ 69448 h 5311470"/>
                <a:gd name="connsiteX267-535" fmla="*/ 428947 w 4098122"/>
                <a:gd name="connsiteY267-536" fmla="*/ 69448 h 5311470"/>
                <a:gd name="connsiteX268-537" fmla="*/ 556269 w 4098122"/>
                <a:gd name="connsiteY268-538" fmla="*/ 81022 h 5311470"/>
                <a:gd name="connsiteX269-539" fmla="*/ 891935 w 4098122"/>
                <a:gd name="connsiteY269-540" fmla="*/ 57873 h 5311470"/>
                <a:gd name="connsiteX270-541" fmla="*/ 926659 w 4098122"/>
                <a:gd name="connsiteY270-542" fmla="*/ 46298 h 5311470"/>
                <a:gd name="connsiteX271-543" fmla="*/ 961383 w 4098122"/>
                <a:gd name="connsiteY271-544" fmla="*/ 23149 h 5311470"/>
                <a:gd name="connsiteX272-545" fmla="*/ 1007681 w 4098122"/>
                <a:gd name="connsiteY272-546" fmla="*/ 0 h 5311470"/>
                <a:gd name="connsiteX0-547" fmla="*/ 1042828 w 4098122"/>
                <a:gd name="connsiteY0-548" fmla="*/ 118419 h 5311470"/>
                <a:gd name="connsiteX1-549" fmla="*/ 1010449 w 4098122"/>
                <a:gd name="connsiteY1-550" fmla="*/ 140754 h 5311470"/>
                <a:gd name="connsiteX2-551" fmla="*/ 912755 w 4098122"/>
                <a:gd name="connsiteY2-552" fmla="*/ 151921 h 5311470"/>
                <a:gd name="connsiteX3-553" fmla="*/ 665066 w 4098122"/>
                <a:gd name="connsiteY3-554" fmla="*/ 174258 h 5311470"/>
                <a:gd name="connsiteX4-555" fmla="*/ 546340 w 4098122"/>
                <a:gd name="connsiteY4-556" fmla="*/ 163090 h 5311470"/>
                <a:gd name="connsiteX5-557" fmla="*/ 193938 w 4098122"/>
                <a:gd name="connsiteY5-558" fmla="*/ 169028 h 5311470"/>
                <a:gd name="connsiteX6-559" fmla="*/ 168578 w 4098122"/>
                <a:gd name="connsiteY6-560" fmla="*/ 207762 h 5311470"/>
                <a:gd name="connsiteX7-561" fmla="*/ 187473 w 4098122"/>
                <a:gd name="connsiteY7-562" fmla="*/ 608390 h 5311470"/>
                <a:gd name="connsiteX8-563" fmla="*/ 208505 w 4098122"/>
                <a:gd name="connsiteY8-564" fmla="*/ 760923 h 5311470"/>
                <a:gd name="connsiteX9-565" fmla="*/ 179372 w 4098122"/>
                <a:gd name="connsiteY9-566" fmla="*/ 855496 h 5311470"/>
                <a:gd name="connsiteX10-567" fmla="*/ 190165 w 4098122"/>
                <a:gd name="connsiteY10-568" fmla="*/ 911336 h 5311470"/>
                <a:gd name="connsiteX11-569" fmla="*/ 222545 w 4098122"/>
                <a:gd name="connsiteY11-570" fmla="*/ 1056518 h 5311470"/>
                <a:gd name="connsiteX12-571" fmla="*/ 209587 w 4098122"/>
                <a:gd name="connsiteY12-572" fmla="*/ 1198869 h 5311470"/>
                <a:gd name="connsiteX13-573" fmla="*/ 193411 w 4098122"/>
                <a:gd name="connsiteY13-574" fmla="*/ 1287934 h 5311470"/>
                <a:gd name="connsiteX14-575" fmla="*/ 146992 w 4098122"/>
                <a:gd name="connsiteY14-576" fmla="*/ 1413887 h 5311470"/>
                <a:gd name="connsiteX15-577" fmla="*/ 168578 w 4098122"/>
                <a:gd name="connsiteY15-578" fmla="*/ 1492062 h 5311470"/>
                <a:gd name="connsiteX16-579" fmla="*/ 179372 w 4098122"/>
                <a:gd name="connsiteY16-580" fmla="*/ 1525566 h 5311470"/>
                <a:gd name="connsiteX17-581" fmla="*/ 200958 w 4098122"/>
                <a:gd name="connsiteY17-582" fmla="*/ 1681916 h 5311470"/>
                <a:gd name="connsiteX18-583" fmla="*/ 179372 w 4098122"/>
                <a:gd name="connsiteY18-584" fmla="*/ 1748923 h 5311470"/>
                <a:gd name="connsiteX19-585" fmla="*/ 168578 w 4098122"/>
                <a:gd name="connsiteY19-586" fmla="*/ 1860602 h 5311470"/>
                <a:gd name="connsiteX20-587" fmla="*/ 204205 w 4098122"/>
                <a:gd name="connsiteY20-588" fmla="*/ 2148134 h 5311470"/>
                <a:gd name="connsiteX21-589" fmla="*/ 190165 w 4098122"/>
                <a:gd name="connsiteY21-590" fmla="*/ 2229139 h 5311470"/>
                <a:gd name="connsiteX22-591" fmla="*/ 200958 w 4098122"/>
                <a:gd name="connsiteY22-592" fmla="*/ 2273811 h 5311470"/>
                <a:gd name="connsiteX23-593" fmla="*/ 211751 w 4098122"/>
                <a:gd name="connsiteY23-594" fmla="*/ 2463665 h 5311470"/>
                <a:gd name="connsiteX24-595" fmla="*/ 190165 w 4098122"/>
                <a:gd name="connsiteY24-596" fmla="*/ 2530671 h 5311470"/>
                <a:gd name="connsiteX25-597" fmla="*/ 197184 w 4098122"/>
                <a:gd name="connsiteY25-598" fmla="*/ 2693667 h 5311470"/>
                <a:gd name="connsiteX26-599" fmla="*/ 190165 w 4098122"/>
                <a:gd name="connsiteY26-600" fmla="*/ 2809867 h 5311470"/>
                <a:gd name="connsiteX27-601" fmla="*/ 200958 w 4098122"/>
                <a:gd name="connsiteY27-602" fmla="*/ 2966216 h 5311470"/>
                <a:gd name="connsiteX28-603" fmla="*/ 190165 w 4098122"/>
                <a:gd name="connsiteY28-604" fmla="*/ 2999720 h 5311470"/>
                <a:gd name="connsiteX29-605" fmla="*/ 168578 w 4098122"/>
                <a:gd name="connsiteY29-606" fmla="*/ 3066728 h 5311470"/>
                <a:gd name="connsiteX30-607" fmla="*/ 187473 w 4098122"/>
                <a:gd name="connsiteY30-608" fmla="*/ 3221661 h 5311470"/>
                <a:gd name="connsiteX31-609" fmla="*/ 179372 w 4098122"/>
                <a:gd name="connsiteY31-610" fmla="*/ 3323587 h 5311470"/>
                <a:gd name="connsiteX32-611" fmla="*/ 200958 w 4098122"/>
                <a:gd name="connsiteY32-612" fmla="*/ 3412930 h 5311470"/>
                <a:gd name="connsiteX33-613" fmla="*/ 211751 w 4098122"/>
                <a:gd name="connsiteY33-614" fmla="*/ 3546944 h 5311470"/>
                <a:gd name="connsiteX34-615" fmla="*/ 233337 w 4098122"/>
                <a:gd name="connsiteY34-616" fmla="*/ 3580448 h 5311470"/>
                <a:gd name="connsiteX35-617" fmla="*/ 254924 w 4098122"/>
                <a:gd name="connsiteY35-618" fmla="*/ 3714461 h 5311470"/>
                <a:gd name="connsiteX36-619" fmla="*/ 207978 w 4098122"/>
                <a:gd name="connsiteY36-620" fmla="*/ 3817095 h 5311470"/>
                <a:gd name="connsiteX37-621" fmla="*/ 214443 w 4098122"/>
                <a:gd name="connsiteY37-622" fmla="*/ 3951817 h 5311470"/>
                <a:gd name="connsiteX38-623" fmla="*/ 168578 w 4098122"/>
                <a:gd name="connsiteY38-624" fmla="*/ 4116504 h 5311470"/>
                <a:gd name="connsiteX39-625" fmla="*/ 190165 w 4098122"/>
                <a:gd name="connsiteY39-626" fmla="*/ 4183511 h 5311470"/>
                <a:gd name="connsiteX40-627" fmla="*/ 218216 w 4098122"/>
                <a:gd name="connsiteY40-628" fmla="*/ 4256733 h 5311470"/>
                <a:gd name="connsiteX41-629" fmla="*/ 211751 w 4098122"/>
                <a:gd name="connsiteY41-630" fmla="*/ 4306356 h 5311470"/>
                <a:gd name="connsiteX42-631" fmla="*/ 190165 w 4098122"/>
                <a:gd name="connsiteY42-632" fmla="*/ 4406868 h 5311470"/>
                <a:gd name="connsiteX43-633" fmla="*/ 179372 w 4098122"/>
                <a:gd name="connsiteY43-634" fmla="*/ 4451539 h 5311470"/>
                <a:gd name="connsiteX44-635" fmla="*/ 168578 w 4098122"/>
                <a:gd name="connsiteY44-636" fmla="*/ 4574385 h 5311470"/>
                <a:gd name="connsiteX45-637" fmla="*/ 179372 w 4098122"/>
                <a:gd name="connsiteY45-638" fmla="*/ 4607889 h 5311470"/>
                <a:gd name="connsiteX46-639" fmla="*/ 211751 w 4098122"/>
                <a:gd name="connsiteY46-640" fmla="*/ 4674896 h 5311470"/>
                <a:gd name="connsiteX47-641" fmla="*/ 200958 w 4098122"/>
                <a:gd name="connsiteY47-642" fmla="*/ 4719567 h 5311470"/>
                <a:gd name="connsiteX48-643" fmla="*/ 179372 w 4098122"/>
                <a:gd name="connsiteY48-644" fmla="*/ 4753071 h 5311470"/>
                <a:gd name="connsiteX49-645" fmla="*/ 179372 w 4098122"/>
                <a:gd name="connsiteY49-646" fmla="*/ 5009930 h 5311470"/>
                <a:gd name="connsiteX50-647" fmla="*/ 157786 w 4098122"/>
                <a:gd name="connsiteY50-648" fmla="*/ 5043435 h 5311470"/>
                <a:gd name="connsiteX51-649" fmla="*/ 180935 w 4098122"/>
                <a:gd name="connsiteY51-650" fmla="*/ 5108814 h 5311470"/>
                <a:gd name="connsiteX52-651" fmla="*/ 230213 w 4098122"/>
                <a:gd name="connsiteY52-652" fmla="*/ 5074497 h 5311470"/>
                <a:gd name="connsiteX53-653" fmla="*/ 308890 w 4098122"/>
                <a:gd name="connsiteY53-654" fmla="*/ 5132777 h 5311470"/>
                <a:gd name="connsiteX54-655" fmla="*/ 330477 w 4098122"/>
                <a:gd name="connsiteY54-656" fmla="*/ 5110441 h 5311470"/>
                <a:gd name="connsiteX55-657" fmla="*/ 524754 w 4098122"/>
                <a:gd name="connsiteY55-658" fmla="*/ 5099273 h 5311470"/>
                <a:gd name="connsiteX56-659" fmla="*/ 783791 w 4098122"/>
                <a:gd name="connsiteY56-660" fmla="*/ 5099273 h 5311470"/>
                <a:gd name="connsiteX57-661" fmla="*/ 891723 w 4098122"/>
                <a:gd name="connsiteY57-662" fmla="*/ 5110441 h 5311470"/>
                <a:gd name="connsiteX58-663" fmla="*/ 1107587 w 4098122"/>
                <a:gd name="connsiteY58-664" fmla="*/ 5121609 h 5311470"/>
                <a:gd name="connsiteX59-665" fmla="*/ 1161553 w 4098122"/>
                <a:gd name="connsiteY59-666" fmla="*/ 5110441 h 5311470"/>
                <a:gd name="connsiteX60-667" fmla="*/ 1334244 w 4098122"/>
                <a:gd name="connsiteY60-668" fmla="*/ 5099273 h 5311470"/>
                <a:gd name="connsiteX61-669" fmla="*/ 1388211 w 4098122"/>
                <a:gd name="connsiteY61-670" fmla="*/ 5110441 h 5311470"/>
                <a:gd name="connsiteX62-671" fmla="*/ 1420590 w 4098122"/>
                <a:gd name="connsiteY62-672" fmla="*/ 5121609 h 5311470"/>
                <a:gd name="connsiteX63-673" fmla="*/ 1485349 w 4098122"/>
                <a:gd name="connsiteY63-674" fmla="*/ 5132777 h 5311470"/>
                <a:gd name="connsiteX64-675" fmla="*/ 1517729 w 4098122"/>
                <a:gd name="connsiteY64-676" fmla="*/ 5143945 h 5311470"/>
                <a:gd name="connsiteX65-677" fmla="*/ 1550108 w 4098122"/>
                <a:gd name="connsiteY65-678" fmla="*/ 5155112 h 5311470"/>
                <a:gd name="connsiteX66-679" fmla="*/ 1614868 w 4098122"/>
                <a:gd name="connsiteY66-680" fmla="*/ 5177448 h 5311470"/>
                <a:gd name="connsiteX67-681" fmla="*/ 1802785 w 4098122"/>
                <a:gd name="connsiteY67-682" fmla="*/ 5181199 h 5311470"/>
                <a:gd name="connsiteX68-683" fmla="*/ 1926080 w 4098122"/>
                <a:gd name="connsiteY68-684" fmla="*/ 5173781 h 5311470"/>
                <a:gd name="connsiteX69-685" fmla="*/ 2060390 w 4098122"/>
                <a:gd name="connsiteY69-686" fmla="*/ 5177531 h 5311470"/>
                <a:gd name="connsiteX70-687" fmla="*/ 2100562 w 4098122"/>
                <a:gd name="connsiteY70-688" fmla="*/ 5210952 h 5311470"/>
                <a:gd name="connsiteX71-689" fmla="*/ 2186907 w 4098122"/>
                <a:gd name="connsiteY71-690" fmla="*/ 5199784 h 5311470"/>
                <a:gd name="connsiteX72-691" fmla="*/ 2338012 w 4098122"/>
                <a:gd name="connsiteY72-692" fmla="*/ 5177448 h 5311470"/>
                <a:gd name="connsiteX73-693" fmla="*/ 3471298 w 4098122"/>
                <a:gd name="connsiteY73-694" fmla="*/ 5155112 h 5311470"/>
                <a:gd name="connsiteX74-695" fmla="*/ 3503678 w 4098122"/>
                <a:gd name="connsiteY74-696" fmla="*/ 5143945 h 5311470"/>
                <a:gd name="connsiteX75-697" fmla="*/ 3536058 w 4098122"/>
                <a:gd name="connsiteY75-698" fmla="*/ 5121609 h 5311470"/>
                <a:gd name="connsiteX76-699" fmla="*/ 3643989 w 4098122"/>
                <a:gd name="connsiteY76-700" fmla="*/ 5110441 h 5311470"/>
                <a:gd name="connsiteX77-701" fmla="*/ 3665576 w 4098122"/>
                <a:gd name="connsiteY77-702" fmla="*/ 5132777 h 5311470"/>
                <a:gd name="connsiteX78-703" fmla="*/ 3773508 w 4098122"/>
                <a:gd name="connsiteY78-704" fmla="*/ 5155112 h 5311470"/>
                <a:gd name="connsiteX79-705" fmla="*/ 3816680 w 4098122"/>
                <a:gd name="connsiteY79-706" fmla="*/ 5166280 h 5311470"/>
                <a:gd name="connsiteX80-707" fmla="*/ 3870647 w 4098122"/>
                <a:gd name="connsiteY80-708" fmla="*/ 5177448 h 5311470"/>
                <a:gd name="connsiteX81-709" fmla="*/ 3874975 w 4098122"/>
                <a:gd name="connsiteY81-710" fmla="*/ 5037497 h 5311470"/>
                <a:gd name="connsiteX82-711" fmla="*/ 3913820 w 4098122"/>
                <a:gd name="connsiteY82-712" fmla="*/ 4697231 h 5311470"/>
                <a:gd name="connsiteX83-713" fmla="*/ 3903026 w 4098122"/>
                <a:gd name="connsiteY83-714" fmla="*/ 4663727 h 5311470"/>
                <a:gd name="connsiteX84-715" fmla="*/ 3892233 w 4098122"/>
                <a:gd name="connsiteY84-716" fmla="*/ 4384532 h 5311470"/>
                <a:gd name="connsiteX85-717" fmla="*/ 3881440 w 4098122"/>
                <a:gd name="connsiteY85-718" fmla="*/ 4105336 h 5311470"/>
                <a:gd name="connsiteX86-719" fmla="*/ 3924612 w 4098122"/>
                <a:gd name="connsiteY86-720" fmla="*/ 4071832 h 5311470"/>
                <a:gd name="connsiteX87-721" fmla="*/ 3899780 w 4098122"/>
                <a:gd name="connsiteY87-722" fmla="*/ 3931880 h 5311470"/>
                <a:gd name="connsiteX88-723" fmla="*/ 3872811 w 4098122"/>
                <a:gd name="connsiteY88-724" fmla="*/ 3820202 h 5311470"/>
                <a:gd name="connsiteX89-725" fmla="*/ 3892233 w 4098122"/>
                <a:gd name="connsiteY89-726" fmla="*/ 3602783 h 5311470"/>
                <a:gd name="connsiteX90-727" fmla="*/ 3878749 w 4098122"/>
                <a:gd name="connsiteY90-728" fmla="*/ 3246828 h 5311470"/>
                <a:gd name="connsiteX91-729" fmla="*/ 3913820 w 4098122"/>
                <a:gd name="connsiteY91-730" fmla="*/ 3111398 h 5311470"/>
                <a:gd name="connsiteX92-731" fmla="*/ 3924612 w 4098122"/>
                <a:gd name="connsiteY92-732" fmla="*/ 3055560 h 5311470"/>
                <a:gd name="connsiteX93-733" fmla="*/ 3903026 w 4098122"/>
                <a:gd name="connsiteY93-734" fmla="*/ 2910378 h 5311470"/>
                <a:gd name="connsiteX94-735" fmla="*/ 3897643 w 4098122"/>
                <a:gd name="connsiteY94-736" fmla="*/ 2689852 h 5311470"/>
                <a:gd name="connsiteX95-737" fmla="*/ 3859853 w 4098122"/>
                <a:gd name="connsiteY95-738" fmla="*/ 2564175 h 5311470"/>
                <a:gd name="connsiteX96-739" fmla="*/ 3838267 w 4098122"/>
                <a:gd name="connsiteY96-740" fmla="*/ 2541839 h 5311470"/>
                <a:gd name="connsiteX97-741" fmla="*/ 3827474 w 4098122"/>
                <a:gd name="connsiteY97-742" fmla="*/ 2407825 h 5311470"/>
                <a:gd name="connsiteX98-743" fmla="*/ 3838267 w 4098122"/>
                <a:gd name="connsiteY98-744" fmla="*/ 2374321 h 5311470"/>
                <a:gd name="connsiteX99-745" fmla="*/ 3849060 w 4098122"/>
                <a:gd name="connsiteY99-746" fmla="*/ 2296146 h 5311470"/>
                <a:gd name="connsiteX100-747" fmla="*/ 3870647 w 4098122"/>
                <a:gd name="connsiteY100-748" fmla="*/ 2273811 h 5311470"/>
                <a:gd name="connsiteX101-749" fmla="*/ 3903026 w 4098122"/>
                <a:gd name="connsiteY101-750" fmla="*/ 2184469 h 5311470"/>
                <a:gd name="connsiteX102-751" fmla="*/ 3913820 w 4098122"/>
                <a:gd name="connsiteY102-752" fmla="*/ 2005783 h 5311470"/>
                <a:gd name="connsiteX103-753" fmla="*/ 3935406 w 4098122"/>
                <a:gd name="connsiteY103-754" fmla="*/ 1793595 h 5311470"/>
                <a:gd name="connsiteX104-755" fmla="*/ 3924612 w 4098122"/>
                <a:gd name="connsiteY104-756" fmla="*/ 1648413 h 5311470"/>
                <a:gd name="connsiteX105-757" fmla="*/ 3946199 w 4098122"/>
                <a:gd name="connsiteY105-758" fmla="*/ 1614909 h 5311470"/>
                <a:gd name="connsiteX106-759" fmla="*/ 3940816 w 4098122"/>
                <a:gd name="connsiteY106-760" fmla="*/ 1485848 h 5311470"/>
                <a:gd name="connsiteX107-761" fmla="*/ 3947836 w 4098122"/>
                <a:gd name="connsiteY107-762" fmla="*/ 1378692 h 5311470"/>
                <a:gd name="connsiteX108-763" fmla="*/ 3931105 w 4098122"/>
                <a:gd name="connsiteY108-764" fmla="*/ 1305039 h 5311470"/>
                <a:gd name="connsiteX109-765" fmla="*/ 3913293 w 4098122"/>
                <a:gd name="connsiteY109-766" fmla="*/ 1178655 h 5311470"/>
                <a:gd name="connsiteX110-767" fmla="*/ 3903026 w 4098122"/>
                <a:gd name="connsiteY110-768" fmla="*/ 676810 h 5311470"/>
                <a:gd name="connsiteX111-769" fmla="*/ 3917066 w 4098122"/>
                <a:gd name="connsiteY111-770" fmla="*/ 454869 h 5311470"/>
                <a:gd name="connsiteX112-771" fmla="*/ 3892233 w 4098122"/>
                <a:gd name="connsiteY112-772" fmla="*/ 397615 h 5311470"/>
                <a:gd name="connsiteX113-773" fmla="*/ 3913820 w 4098122"/>
                <a:gd name="connsiteY113-774" fmla="*/ 218929 h 5311470"/>
                <a:gd name="connsiteX114-775" fmla="*/ 3827474 w 4098122"/>
                <a:gd name="connsiteY114-776" fmla="*/ 196594 h 5311470"/>
                <a:gd name="connsiteX115-777" fmla="*/ 3795094 w 4098122"/>
                <a:gd name="connsiteY115-778" fmla="*/ 174258 h 5311470"/>
                <a:gd name="connsiteX116-779" fmla="*/ 3719542 w 4098122"/>
                <a:gd name="connsiteY116-780" fmla="*/ 163090 h 5311470"/>
                <a:gd name="connsiteX117-781" fmla="*/ 3683388 w 4098122"/>
                <a:gd name="connsiteY117-782" fmla="*/ 154045 h 5311470"/>
                <a:gd name="connsiteX118-783" fmla="*/ 3633196 w 4098122"/>
                <a:gd name="connsiteY118-784" fmla="*/ 140754 h 5311470"/>
                <a:gd name="connsiteX119-785" fmla="*/ 3590023 w 4098122"/>
                <a:gd name="connsiteY119-786" fmla="*/ 163090 h 5311470"/>
                <a:gd name="connsiteX120-787" fmla="*/ 3287814 w 4098122"/>
                <a:gd name="connsiteY120-788" fmla="*/ 174258 h 5311470"/>
                <a:gd name="connsiteX121-789" fmla="*/ 3190675 w 4098122"/>
                <a:gd name="connsiteY121-790" fmla="*/ 196594 h 5311470"/>
                <a:gd name="connsiteX122-791" fmla="*/ 3169088 w 4098122"/>
                <a:gd name="connsiteY122-792" fmla="*/ 174258 h 5311470"/>
                <a:gd name="connsiteX123-793" fmla="*/ 3136709 w 4098122"/>
                <a:gd name="connsiteY123-794" fmla="*/ 163090 h 5311470"/>
                <a:gd name="connsiteX124-795" fmla="*/ 3115123 w 4098122"/>
                <a:gd name="connsiteY124-796" fmla="*/ 140754 h 5311470"/>
                <a:gd name="connsiteX125-797" fmla="*/ 3030414 w 4098122"/>
                <a:gd name="connsiteY125-798" fmla="*/ 159276 h 5311470"/>
                <a:gd name="connsiteX126-799" fmla="*/ 2856086 w 4098122"/>
                <a:gd name="connsiteY126-800" fmla="*/ 151922 h 5311470"/>
                <a:gd name="connsiteX127-801" fmla="*/ 2445944 w 4098122"/>
                <a:gd name="connsiteY127-802" fmla="*/ 174258 h 5311470"/>
                <a:gd name="connsiteX128-803" fmla="*/ 2111354 w 4098122"/>
                <a:gd name="connsiteY128-804" fmla="*/ 129587 h 5311470"/>
                <a:gd name="connsiteX129-805" fmla="*/ 1882561 w 4098122"/>
                <a:gd name="connsiteY129-806" fmla="*/ 154045 h 5311470"/>
                <a:gd name="connsiteX130-807" fmla="*/ 1712006 w 4098122"/>
                <a:gd name="connsiteY130-808" fmla="*/ 140754 h 5311470"/>
                <a:gd name="connsiteX131-809" fmla="*/ 1237105 w 4098122"/>
                <a:gd name="connsiteY131-810" fmla="*/ 163090 h 5311470"/>
                <a:gd name="connsiteX132-811" fmla="*/ 1160470 w 4098122"/>
                <a:gd name="connsiteY132-812" fmla="*/ 142170 h 5311470"/>
                <a:gd name="connsiteX133-813" fmla="*/ 1086000 w 4098122"/>
                <a:gd name="connsiteY133-814" fmla="*/ 119834 h 5311470"/>
                <a:gd name="connsiteX134-815" fmla="*/ 1042828 w 4098122"/>
                <a:gd name="connsiteY134-816" fmla="*/ 118419 h 5311470"/>
                <a:gd name="connsiteX135-817" fmla="*/ 1007681 w 4098122"/>
                <a:gd name="connsiteY135-818" fmla="*/ 0 h 5311470"/>
                <a:gd name="connsiteX136-819" fmla="*/ 1100279 w 4098122"/>
                <a:gd name="connsiteY136-820" fmla="*/ 23149 h 5311470"/>
                <a:gd name="connsiteX137-821" fmla="*/ 1169727 w 4098122"/>
                <a:gd name="connsiteY137-822" fmla="*/ 69448 h 5311470"/>
                <a:gd name="connsiteX138-823" fmla="*/ 1679013 w 4098122"/>
                <a:gd name="connsiteY138-824" fmla="*/ 46298 h 5311470"/>
                <a:gd name="connsiteX139-825" fmla="*/ 1760036 w 4098122"/>
                <a:gd name="connsiteY139-826" fmla="*/ 23149 h 5311470"/>
                <a:gd name="connsiteX140-827" fmla="*/ 2107276 w 4098122"/>
                <a:gd name="connsiteY140-828" fmla="*/ 34724 h 5311470"/>
                <a:gd name="connsiteX141-829" fmla="*/ 2466092 w 4098122"/>
                <a:gd name="connsiteY141-830" fmla="*/ 81022 h 5311470"/>
                <a:gd name="connsiteX142-831" fmla="*/ 2905930 w 4098122"/>
                <a:gd name="connsiteY142-832" fmla="*/ 57873 h 5311470"/>
                <a:gd name="connsiteX143-833" fmla="*/ 3010102 w 4098122"/>
                <a:gd name="connsiteY143-834" fmla="*/ 34724 h 5311470"/>
                <a:gd name="connsiteX144-835" fmla="*/ 3183722 w 4098122"/>
                <a:gd name="connsiteY144-836" fmla="*/ 46298 h 5311470"/>
                <a:gd name="connsiteX145-837" fmla="*/ 3206871 w 4098122"/>
                <a:gd name="connsiteY145-838" fmla="*/ 69448 h 5311470"/>
                <a:gd name="connsiteX146-839" fmla="*/ 3241595 w 4098122"/>
                <a:gd name="connsiteY146-840" fmla="*/ 81022 h 5311470"/>
                <a:gd name="connsiteX147-841" fmla="*/ 3264745 w 4098122"/>
                <a:gd name="connsiteY147-842" fmla="*/ 104172 h 5311470"/>
                <a:gd name="connsiteX148-843" fmla="*/ 3368917 w 4098122"/>
                <a:gd name="connsiteY148-844" fmla="*/ 81022 h 5311470"/>
                <a:gd name="connsiteX149-845" fmla="*/ 3693008 w 4098122"/>
                <a:gd name="connsiteY149-846" fmla="*/ 69448 h 5311470"/>
                <a:gd name="connsiteX150-847" fmla="*/ 3739307 w 4098122"/>
                <a:gd name="connsiteY150-848" fmla="*/ 46298 h 5311470"/>
                <a:gd name="connsiteX151-849" fmla="*/ 3774031 w 4098122"/>
                <a:gd name="connsiteY151-850" fmla="*/ 23149 h 5311470"/>
                <a:gd name="connsiteX152-851" fmla="*/ 3831904 w 4098122"/>
                <a:gd name="connsiteY152-852" fmla="*/ 69448 h 5311470"/>
                <a:gd name="connsiteX153-853" fmla="*/ 3912927 w 4098122"/>
                <a:gd name="connsiteY153-854" fmla="*/ 81022 h 5311470"/>
                <a:gd name="connsiteX154-855" fmla="*/ 3947651 w 4098122"/>
                <a:gd name="connsiteY154-856" fmla="*/ 104172 h 5311470"/>
                <a:gd name="connsiteX155-857" fmla="*/ 4040249 w 4098122"/>
                <a:gd name="connsiteY155-858" fmla="*/ 127321 h 5311470"/>
                <a:gd name="connsiteX156-859" fmla="*/ 4017099 w 4098122"/>
                <a:gd name="connsiteY156-860" fmla="*/ 312516 h 5311470"/>
                <a:gd name="connsiteX157-861" fmla="*/ 4005524 w 4098122"/>
                <a:gd name="connsiteY157-862" fmla="*/ 347240 h 5311470"/>
                <a:gd name="connsiteX158-863" fmla="*/ 4028674 w 4098122"/>
                <a:gd name="connsiteY158-864" fmla="*/ 601883 h 5311470"/>
                <a:gd name="connsiteX159-865" fmla="*/ 4040249 w 4098122"/>
                <a:gd name="connsiteY159-866" fmla="*/ 1169043 h 5311470"/>
                <a:gd name="connsiteX160-867" fmla="*/ 4063398 w 4098122"/>
                <a:gd name="connsiteY160-868" fmla="*/ 1238491 h 5311470"/>
                <a:gd name="connsiteX161-869" fmla="*/ 4074973 w 4098122"/>
                <a:gd name="connsiteY161-870" fmla="*/ 1273215 h 5311470"/>
                <a:gd name="connsiteX162-871" fmla="*/ 4098122 w 4098122"/>
                <a:gd name="connsiteY162-872" fmla="*/ 1354238 h 5311470"/>
                <a:gd name="connsiteX163-873" fmla="*/ 4074973 w 4098122"/>
                <a:gd name="connsiteY163-874" fmla="*/ 1574157 h 5311470"/>
                <a:gd name="connsiteX164-875" fmla="*/ 4051823 w 4098122"/>
                <a:gd name="connsiteY164-876" fmla="*/ 1608881 h 5311470"/>
                <a:gd name="connsiteX165-877" fmla="*/ 4063398 w 4098122"/>
                <a:gd name="connsiteY165-878" fmla="*/ 1759352 h 5311470"/>
                <a:gd name="connsiteX166-879" fmla="*/ 4040249 w 4098122"/>
                <a:gd name="connsiteY166-880" fmla="*/ 1979271 h 5311470"/>
                <a:gd name="connsiteX167-881" fmla="*/ 4028674 w 4098122"/>
                <a:gd name="connsiteY167-882" fmla="*/ 2164466 h 5311470"/>
                <a:gd name="connsiteX168-883" fmla="*/ 3993950 w 4098122"/>
                <a:gd name="connsiteY168-884" fmla="*/ 2257063 h 5311470"/>
                <a:gd name="connsiteX169-885" fmla="*/ 3970800 w 4098122"/>
                <a:gd name="connsiteY169-886" fmla="*/ 2280212 h 5311470"/>
                <a:gd name="connsiteX170-887" fmla="*/ 3959226 w 4098122"/>
                <a:gd name="connsiteY170-888" fmla="*/ 2361235 h 5311470"/>
                <a:gd name="connsiteX171-889" fmla="*/ 3947651 w 4098122"/>
                <a:gd name="connsiteY171-890" fmla="*/ 2395959 h 5311470"/>
                <a:gd name="connsiteX172-891" fmla="*/ 3959226 w 4098122"/>
                <a:gd name="connsiteY172-892" fmla="*/ 2534855 h 5311470"/>
                <a:gd name="connsiteX173-893" fmla="*/ 3982375 w 4098122"/>
                <a:gd name="connsiteY173-894" fmla="*/ 2558005 h 5311470"/>
                <a:gd name="connsiteX174-895" fmla="*/ 3993950 w 4098122"/>
                <a:gd name="connsiteY174-896" fmla="*/ 2592729 h 5311470"/>
                <a:gd name="connsiteX175-897" fmla="*/ 4028674 w 4098122"/>
                <a:gd name="connsiteY175-898" fmla="*/ 2916820 h 5311470"/>
                <a:gd name="connsiteX176-899" fmla="*/ 4051823 w 4098122"/>
                <a:gd name="connsiteY176-900" fmla="*/ 3067291 h 5311470"/>
                <a:gd name="connsiteX177-901" fmla="*/ 4040249 w 4098122"/>
                <a:gd name="connsiteY177-902" fmla="*/ 3125164 h 5311470"/>
                <a:gd name="connsiteX178-903" fmla="*/ 4029899 w 4098122"/>
                <a:gd name="connsiteY178-904" fmla="*/ 3164921 h 5311470"/>
                <a:gd name="connsiteX179-905" fmla="*/ 4031149 w 4098122"/>
                <a:gd name="connsiteY179-906" fmla="*/ 3158443 h 5311470"/>
                <a:gd name="connsiteX180-907" fmla="*/ 4029899 w 4098122"/>
                <a:gd name="connsiteY180-908" fmla="*/ 3164921 h 5311470"/>
                <a:gd name="connsiteX181-909" fmla="*/ 4017099 w 4098122"/>
                <a:gd name="connsiteY181-910" fmla="*/ 3229336 h 5311470"/>
                <a:gd name="connsiteX182-911" fmla="*/ 4017099 w 4098122"/>
                <a:gd name="connsiteY182-912" fmla="*/ 3634450 h 5311470"/>
                <a:gd name="connsiteX183-913" fmla="*/ 4051823 w 4098122"/>
                <a:gd name="connsiteY183-914" fmla="*/ 3842795 h 5311470"/>
                <a:gd name="connsiteX184-915" fmla="*/ 4063398 w 4098122"/>
                <a:gd name="connsiteY184-916" fmla="*/ 3981691 h 5311470"/>
                <a:gd name="connsiteX185-917" fmla="*/ 4051823 w 4098122"/>
                <a:gd name="connsiteY185-918" fmla="*/ 4120587 h 5311470"/>
                <a:gd name="connsiteX186-919" fmla="*/ 4040249 w 4098122"/>
                <a:gd name="connsiteY186-920" fmla="*/ 4155311 h 5311470"/>
                <a:gd name="connsiteX187-921" fmla="*/ 4017099 w 4098122"/>
                <a:gd name="connsiteY187-922" fmla="*/ 4444678 h 5311470"/>
                <a:gd name="connsiteX188-923" fmla="*/ 4028674 w 4098122"/>
                <a:gd name="connsiteY188-924" fmla="*/ 4734045 h 5311470"/>
                <a:gd name="connsiteX189-925" fmla="*/ 4040249 w 4098122"/>
                <a:gd name="connsiteY189-926" fmla="*/ 4768769 h 5311470"/>
                <a:gd name="connsiteX190-927" fmla="*/ 4025844 w 4098122"/>
                <a:gd name="connsiteY190-928" fmla="*/ 5150698 h 5311470"/>
                <a:gd name="connsiteX191-929" fmla="*/ 4014270 w 4098122"/>
                <a:gd name="connsiteY191-930" fmla="*/ 5275190 h 5311470"/>
                <a:gd name="connsiteX192-931" fmla="*/ 3936076 w 4098122"/>
                <a:gd name="connsiteY192-932" fmla="*/ 5254906 h 5311470"/>
                <a:gd name="connsiteX193-933" fmla="*/ 3889778 w 4098122"/>
                <a:gd name="connsiteY193-934" fmla="*/ 5243331 h 5311470"/>
                <a:gd name="connsiteX194-935" fmla="*/ 3788546 w 4098122"/>
                <a:gd name="connsiteY194-936" fmla="*/ 5240502 h 5311470"/>
                <a:gd name="connsiteX195-937" fmla="*/ 3713143 w 4098122"/>
                <a:gd name="connsiteY195-938" fmla="*/ 5246382 h 5311470"/>
                <a:gd name="connsiteX196-939" fmla="*/ 3655455 w 4098122"/>
                <a:gd name="connsiteY196-940" fmla="*/ 5234733 h 5311470"/>
                <a:gd name="connsiteX197-941" fmla="*/ 3600411 w 4098122"/>
                <a:gd name="connsiteY197-942" fmla="*/ 5231757 h 5311470"/>
                <a:gd name="connsiteX198-943" fmla="*/ 3565686 w 4098122"/>
                <a:gd name="connsiteY198-944" fmla="*/ 5243331 h 5311470"/>
                <a:gd name="connsiteX199-945" fmla="*/ 2350345 w 4098122"/>
                <a:gd name="connsiteY199-946" fmla="*/ 5266481 h 5311470"/>
                <a:gd name="connsiteX200-947" fmla="*/ 2188299 w 4098122"/>
                <a:gd name="connsiteY200-948" fmla="*/ 5289630 h 5311470"/>
                <a:gd name="connsiteX201-949" fmla="*/ 2095702 w 4098122"/>
                <a:gd name="connsiteY201-950" fmla="*/ 5301205 h 5311470"/>
                <a:gd name="connsiteX202-951" fmla="*/ 2049329 w 4098122"/>
                <a:gd name="connsiteY202-952" fmla="*/ 5306936 h 5311470"/>
                <a:gd name="connsiteX203-953" fmla="*/ 1968380 w 4098122"/>
                <a:gd name="connsiteY203-954" fmla="*/ 5301205 h 5311470"/>
                <a:gd name="connsiteX204-955" fmla="*/ 1748461 w 4098122"/>
                <a:gd name="connsiteY204-956" fmla="*/ 5289630 h 5311470"/>
                <a:gd name="connsiteX205-957" fmla="*/ 1574841 w 4098122"/>
                <a:gd name="connsiteY205-958" fmla="*/ 5266481 h 5311470"/>
                <a:gd name="connsiteX206-959" fmla="*/ 1505393 w 4098122"/>
                <a:gd name="connsiteY206-960" fmla="*/ 5243331 h 5311470"/>
                <a:gd name="connsiteX207-961" fmla="*/ 1470669 w 4098122"/>
                <a:gd name="connsiteY207-962" fmla="*/ 5231757 h 5311470"/>
                <a:gd name="connsiteX208-963" fmla="*/ 1435945 w 4098122"/>
                <a:gd name="connsiteY208-964" fmla="*/ 5220182 h 5311470"/>
                <a:gd name="connsiteX209-965" fmla="*/ 1366497 w 4098122"/>
                <a:gd name="connsiteY209-966" fmla="*/ 5208607 h 5311470"/>
                <a:gd name="connsiteX210-967" fmla="*/ 1331773 w 4098122"/>
                <a:gd name="connsiteY210-968" fmla="*/ 5197033 h 5311470"/>
                <a:gd name="connsiteX211-969" fmla="*/ 1273899 w 4098122"/>
                <a:gd name="connsiteY211-970" fmla="*/ 5185458 h 5311470"/>
                <a:gd name="connsiteX212-971" fmla="*/ 1088704 w 4098122"/>
                <a:gd name="connsiteY212-972" fmla="*/ 5197033 h 5311470"/>
                <a:gd name="connsiteX213-973" fmla="*/ 1030831 w 4098122"/>
                <a:gd name="connsiteY213-974" fmla="*/ 5208607 h 5311470"/>
                <a:gd name="connsiteX214-975" fmla="*/ 799337 w 4098122"/>
                <a:gd name="connsiteY214-976" fmla="*/ 5197033 h 5311470"/>
                <a:gd name="connsiteX215-977" fmla="*/ 648866 w 4098122"/>
                <a:gd name="connsiteY215-978" fmla="*/ 5231757 h 5311470"/>
                <a:gd name="connsiteX216-979" fmla="*/ 452097 w 4098122"/>
                <a:gd name="connsiteY216-980" fmla="*/ 5197033 h 5311470"/>
                <a:gd name="connsiteX217-981" fmla="*/ 244625 w 4098122"/>
                <a:gd name="connsiteY217-982" fmla="*/ 5207919 h 5311470"/>
                <a:gd name="connsiteX218-983" fmla="*/ 174304 w 4098122"/>
                <a:gd name="connsiteY218-984" fmla="*/ 5220182 h 5311470"/>
                <a:gd name="connsiteX219-985" fmla="*/ 117808 w 4098122"/>
                <a:gd name="connsiteY219-986" fmla="*/ 5228128 h 5311470"/>
                <a:gd name="connsiteX220-987" fmla="*/ 12259 w 4098122"/>
                <a:gd name="connsiteY220-988" fmla="*/ 5243331 h 5311470"/>
                <a:gd name="connsiteX221-989" fmla="*/ 23144 w 4098122"/>
                <a:gd name="connsiteY221-990" fmla="*/ 5109442 h 5311470"/>
                <a:gd name="connsiteX222-991" fmla="*/ 46294 w 4098122"/>
                <a:gd name="connsiteY222-992" fmla="*/ 5020289 h 5311470"/>
                <a:gd name="connsiteX223-993" fmla="*/ 35408 w 4098122"/>
                <a:gd name="connsiteY223-994" fmla="*/ 4826643 h 5311470"/>
                <a:gd name="connsiteX224-995" fmla="*/ 58557 w 4098122"/>
                <a:gd name="connsiteY224-996" fmla="*/ 4791919 h 5311470"/>
                <a:gd name="connsiteX225-997" fmla="*/ 70132 w 4098122"/>
                <a:gd name="connsiteY225-998" fmla="*/ 4745620 h 5311470"/>
                <a:gd name="connsiteX226-999" fmla="*/ 35408 w 4098122"/>
                <a:gd name="connsiteY226-1000" fmla="*/ 4676172 h 5311470"/>
                <a:gd name="connsiteX227-1001" fmla="*/ 23833 w 4098122"/>
                <a:gd name="connsiteY227-1002" fmla="*/ 4641448 h 5311470"/>
                <a:gd name="connsiteX228-1003" fmla="*/ 35408 w 4098122"/>
                <a:gd name="connsiteY228-1004" fmla="*/ 4514126 h 5311470"/>
                <a:gd name="connsiteX229-1005" fmla="*/ 46983 w 4098122"/>
                <a:gd name="connsiteY229-1006" fmla="*/ 4467828 h 5311470"/>
                <a:gd name="connsiteX230-1007" fmla="*/ 70132 w 4098122"/>
                <a:gd name="connsiteY230-1008" fmla="*/ 4363655 h 5311470"/>
                <a:gd name="connsiteX231-1009" fmla="*/ 58557 w 4098122"/>
                <a:gd name="connsiteY231-1010" fmla="*/ 4305782 h 5311470"/>
                <a:gd name="connsiteX232-1011" fmla="*/ 46983 w 4098122"/>
                <a:gd name="connsiteY232-1012" fmla="*/ 4236334 h 5311470"/>
                <a:gd name="connsiteX233-1013" fmla="*/ 23833 w 4098122"/>
                <a:gd name="connsiteY233-1014" fmla="*/ 4166886 h 5311470"/>
                <a:gd name="connsiteX234-1015" fmla="*/ 35408 w 4098122"/>
                <a:gd name="connsiteY234-1016" fmla="*/ 3877519 h 5311470"/>
                <a:gd name="connsiteX235-1017" fmla="*/ 46983 w 4098122"/>
                <a:gd name="connsiteY235-1018" fmla="*/ 3819645 h 5311470"/>
                <a:gd name="connsiteX236-1019" fmla="*/ 116431 w 4098122"/>
                <a:gd name="connsiteY236-1020" fmla="*/ 3750197 h 5311470"/>
                <a:gd name="connsiteX237-1021" fmla="*/ 93281 w 4098122"/>
                <a:gd name="connsiteY237-1022" fmla="*/ 3611301 h 5311470"/>
                <a:gd name="connsiteX238-1023" fmla="*/ 70132 w 4098122"/>
                <a:gd name="connsiteY238-1024" fmla="*/ 3576577 h 5311470"/>
                <a:gd name="connsiteX239-1025" fmla="*/ 58557 w 4098122"/>
                <a:gd name="connsiteY239-1026" fmla="*/ 3437681 h 5311470"/>
                <a:gd name="connsiteX240-1027" fmla="*/ 35408 w 4098122"/>
                <a:gd name="connsiteY240-1028" fmla="*/ 3345083 h 5311470"/>
                <a:gd name="connsiteX241-1029" fmla="*/ 12259 w 4098122"/>
                <a:gd name="connsiteY241-1030" fmla="*/ 3264060 h 5311470"/>
                <a:gd name="connsiteX242-1031" fmla="*/ 23833 w 4098122"/>
                <a:gd name="connsiteY242-1032" fmla="*/ 3078866 h 5311470"/>
                <a:gd name="connsiteX243-1033" fmla="*/ 46983 w 4098122"/>
                <a:gd name="connsiteY243-1034" fmla="*/ 3009417 h 5311470"/>
                <a:gd name="connsiteX244-1035" fmla="*/ 58557 w 4098122"/>
                <a:gd name="connsiteY244-1036" fmla="*/ 2974693 h 5311470"/>
                <a:gd name="connsiteX245-1037" fmla="*/ 46983 w 4098122"/>
                <a:gd name="connsiteY245-1038" fmla="*/ 2812648 h 5311470"/>
                <a:gd name="connsiteX246-1039" fmla="*/ 35408 w 4098122"/>
                <a:gd name="connsiteY246-1040" fmla="*/ 2673752 h 5311470"/>
                <a:gd name="connsiteX247-1041" fmla="*/ 46983 w 4098122"/>
                <a:gd name="connsiteY247-1042" fmla="*/ 2523281 h 5311470"/>
                <a:gd name="connsiteX248-1043" fmla="*/ 70132 w 4098122"/>
                <a:gd name="connsiteY248-1044" fmla="*/ 2453833 h 5311470"/>
                <a:gd name="connsiteX249-1045" fmla="*/ 58557 w 4098122"/>
                <a:gd name="connsiteY249-1046" fmla="*/ 2257063 h 5311470"/>
                <a:gd name="connsiteX250-1047" fmla="*/ 46983 w 4098122"/>
                <a:gd name="connsiteY250-1048" fmla="*/ 2210764 h 5311470"/>
                <a:gd name="connsiteX251-1049" fmla="*/ 23833 w 4098122"/>
                <a:gd name="connsiteY251-1050" fmla="*/ 2176040 h 5311470"/>
                <a:gd name="connsiteX252-1051" fmla="*/ 23833 w 4098122"/>
                <a:gd name="connsiteY252-1052" fmla="*/ 1828800 h 5311470"/>
                <a:gd name="connsiteX253-1053" fmla="*/ 35408 w 4098122"/>
                <a:gd name="connsiteY253-1054" fmla="*/ 1713053 h 5311470"/>
                <a:gd name="connsiteX254-1055" fmla="*/ 58557 w 4098122"/>
                <a:gd name="connsiteY254-1056" fmla="*/ 1643605 h 5311470"/>
                <a:gd name="connsiteX255-1057" fmla="*/ 35408 w 4098122"/>
                <a:gd name="connsiteY255-1058" fmla="*/ 1481559 h 5311470"/>
                <a:gd name="connsiteX256-1059" fmla="*/ 23833 w 4098122"/>
                <a:gd name="connsiteY256-1060" fmla="*/ 1446835 h 5311470"/>
                <a:gd name="connsiteX257-1061" fmla="*/ 684 w 4098122"/>
                <a:gd name="connsiteY257-1062" fmla="*/ 1365812 h 5311470"/>
                <a:gd name="connsiteX258-1063" fmla="*/ 12259 w 4098122"/>
                <a:gd name="connsiteY258-1064" fmla="*/ 1192192 h 5311470"/>
                <a:gd name="connsiteX259-1065" fmla="*/ 23833 w 4098122"/>
                <a:gd name="connsiteY259-1066" fmla="*/ 1157468 h 5311470"/>
                <a:gd name="connsiteX260-1067" fmla="*/ 58557 w 4098122"/>
                <a:gd name="connsiteY260-1068" fmla="*/ 1064871 h 5311470"/>
                <a:gd name="connsiteX261-1069" fmla="*/ 46983 w 4098122"/>
                <a:gd name="connsiteY261-1070" fmla="*/ 844952 h 5311470"/>
                <a:gd name="connsiteX262-1071" fmla="*/ 35408 w 4098122"/>
                <a:gd name="connsiteY262-1072" fmla="*/ 787078 h 5311470"/>
                <a:gd name="connsiteX263-1073" fmla="*/ 23833 w 4098122"/>
                <a:gd name="connsiteY263-1074" fmla="*/ 648182 h 5311470"/>
                <a:gd name="connsiteX264-1075" fmla="*/ 12259 w 4098122"/>
                <a:gd name="connsiteY264-1076" fmla="*/ 555585 h 5311470"/>
                <a:gd name="connsiteX265-1077" fmla="*/ 23833 w 4098122"/>
                <a:gd name="connsiteY265-1078" fmla="*/ 115747 h 5311470"/>
                <a:gd name="connsiteX266-1079" fmla="*/ 70132 w 4098122"/>
                <a:gd name="connsiteY266-1080" fmla="*/ 69448 h 5311470"/>
                <a:gd name="connsiteX267-1081" fmla="*/ 428947 w 4098122"/>
                <a:gd name="connsiteY267-1082" fmla="*/ 69448 h 5311470"/>
                <a:gd name="connsiteX268-1083" fmla="*/ 556269 w 4098122"/>
                <a:gd name="connsiteY268-1084" fmla="*/ 81022 h 5311470"/>
                <a:gd name="connsiteX269-1085" fmla="*/ 891935 w 4098122"/>
                <a:gd name="connsiteY269-1086" fmla="*/ 57873 h 5311470"/>
                <a:gd name="connsiteX270-1087" fmla="*/ 926659 w 4098122"/>
                <a:gd name="connsiteY270-1088" fmla="*/ 46298 h 5311470"/>
                <a:gd name="connsiteX271-1089" fmla="*/ 961383 w 4098122"/>
                <a:gd name="connsiteY271-1090" fmla="*/ 23149 h 5311470"/>
                <a:gd name="connsiteX272-1091" fmla="*/ 1007681 w 4098122"/>
                <a:gd name="connsiteY272-1092" fmla="*/ 0 h 5311470"/>
                <a:gd name="connsiteX0-1093" fmla="*/ 1042828 w 4098122"/>
                <a:gd name="connsiteY0-1094" fmla="*/ 118419 h 5311470"/>
                <a:gd name="connsiteX1-1095" fmla="*/ 1010449 w 4098122"/>
                <a:gd name="connsiteY1-1096" fmla="*/ 140754 h 5311470"/>
                <a:gd name="connsiteX2-1097" fmla="*/ 912755 w 4098122"/>
                <a:gd name="connsiteY2-1098" fmla="*/ 151921 h 5311470"/>
                <a:gd name="connsiteX3-1099" fmla="*/ 665066 w 4098122"/>
                <a:gd name="connsiteY3-1100" fmla="*/ 174258 h 5311470"/>
                <a:gd name="connsiteX4-1101" fmla="*/ 546340 w 4098122"/>
                <a:gd name="connsiteY4-1102" fmla="*/ 163090 h 5311470"/>
                <a:gd name="connsiteX5-1103" fmla="*/ 193938 w 4098122"/>
                <a:gd name="connsiteY5-1104" fmla="*/ 169028 h 5311470"/>
                <a:gd name="connsiteX6-1105" fmla="*/ 168578 w 4098122"/>
                <a:gd name="connsiteY6-1106" fmla="*/ 207762 h 5311470"/>
                <a:gd name="connsiteX7-1107" fmla="*/ 187473 w 4098122"/>
                <a:gd name="connsiteY7-1108" fmla="*/ 608390 h 5311470"/>
                <a:gd name="connsiteX8-1109" fmla="*/ 208505 w 4098122"/>
                <a:gd name="connsiteY8-1110" fmla="*/ 760923 h 5311470"/>
                <a:gd name="connsiteX9-1111" fmla="*/ 179372 w 4098122"/>
                <a:gd name="connsiteY9-1112" fmla="*/ 855496 h 5311470"/>
                <a:gd name="connsiteX10-1113" fmla="*/ 190165 w 4098122"/>
                <a:gd name="connsiteY10-1114" fmla="*/ 911336 h 5311470"/>
                <a:gd name="connsiteX11-1115" fmla="*/ 222545 w 4098122"/>
                <a:gd name="connsiteY11-1116" fmla="*/ 1056518 h 5311470"/>
                <a:gd name="connsiteX12-1117" fmla="*/ 209587 w 4098122"/>
                <a:gd name="connsiteY12-1118" fmla="*/ 1198869 h 5311470"/>
                <a:gd name="connsiteX13-1119" fmla="*/ 193411 w 4098122"/>
                <a:gd name="connsiteY13-1120" fmla="*/ 1287934 h 5311470"/>
                <a:gd name="connsiteX14-1121" fmla="*/ 146992 w 4098122"/>
                <a:gd name="connsiteY14-1122" fmla="*/ 1413887 h 5311470"/>
                <a:gd name="connsiteX15-1123" fmla="*/ 168578 w 4098122"/>
                <a:gd name="connsiteY15-1124" fmla="*/ 1492062 h 5311470"/>
                <a:gd name="connsiteX16-1125" fmla="*/ 179372 w 4098122"/>
                <a:gd name="connsiteY16-1126" fmla="*/ 1525566 h 5311470"/>
                <a:gd name="connsiteX17-1127" fmla="*/ 200958 w 4098122"/>
                <a:gd name="connsiteY17-1128" fmla="*/ 1681916 h 5311470"/>
                <a:gd name="connsiteX18-1129" fmla="*/ 179372 w 4098122"/>
                <a:gd name="connsiteY18-1130" fmla="*/ 1748923 h 5311470"/>
                <a:gd name="connsiteX19-1131" fmla="*/ 168578 w 4098122"/>
                <a:gd name="connsiteY19-1132" fmla="*/ 1860602 h 5311470"/>
                <a:gd name="connsiteX20-1133" fmla="*/ 204205 w 4098122"/>
                <a:gd name="connsiteY20-1134" fmla="*/ 2148134 h 5311470"/>
                <a:gd name="connsiteX21-1135" fmla="*/ 190165 w 4098122"/>
                <a:gd name="connsiteY21-1136" fmla="*/ 2229139 h 5311470"/>
                <a:gd name="connsiteX22-1137" fmla="*/ 200958 w 4098122"/>
                <a:gd name="connsiteY22-1138" fmla="*/ 2273811 h 5311470"/>
                <a:gd name="connsiteX23-1139" fmla="*/ 211751 w 4098122"/>
                <a:gd name="connsiteY23-1140" fmla="*/ 2463665 h 5311470"/>
                <a:gd name="connsiteX24-1141" fmla="*/ 190165 w 4098122"/>
                <a:gd name="connsiteY24-1142" fmla="*/ 2530671 h 5311470"/>
                <a:gd name="connsiteX25-1143" fmla="*/ 197184 w 4098122"/>
                <a:gd name="connsiteY25-1144" fmla="*/ 2693667 h 5311470"/>
                <a:gd name="connsiteX26-1145" fmla="*/ 190165 w 4098122"/>
                <a:gd name="connsiteY26-1146" fmla="*/ 2809867 h 5311470"/>
                <a:gd name="connsiteX27-1147" fmla="*/ 200958 w 4098122"/>
                <a:gd name="connsiteY27-1148" fmla="*/ 2966216 h 5311470"/>
                <a:gd name="connsiteX28-1149" fmla="*/ 190165 w 4098122"/>
                <a:gd name="connsiteY28-1150" fmla="*/ 2999720 h 5311470"/>
                <a:gd name="connsiteX29-1151" fmla="*/ 168578 w 4098122"/>
                <a:gd name="connsiteY29-1152" fmla="*/ 3066728 h 5311470"/>
                <a:gd name="connsiteX30-1153" fmla="*/ 187473 w 4098122"/>
                <a:gd name="connsiteY30-1154" fmla="*/ 3221661 h 5311470"/>
                <a:gd name="connsiteX31-1155" fmla="*/ 179372 w 4098122"/>
                <a:gd name="connsiteY31-1156" fmla="*/ 3323587 h 5311470"/>
                <a:gd name="connsiteX32-1157" fmla="*/ 200958 w 4098122"/>
                <a:gd name="connsiteY32-1158" fmla="*/ 3412930 h 5311470"/>
                <a:gd name="connsiteX33-1159" fmla="*/ 211751 w 4098122"/>
                <a:gd name="connsiteY33-1160" fmla="*/ 3546944 h 5311470"/>
                <a:gd name="connsiteX34-1161" fmla="*/ 233337 w 4098122"/>
                <a:gd name="connsiteY34-1162" fmla="*/ 3580448 h 5311470"/>
                <a:gd name="connsiteX35-1163" fmla="*/ 254924 w 4098122"/>
                <a:gd name="connsiteY35-1164" fmla="*/ 3714461 h 5311470"/>
                <a:gd name="connsiteX36-1165" fmla="*/ 207978 w 4098122"/>
                <a:gd name="connsiteY36-1166" fmla="*/ 3817095 h 5311470"/>
                <a:gd name="connsiteX37-1167" fmla="*/ 214443 w 4098122"/>
                <a:gd name="connsiteY37-1168" fmla="*/ 3951817 h 5311470"/>
                <a:gd name="connsiteX38-1169" fmla="*/ 168578 w 4098122"/>
                <a:gd name="connsiteY38-1170" fmla="*/ 4116504 h 5311470"/>
                <a:gd name="connsiteX39-1171" fmla="*/ 190165 w 4098122"/>
                <a:gd name="connsiteY39-1172" fmla="*/ 4183511 h 5311470"/>
                <a:gd name="connsiteX40-1173" fmla="*/ 218216 w 4098122"/>
                <a:gd name="connsiteY40-1174" fmla="*/ 4256733 h 5311470"/>
                <a:gd name="connsiteX41-1175" fmla="*/ 211751 w 4098122"/>
                <a:gd name="connsiteY41-1176" fmla="*/ 4306356 h 5311470"/>
                <a:gd name="connsiteX42-1177" fmla="*/ 190165 w 4098122"/>
                <a:gd name="connsiteY42-1178" fmla="*/ 4406868 h 5311470"/>
                <a:gd name="connsiteX43-1179" fmla="*/ 179372 w 4098122"/>
                <a:gd name="connsiteY43-1180" fmla="*/ 4451539 h 5311470"/>
                <a:gd name="connsiteX44-1181" fmla="*/ 168578 w 4098122"/>
                <a:gd name="connsiteY44-1182" fmla="*/ 4574385 h 5311470"/>
                <a:gd name="connsiteX45-1183" fmla="*/ 179372 w 4098122"/>
                <a:gd name="connsiteY45-1184" fmla="*/ 4607889 h 5311470"/>
                <a:gd name="connsiteX46-1185" fmla="*/ 211751 w 4098122"/>
                <a:gd name="connsiteY46-1186" fmla="*/ 4674896 h 5311470"/>
                <a:gd name="connsiteX47-1187" fmla="*/ 200958 w 4098122"/>
                <a:gd name="connsiteY47-1188" fmla="*/ 4719567 h 5311470"/>
                <a:gd name="connsiteX48-1189" fmla="*/ 179372 w 4098122"/>
                <a:gd name="connsiteY48-1190" fmla="*/ 4753071 h 5311470"/>
                <a:gd name="connsiteX49-1191" fmla="*/ 179372 w 4098122"/>
                <a:gd name="connsiteY49-1192" fmla="*/ 5009930 h 5311470"/>
                <a:gd name="connsiteX50-1193" fmla="*/ 157786 w 4098122"/>
                <a:gd name="connsiteY50-1194" fmla="*/ 5043435 h 5311470"/>
                <a:gd name="connsiteX51-1195" fmla="*/ 180935 w 4098122"/>
                <a:gd name="connsiteY51-1196" fmla="*/ 5108814 h 5311470"/>
                <a:gd name="connsiteX52-1197" fmla="*/ 230213 w 4098122"/>
                <a:gd name="connsiteY52-1198" fmla="*/ 5074497 h 5311470"/>
                <a:gd name="connsiteX53-1199" fmla="*/ 308890 w 4098122"/>
                <a:gd name="connsiteY53-1200" fmla="*/ 5132777 h 5311470"/>
                <a:gd name="connsiteX54-1201" fmla="*/ 330477 w 4098122"/>
                <a:gd name="connsiteY54-1202" fmla="*/ 5110441 h 5311470"/>
                <a:gd name="connsiteX55-1203" fmla="*/ 524754 w 4098122"/>
                <a:gd name="connsiteY55-1204" fmla="*/ 5099273 h 5311470"/>
                <a:gd name="connsiteX56-1205" fmla="*/ 783791 w 4098122"/>
                <a:gd name="connsiteY56-1206" fmla="*/ 5099273 h 5311470"/>
                <a:gd name="connsiteX57-1207" fmla="*/ 891723 w 4098122"/>
                <a:gd name="connsiteY57-1208" fmla="*/ 5110441 h 5311470"/>
                <a:gd name="connsiteX58-1209" fmla="*/ 1107587 w 4098122"/>
                <a:gd name="connsiteY58-1210" fmla="*/ 5121609 h 5311470"/>
                <a:gd name="connsiteX59-1211" fmla="*/ 1161553 w 4098122"/>
                <a:gd name="connsiteY59-1212" fmla="*/ 5110441 h 5311470"/>
                <a:gd name="connsiteX60-1213" fmla="*/ 1334244 w 4098122"/>
                <a:gd name="connsiteY60-1214" fmla="*/ 5099273 h 5311470"/>
                <a:gd name="connsiteX61-1215" fmla="*/ 1388211 w 4098122"/>
                <a:gd name="connsiteY61-1216" fmla="*/ 5110441 h 5311470"/>
                <a:gd name="connsiteX62-1217" fmla="*/ 1420590 w 4098122"/>
                <a:gd name="connsiteY62-1218" fmla="*/ 5121609 h 5311470"/>
                <a:gd name="connsiteX63-1219" fmla="*/ 1485349 w 4098122"/>
                <a:gd name="connsiteY63-1220" fmla="*/ 5132777 h 5311470"/>
                <a:gd name="connsiteX64-1221" fmla="*/ 1517729 w 4098122"/>
                <a:gd name="connsiteY64-1222" fmla="*/ 5143945 h 5311470"/>
                <a:gd name="connsiteX65-1223" fmla="*/ 1550108 w 4098122"/>
                <a:gd name="connsiteY65-1224" fmla="*/ 5155112 h 5311470"/>
                <a:gd name="connsiteX66-1225" fmla="*/ 1614868 w 4098122"/>
                <a:gd name="connsiteY66-1226" fmla="*/ 5177448 h 5311470"/>
                <a:gd name="connsiteX67-1227" fmla="*/ 1802785 w 4098122"/>
                <a:gd name="connsiteY67-1228" fmla="*/ 5181199 h 5311470"/>
                <a:gd name="connsiteX68-1229" fmla="*/ 1926080 w 4098122"/>
                <a:gd name="connsiteY68-1230" fmla="*/ 5173781 h 5311470"/>
                <a:gd name="connsiteX69-1231" fmla="*/ 2060390 w 4098122"/>
                <a:gd name="connsiteY69-1232" fmla="*/ 5177531 h 5311470"/>
                <a:gd name="connsiteX70-1233" fmla="*/ 2137733 w 4098122"/>
                <a:gd name="connsiteY70-1234" fmla="*/ 5177498 h 5311470"/>
                <a:gd name="connsiteX71-1235" fmla="*/ 2186907 w 4098122"/>
                <a:gd name="connsiteY71-1236" fmla="*/ 5199784 h 5311470"/>
                <a:gd name="connsiteX72-1237" fmla="*/ 2338012 w 4098122"/>
                <a:gd name="connsiteY72-1238" fmla="*/ 5177448 h 5311470"/>
                <a:gd name="connsiteX73-1239" fmla="*/ 3471298 w 4098122"/>
                <a:gd name="connsiteY73-1240" fmla="*/ 5155112 h 5311470"/>
                <a:gd name="connsiteX74-1241" fmla="*/ 3503678 w 4098122"/>
                <a:gd name="connsiteY74-1242" fmla="*/ 5143945 h 5311470"/>
                <a:gd name="connsiteX75-1243" fmla="*/ 3536058 w 4098122"/>
                <a:gd name="connsiteY75-1244" fmla="*/ 5121609 h 5311470"/>
                <a:gd name="connsiteX76-1245" fmla="*/ 3643989 w 4098122"/>
                <a:gd name="connsiteY76-1246" fmla="*/ 5110441 h 5311470"/>
                <a:gd name="connsiteX77-1247" fmla="*/ 3665576 w 4098122"/>
                <a:gd name="connsiteY77-1248" fmla="*/ 5132777 h 5311470"/>
                <a:gd name="connsiteX78-1249" fmla="*/ 3773508 w 4098122"/>
                <a:gd name="connsiteY78-1250" fmla="*/ 5155112 h 5311470"/>
                <a:gd name="connsiteX79-1251" fmla="*/ 3816680 w 4098122"/>
                <a:gd name="connsiteY79-1252" fmla="*/ 5166280 h 5311470"/>
                <a:gd name="connsiteX80-1253" fmla="*/ 3870647 w 4098122"/>
                <a:gd name="connsiteY80-1254" fmla="*/ 5177448 h 5311470"/>
                <a:gd name="connsiteX81-1255" fmla="*/ 3874975 w 4098122"/>
                <a:gd name="connsiteY81-1256" fmla="*/ 5037497 h 5311470"/>
                <a:gd name="connsiteX82-1257" fmla="*/ 3913820 w 4098122"/>
                <a:gd name="connsiteY82-1258" fmla="*/ 4697231 h 5311470"/>
                <a:gd name="connsiteX83-1259" fmla="*/ 3903026 w 4098122"/>
                <a:gd name="connsiteY83-1260" fmla="*/ 4663727 h 5311470"/>
                <a:gd name="connsiteX84-1261" fmla="*/ 3892233 w 4098122"/>
                <a:gd name="connsiteY84-1262" fmla="*/ 4384532 h 5311470"/>
                <a:gd name="connsiteX85-1263" fmla="*/ 3881440 w 4098122"/>
                <a:gd name="connsiteY85-1264" fmla="*/ 4105336 h 5311470"/>
                <a:gd name="connsiteX86-1265" fmla="*/ 3924612 w 4098122"/>
                <a:gd name="connsiteY86-1266" fmla="*/ 4071832 h 5311470"/>
                <a:gd name="connsiteX87-1267" fmla="*/ 3899780 w 4098122"/>
                <a:gd name="connsiteY87-1268" fmla="*/ 3931880 h 5311470"/>
                <a:gd name="connsiteX88-1269" fmla="*/ 3872811 w 4098122"/>
                <a:gd name="connsiteY88-1270" fmla="*/ 3820202 h 5311470"/>
                <a:gd name="connsiteX89-1271" fmla="*/ 3892233 w 4098122"/>
                <a:gd name="connsiteY89-1272" fmla="*/ 3602783 h 5311470"/>
                <a:gd name="connsiteX90-1273" fmla="*/ 3878749 w 4098122"/>
                <a:gd name="connsiteY90-1274" fmla="*/ 3246828 h 5311470"/>
                <a:gd name="connsiteX91-1275" fmla="*/ 3913820 w 4098122"/>
                <a:gd name="connsiteY91-1276" fmla="*/ 3111398 h 5311470"/>
                <a:gd name="connsiteX92-1277" fmla="*/ 3924612 w 4098122"/>
                <a:gd name="connsiteY92-1278" fmla="*/ 3055560 h 5311470"/>
                <a:gd name="connsiteX93-1279" fmla="*/ 3903026 w 4098122"/>
                <a:gd name="connsiteY93-1280" fmla="*/ 2910378 h 5311470"/>
                <a:gd name="connsiteX94-1281" fmla="*/ 3897643 w 4098122"/>
                <a:gd name="connsiteY94-1282" fmla="*/ 2689852 h 5311470"/>
                <a:gd name="connsiteX95-1283" fmla="*/ 3859853 w 4098122"/>
                <a:gd name="connsiteY95-1284" fmla="*/ 2564175 h 5311470"/>
                <a:gd name="connsiteX96-1285" fmla="*/ 3838267 w 4098122"/>
                <a:gd name="connsiteY96-1286" fmla="*/ 2541839 h 5311470"/>
                <a:gd name="connsiteX97-1287" fmla="*/ 3827474 w 4098122"/>
                <a:gd name="connsiteY97-1288" fmla="*/ 2407825 h 5311470"/>
                <a:gd name="connsiteX98-1289" fmla="*/ 3838267 w 4098122"/>
                <a:gd name="connsiteY98-1290" fmla="*/ 2374321 h 5311470"/>
                <a:gd name="connsiteX99-1291" fmla="*/ 3849060 w 4098122"/>
                <a:gd name="connsiteY99-1292" fmla="*/ 2296146 h 5311470"/>
                <a:gd name="connsiteX100-1293" fmla="*/ 3870647 w 4098122"/>
                <a:gd name="connsiteY100-1294" fmla="*/ 2273811 h 5311470"/>
                <a:gd name="connsiteX101-1295" fmla="*/ 3903026 w 4098122"/>
                <a:gd name="connsiteY101-1296" fmla="*/ 2184469 h 5311470"/>
                <a:gd name="connsiteX102-1297" fmla="*/ 3913820 w 4098122"/>
                <a:gd name="connsiteY102-1298" fmla="*/ 2005783 h 5311470"/>
                <a:gd name="connsiteX103-1299" fmla="*/ 3935406 w 4098122"/>
                <a:gd name="connsiteY103-1300" fmla="*/ 1793595 h 5311470"/>
                <a:gd name="connsiteX104-1301" fmla="*/ 3924612 w 4098122"/>
                <a:gd name="connsiteY104-1302" fmla="*/ 1648413 h 5311470"/>
                <a:gd name="connsiteX105-1303" fmla="*/ 3946199 w 4098122"/>
                <a:gd name="connsiteY105-1304" fmla="*/ 1614909 h 5311470"/>
                <a:gd name="connsiteX106-1305" fmla="*/ 3940816 w 4098122"/>
                <a:gd name="connsiteY106-1306" fmla="*/ 1485848 h 5311470"/>
                <a:gd name="connsiteX107-1307" fmla="*/ 3947836 w 4098122"/>
                <a:gd name="connsiteY107-1308" fmla="*/ 1378692 h 5311470"/>
                <a:gd name="connsiteX108-1309" fmla="*/ 3931105 w 4098122"/>
                <a:gd name="connsiteY108-1310" fmla="*/ 1305039 h 5311470"/>
                <a:gd name="connsiteX109-1311" fmla="*/ 3913293 w 4098122"/>
                <a:gd name="connsiteY109-1312" fmla="*/ 1178655 h 5311470"/>
                <a:gd name="connsiteX110-1313" fmla="*/ 3903026 w 4098122"/>
                <a:gd name="connsiteY110-1314" fmla="*/ 676810 h 5311470"/>
                <a:gd name="connsiteX111-1315" fmla="*/ 3917066 w 4098122"/>
                <a:gd name="connsiteY111-1316" fmla="*/ 454869 h 5311470"/>
                <a:gd name="connsiteX112-1317" fmla="*/ 3892233 w 4098122"/>
                <a:gd name="connsiteY112-1318" fmla="*/ 397615 h 5311470"/>
                <a:gd name="connsiteX113-1319" fmla="*/ 3913820 w 4098122"/>
                <a:gd name="connsiteY113-1320" fmla="*/ 218929 h 5311470"/>
                <a:gd name="connsiteX114-1321" fmla="*/ 3827474 w 4098122"/>
                <a:gd name="connsiteY114-1322" fmla="*/ 196594 h 5311470"/>
                <a:gd name="connsiteX115-1323" fmla="*/ 3795094 w 4098122"/>
                <a:gd name="connsiteY115-1324" fmla="*/ 174258 h 5311470"/>
                <a:gd name="connsiteX116-1325" fmla="*/ 3719542 w 4098122"/>
                <a:gd name="connsiteY116-1326" fmla="*/ 163090 h 5311470"/>
                <a:gd name="connsiteX117-1327" fmla="*/ 3683388 w 4098122"/>
                <a:gd name="connsiteY117-1328" fmla="*/ 154045 h 5311470"/>
                <a:gd name="connsiteX118-1329" fmla="*/ 3633196 w 4098122"/>
                <a:gd name="connsiteY118-1330" fmla="*/ 140754 h 5311470"/>
                <a:gd name="connsiteX119-1331" fmla="*/ 3590023 w 4098122"/>
                <a:gd name="connsiteY119-1332" fmla="*/ 163090 h 5311470"/>
                <a:gd name="connsiteX120-1333" fmla="*/ 3287814 w 4098122"/>
                <a:gd name="connsiteY120-1334" fmla="*/ 174258 h 5311470"/>
                <a:gd name="connsiteX121-1335" fmla="*/ 3190675 w 4098122"/>
                <a:gd name="connsiteY121-1336" fmla="*/ 196594 h 5311470"/>
                <a:gd name="connsiteX122-1337" fmla="*/ 3169088 w 4098122"/>
                <a:gd name="connsiteY122-1338" fmla="*/ 174258 h 5311470"/>
                <a:gd name="connsiteX123-1339" fmla="*/ 3136709 w 4098122"/>
                <a:gd name="connsiteY123-1340" fmla="*/ 163090 h 5311470"/>
                <a:gd name="connsiteX124-1341" fmla="*/ 3115123 w 4098122"/>
                <a:gd name="connsiteY124-1342" fmla="*/ 140754 h 5311470"/>
                <a:gd name="connsiteX125-1343" fmla="*/ 3030414 w 4098122"/>
                <a:gd name="connsiteY125-1344" fmla="*/ 159276 h 5311470"/>
                <a:gd name="connsiteX126-1345" fmla="*/ 2856086 w 4098122"/>
                <a:gd name="connsiteY126-1346" fmla="*/ 151922 h 5311470"/>
                <a:gd name="connsiteX127-1347" fmla="*/ 2445944 w 4098122"/>
                <a:gd name="connsiteY127-1348" fmla="*/ 174258 h 5311470"/>
                <a:gd name="connsiteX128-1349" fmla="*/ 2111354 w 4098122"/>
                <a:gd name="connsiteY128-1350" fmla="*/ 129587 h 5311470"/>
                <a:gd name="connsiteX129-1351" fmla="*/ 1882561 w 4098122"/>
                <a:gd name="connsiteY129-1352" fmla="*/ 154045 h 5311470"/>
                <a:gd name="connsiteX130-1353" fmla="*/ 1712006 w 4098122"/>
                <a:gd name="connsiteY130-1354" fmla="*/ 140754 h 5311470"/>
                <a:gd name="connsiteX131-1355" fmla="*/ 1237105 w 4098122"/>
                <a:gd name="connsiteY131-1356" fmla="*/ 163090 h 5311470"/>
                <a:gd name="connsiteX132-1357" fmla="*/ 1160470 w 4098122"/>
                <a:gd name="connsiteY132-1358" fmla="*/ 142170 h 5311470"/>
                <a:gd name="connsiteX133-1359" fmla="*/ 1086000 w 4098122"/>
                <a:gd name="connsiteY133-1360" fmla="*/ 119834 h 5311470"/>
                <a:gd name="connsiteX134-1361" fmla="*/ 1042828 w 4098122"/>
                <a:gd name="connsiteY134-1362" fmla="*/ 118419 h 5311470"/>
                <a:gd name="connsiteX135-1363" fmla="*/ 1007681 w 4098122"/>
                <a:gd name="connsiteY135-1364" fmla="*/ 0 h 5311470"/>
                <a:gd name="connsiteX136-1365" fmla="*/ 1100279 w 4098122"/>
                <a:gd name="connsiteY136-1366" fmla="*/ 23149 h 5311470"/>
                <a:gd name="connsiteX137-1367" fmla="*/ 1169727 w 4098122"/>
                <a:gd name="connsiteY137-1368" fmla="*/ 69448 h 5311470"/>
                <a:gd name="connsiteX138-1369" fmla="*/ 1679013 w 4098122"/>
                <a:gd name="connsiteY138-1370" fmla="*/ 46298 h 5311470"/>
                <a:gd name="connsiteX139-1371" fmla="*/ 1760036 w 4098122"/>
                <a:gd name="connsiteY139-1372" fmla="*/ 23149 h 5311470"/>
                <a:gd name="connsiteX140-1373" fmla="*/ 2107276 w 4098122"/>
                <a:gd name="connsiteY140-1374" fmla="*/ 34724 h 5311470"/>
                <a:gd name="connsiteX141-1375" fmla="*/ 2466092 w 4098122"/>
                <a:gd name="connsiteY141-1376" fmla="*/ 81022 h 5311470"/>
                <a:gd name="connsiteX142-1377" fmla="*/ 2905930 w 4098122"/>
                <a:gd name="connsiteY142-1378" fmla="*/ 57873 h 5311470"/>
                <a:gd name="connsiteX143-1379" fmla="*/ 3010102 w 4098122"/>
                <a:gd name="connsiteY143-1380" fmla="*/ 34724 h 5311470"/>
                <a:gd name="connsiteX144-1381" fmla="*/ 3183722 w 4098122"/>
                <a:gd name="connsiteY144-1382" fmla="*/ 46298 h 5311470"/>
                <a:gd name="connsiteX145-1383" fmla="*/ 3206871 w 4098122"/>
                <a:gd name="connsiteY145-1384" fmla="*/ 69448 h 5311470"/>
                <a:gd name="connsiteX146-1385" fmla="*/ 3241595 w 4098122"/>
                <a:gd name="connsiteY146-1386" fmla="*/ 81022 h 5311470"/>
                <a:gd name="connsiteX147-1387" fmla="*/ 3264745 w 4098122"/>
                <a:gd name="connsiteY147-1388" fmla="*/ 104172 h 5311470"/>
                <a:gd name="connsiteX148-1389" fmla="*/ 3368917 w 4098122"/>
                <a:gd name="connsiteY148-1390" fmla="*/ 81022 h 5311470"/>
                <a:gd name="connsiteX149-1391" fmla="*/ 3693008 w 4098122"/>
                <a:gd name="connsiteY149-1392" fmla="*/ 69448 h 5311470"/>
                <a:gd name="connsiteX150-1393" fmla="*/ 3739307 w 4098122"/>
                <a:gd name="connsiteY150-1394" fmla="*/ 46298 h 5311470"/>
                <a:gd name="connsiteX151-1395" fmla="*/ 3774031 w 4098122"/>
                <a:gd name="connsiteY151-1396" fmla="*/ 23149 h 5311470"/>
                <a:gd name="connsiteX152-1397" fmla="*/ 3831904 w 4098122"/>
                <a:gd name="connsiteY152-1398" fmla="*/ 69448 h 5311470"/>
                <a:gd name="connsiteX153-1399" fmla="*/ 3912927 w 4098122"/>
                <a:gd name="connsiteY153-1400" fmla="*/ 81022 h 5311470"/>
                <a:gd name="connsiteX154-1401" fmla="*/ 3947651 w 4098122"/>
                <a:gd name="connsiteY154-1402" fmla="*/ 104172 h 5311470"/>
                <a:gd name="connsiteX155-1403" fmla="*/ 4040249 w 4098122"/>
                <a:gd name="connsiteY155-1404" fmla="*/ 127321 h 5311470"/>
                <a:gd name="connsiteX156-1405" fmla="*/ 4017099 w 4098122"/>
                <a:gd name="connsiteY156-1406" fmla="*/ 312516 h 5311470"/>
                <a:gd name="connsiteX157-1407" fmla="*/ 4005524 w 4098122"/>
                <a:gd name="connsiteY157-1408" fmla="*/ 347240 h 5311470"/>
                <a:gd name="connsiteX158-1409" fmla="*/ 4028674 w 4098122"/>
                <a:gd name="connsiteY158-1410" fmla="*/ 601883 h 5311470"/>
                <a:gd name="connsiteX159-1411" fmla="*/ 4040249 w 4098122"/>
                <a:gd name="connsiteY159-1412" fmla="*/ 1169043 h 5311470"/>
                <a:gd name="connsiteX160-1413" fmla="*/ 4063398 w 4098122"/>
                <a:gd name="connsiteY160-1414" fmla="*/ 1238491 h 5311470"/>
                <a:gd name="connsiteX161-1415" fmla="*/ 4074973 w 4098122"/>
                <a:gd name="connsiteY161-1416" fmla="*/ 1273215 h 5311470"/>
                <a:gd name="connsiteX162-1417" fmla="*/ 4098122 w 4098122"/>
                <a:gd name="connsiteY162-1418" fmla="*/ 1354238 h 5311470"/>
                <a:gd name="connsiteX163-1419" fmla="*/ 4074973 w 4098122"/>
                <a:gd name="connsiteY163-1420" fmla="*/ 1574157 h 5311470"/>
                <a:gd name="connsiteX164-1421" fmla="*/ 4051823 w 4098122"/>
                <a:gd name="connsiteY164-1422" fmla="*/ 1608881 h 5311470"/>
                <a:gd name="connsiteX165-1423" fmla="*/ 4063398 w 4098122"/>
                <a:gd name="connsiteY165-1424" fmla="*/ 1759352 h 5311470"/>
                <a:gd name="connsiteX166-1425" fmla="*/ 4040249 w 4098122"/>
                <a:gd name="connsiteY166-1426" fmla="*/ 1979271 h 5311470"/>
                <a:gd name="connsiteX167-1427" fmla="*/ 4028674 w 4098122"/>
                <a:gd name="connsiteY167-1428" fmla="*/ 2164466 h 5311470"/>
                <a:gd name="connsiteX168-1429" fmla="*/ 3993950 w 4098122"/>
                <a:gd name="connsiteY168-1430" fmla="*/ 2257063 h 5311470"/>
                <a:gd name="connsiteX169-1431" fmla="*/ 3970800 w 4098122"/>
                <a:gd name="connsiteY169-1432" fmla="*/ 2280212 h 5311470"/>
                <a:gd name="connsiteX170-1433" fmla="*/ 3959226 w 4098122"/>
                <a:gd name="connsiteY170-1434" fmla="*/ 2361235 h 5311470"/>
                <a:gd name="connsiteX171-1435" fmla="*/ 3947651 w 4098122"/>
                <a:gd name="connsiteY171-1436" fmla="*/ 2395959 h 5311470"/>
                <a:gd name="connsiteX172-1437" fmla="*/ 3959226 w 4098122"/>
                <a:gd name="connsiteY172-1438" fmla="*/ 2534855 h 5311470"/>
                <a:gd name="connsiteX173-1439" fmla="*/ 3982375 w 4098122"/>
                <a:gd name="connsiteY173-1440" fmla="*/ 2558005 h 5311470"/>
                <a:gd name="connsiteX174-1441" fmla="*/ 3993950 w 4098122"/>
                <a:gd name="connsiteY174-1442" fmla="*/ 2592729 h 5311470"/>
                <a:gd name="connsiteX175-1443" fmla="*/ 4028674 w 4098122"/>
                <a:gd name="connsiteY175-1444" fmla="*/ 2916820 h 5311470"/>
                <a:gd name="connsiteX176-1445" fmla="*/ 4051823 w 4098122"/>
                <a:gd name="connsiteY176-1446" fmla="*/ 3067291 h 5311470"/>
                <a:gd name="connsiteX177-1447" fmla="*/ 4040249 w 4098122"/>
                <a:gd name="connsiteY177-1448" fmla="*/ 3125164 h 5311470"/>
                <a:gd name="connsiteX178-1449" fmla="*/ 4029899 w 4098122"/>
                <a:gd name="connsiteY178-1450" fmla="*/ 3164921 h 5311470"/>
                <a:gd name="connsiteX179-1451" fmla="*/ 4031149 w 4098122"/>
                <a:gd name="connsiteY179-1452" fmla="*/ 3158443 h 5311470"/>
                <a:gd name="connsiteX180-1453" fmla="*/ 4029899 w 4098122"/>
                <a:gd name="connsiteY180-1454" fmla="*/ 3164921 h 5311470"/>
                <a:gd name="connsiteX181-1455" fmla="*/ 4017099 w 4098122"/>
                <a:gd name="connsiteY181-1456" fmla="*/ 3229336 h 5311470"/>
                <a:gd name="connsiteX182-1457" fmla="*/ 4017099 w 4098122"/>
                <a:gd name="connsiteY182-1458" fmla="*/ 3634450 h 5311470"/>
                <a:gd name="connsiteX183-1459" fmla="*/ 4051823 w 4098122"/>
                <a:gd name="connsiteY183-1460" fmla="*/ 3842795 h 5311470"/>
                <a:gd name="connsiteX184-1461" fmla="*/ 4063398 w 4098122"/>
                <a:gd name="connsiteY184-1462" fmla="*/ 3981691 h 5311470"/>
                <a:gd name="connsiteX185-1463" fmla="*/ 4051823 w 4098122"/>
                <a:gd name="connsiteY185-1464" fmla="*/ 4120587 h 5311470"/>
                <a:gd name="connsiteX186-1465" fmla="*/ 4040249 w 4098122"/>
                <a:gd name="connsiteY186-1466" fmla="*/ 4155311 h 5311470"/>
                <a:gd name="connsiteX187-1467" fmla="*/ 4017099 w 4098122"/>
                <a:gd name="connsiteY187-1468" fmla="*/ 4444678 h 5311470"/>
                <a:gd name="connsiteX188-1469" fmla="*/ 4028674 w 4098122"/>
                <a:gd name="connsiteY188-1470" fmla="*/ 4734045 h 5311470"/>
                <a:gd name="connsiteX189-1471" fmla="*/ 4040249 w 4098122"/>
                <a:gd name="connsiteY189-1472" fmla="*/ 4768769 h 5311470"/>
                <a:gd name="connsiteX190-1473" fmla="*/ 4025844 w 4098122"/>
                <a:gd name="connsiteY190-1474" fmla="*/ 5150698 h 5311470"/>
                <a:gd name="connsiteX191-1475" fmla="*/ 4014270 w 4098122"/>
                <a:gd name="connsiteY191-1476" fmla="*/ 5275190 h 5311470"/>
                <a:gd name="connsiteX192-1477" fmla="*/ 3936076 w 4098122"/>
                <a:gd name="connsiteY192-1478" fmla="*/ 5254906 h 5311470"/>
                <a:gd name="connsiteX193-1479" fmla="*/ 3889778 w 4098122"/>
                <a:gd name="connsiteY193-1480" fmla="*/ 5243331 h 5311470"/>
                <a:gd name="connsiteX194-1481" fmla="*/ 3788546 w 4098122"/>
                <a:gd name="connsiteY194-1482" fmla="*/ 5240502 h 5311470"/>
                <a:gd name="connsiteX195-1483" fmla="*/ 3713143 w 4098122"/>
                <a:gd name="connsiteY195-1484" fmla="*/ 5246382 h 5311470"/>
                <a:gd name="connsiteX196-1485" fmla="*/ 3655455 w 4098122"/>
                <a:gd name="connsiteY196-1486" fmla="*/ 5234733 h 5311470"/>
                <a:gd name="connsiteX197-1487" fmla="*/ 3600411 w 4098122"/>
                <a:gd name="connsiteY197-1488" fmla="*/ 5231757 h 5311470"/>
                <a:gd name="connsiteX198-1489" fmla="*/ 3565686 w 4098122"/>
                <a:gd name="connsiteY198-1490" fmla="*/ 5243331 h 5311470"/>
                <a:gd name="connsiteX199-1491" fmla="*/ 2350345 w 4098122"/>
                <a:gd name="connsiteY199-1492" fmla="*/ 5266481 h 5311470"/>
                <a:gd name="connsiteX200-1493" fmla="*/ 2188299 w 4098122"/>
                <a:gd name="connsiteY200-1494" fmla="*/ 5289630 h 5311470"/>
                <a:gd name="connsiteX201-1495" fmla="*/ 2095702 w 4098122"/>
                <a:gd name="connsiteY201-1496" fmla="*/ 5301205 h 5311470"/>
                <a:gd name="connsiteX202-1497" fmla="*/ 2049329 w 4098122"/>
                <a:gd name="connsiteY202-1498" fmla="*/ 5306936 h 5311470"/>
                <a:gd name="connsiteX203-1499" fmla="*/ 1968380 w 4098122"/>
                <a:gd name="connsiteY203-1500" fmla="*/ 5301205 h 5311470"/>
                <a:gd name="connsiteX204-1501" fmla="*/ 1748461 w 4098122"/>
                <a:gd name="connsiteY204-1502" fmla="*/ 5289630 h 5311470"/>
                <a:gd name="connsiteX205-1503" fmla="*/ 1574841 w 4098122"/>
                <a:gd name="connsiteY205-1504" fmla="*/ 5266481 h 5311470"/>
                <a:gd name="connsiteX206-1505" fmla="*/ 1505393 w 4098122"/>
                <a:gd name="connsiteY206-1506" fmla="*/ 5243331 h 5311470"/>
                <a:gd name="connsiteX207-1507" fmla="*/ 1470669 w 4098122"/>
                <a:gd name="connsiteY207-1508" fmla="*/ 5231757 h 5311470"/>
                <a:gd name="connsiteX208-1509" fmla="*/ 1435945 w 4098122"/>
                <a:gd name="connsiteY208-1510" fmla="*/ 5220182 h 5311470"/>
                <a:gd name="connsiteX209-1511" fmla="*/ 1366497 w 4098122"/>
                <a:gd name="connsiteY209-1512" fmla="*/ 5208607 h 5311470"/>
                <a:gd name="connsiteX210-1513" fmla="*/ 1331773 w 4098122"/>
                <a:gd name="connsiteY210-1514" fmla="*/ 5197033 h 5311470"/>
                <a:gd name="connsiteX211-1515" fmla="*/ 1273899 w 4098122"/>
                <a:gd name="connsiteY211-1516" fmla="*/ 5185458 h 5311470"/>
                <a:gd name="connsiteX212-1517" fmla="*/ 1088704 w 4098122"/>
                <a:gd name="connsiteY212-1518" fmla="*/ 5197033 h 5311470"/>
                <a:gd name="connsiteX213-1519" fmla="*/ 1030831 w 4098122"/>
                <a:gd name="connsiteY213-1520" fmla="*/ 5208607 h 5311470"/>
                <a:gd name="connsiteX214-1521" fmla="*/ 799337 w 4098122"/>
                <a:gd name="connsiteY214-1522" fmla="*/ 5197033 h 5311470"/>
                <a:gd name="connsiteX215-1523" fmla="*/ 648866 w 4098122"/>
                <a:gd name="connsiteY215-1524" fmla="*/ 5231757 h 5311470"/>
                <a:gd name="connsiteX216-1525" fmla="*/ 452097 w 4098122"/>
                <a:gd name="connsiteY216-1526" fmla="*/ 5197033 h 5311470"/>
                <a:gd name="connsiteX217-1527" fmla="*/ 244625 w 4098122"/>
                <a:gd name="connsiteY217-1528" fmla="*/ 5207919 h 5311470"/>
                <a:gd name="connsiteX218-1529" fmla="*/ 174304 w 4098122"/>
                <a:gd name="connsiteY218-1530" fmla="*/ 5220182 h 5311470"/>
                <a:gd name="connsiteX219-1531" fmla="*/ 117808 w 4098122"/>
                <a:gd name="connsiteY219-1532" fmla="*/ 5228128 h 5311470"/>
                <a:gd name="connsiteX220-1533" fmla="*/ 12259 w 4098122"/>
                <a:gd name="connsiteY220-1534" fmla="*/ 5243331 h 5311470"/>
                <a:gd name="connsiteX221-1535" fmla="*/ 23144 w 4098122"/>
                <a:gd name="connsiteY221-1536" fmla="*/ 5109442 h 5311470"/>
                <a:gd name="connsiteX222-1537" fmla="*/ 46294 w 4098122"/>
                <a:gd name="connsiteY222-1538" fmla="*/ 5020289 h 5311470"/>
                <a:gd name="connsiteX223-1539" fmla="*/ 35408 w 4098122"/>
                <a:gd name="connsiteY223-1540" fmla="*/ 4826643 h 5311470"/>
                <a:gd name="connsiteX224-1541" fmla="*/ 58557 w 4098122"/>
                <a:gd name="connsiteY224-1542" fmla="*/ 4791919 h 5311470"/>
                <a:gd name="connsiteX225-1543" fmla="*/ 70132 w 4098122"/>
                <a:gd name="connsiteY225-1544" fmla="*/ 4745620 h 5311470"/>
                <a:gd name="connsiteX226-1545" fmla="*/ 35408 w 4098122"/>
                <a:gd name="connsiteY226-1546" fmla="*/ 4676172 h 5311470"/>
                <a:gd name="connsiteX227-1547" fmla="*/ 23833 w 4098122"/>
                <a:gd name="connsiteY227-1548" fmla="*/ 4641448 h 5311470"/>
                <a:gd name="connsiteX228-1549" fmla="*/ 35408 w 4098122"/>
                <a:gd name="connsiteY228-1550" fmla="*/ 4514126 h 5311470"/>
                <a:gd name="connsiteX229-1551" fmla="*/ 46983 w 4098122"/>
                <a:gd name="connsiteY229-1552" fmla="*/ 4467828 h 5311470"/>
                <a:gd name="connsiteX230-1553" fmla="*/ 70132 w 4098122"/>
                <a:gd name="connsiteY230-1554" fmla="*/ 4363655 h 5311470"/>
                <a:gd name="connsiteX231-1555" fmla="*/ 58557 w 4098122"/>
                <a:gd name="connsiteY231-1556" fmla="*/ 4305782 h 5311470"/>
                <a:gd name="connsiteX232-1557" fmla="*/ 46983 w 4098122"/>
                <a:gd name="connsiteY232-1558" fmla="*/ 4236334 h 5311470"/>
                <a:gd name="connsiteX233-1559" fmla="*/ 23833 w 4098122"/>
                <a:gd name="connsiteY233-1560" fmla="*/ 4166886 h 5311470"/>
                <a:gd name="connsiteX234-1561" fmla="*/ 35408 w 4098122"/>
                <a:gd name="connsiteY234-1562" fmla="*/ 3877519 h 5311470"/>
                <a:gd name="connsiteX235-1563" fmla="*/ 46983 w 4098122"/>
                <a:gd name="connsiteY235-1564" fmla="*/ 3819645 h 5311470"/>
                <a:gd name="connsiteX236-1565" fmla="*/ 116431 w 4098122"/>
                <a:gd name="connsiteY236-1566" fmla="*/ 3750197 h 5311470"/>
                <a:gd name="connsiteX237-1567" fmla="*/ 93281 w 4098122"/>
                <a:gd name="connsiteY237-1568" fmla="*/ 3611301 h 5311470"/>
                <a:gd name="connsiteX238-1569" fmla="*/ 70132 w 4098122"/>
                <a:gd name="connsiteY238-1570" fmla="*/ 3576577 h 5311470"/>
                <a:gd name="connsiteX239-1571" fmla="*/ 58557 w 4098122"/>
                <a:gd name="connsiteY239-1572" fmla="*/ 3437681 h 5311470"/>
                <a:gd name="connsiteX240-1573" fmla="*/ 35408 w 4098122"/>
                <a:gd name="connsiteY240-1574" fmla="*/ 3345083 h 5311470"/>
                <a:gd name="connsiteX241-1575" fmla="*/ 12259 w 4098122"/>
                <a:gd name="connsiteY241-1576" fmla="*/ 3264060 h 5311470"/>
                <a:gd name="connsiteX242-1577" fmla="*/ 23833 w 4098122"/>
                <a:gd name="connsiteY242-1578" fmla="*/ 3078866 h 5311470"/>
                <a:gd name="connsiteX243-1579" fmla="*/ 46983 w 4098122"/>
                <a:gd name="connsiteY243-1580" fmla="*/ 3009417 h 5311470"/>
                <a:gd name="connsiteX244-1581" fmla="*/ 58557 w 4098122"/>
                <a:gd name="connsiteY244-1582" fmla="*/ 2974693 h 5311470"/>
                <a:gd name="connsiteX245-1583" fmla="*/ 46983 w 4098122"/>
                <a:gd name="connsiteY245-1584" fmla="*/ 2812648 h 5311470"/>
                <a:gd name="connsiteX246-1585" fmla="*/ 35408 w 4098122"/>
                <a:gd name="connsiteY246-1586" fmla="*/ 2673752 h 5311470"/>
                <a:gd name="connsiteX247-1587" fmla="*/ 46983 w 4098122"/>
                <a:gd name="connsiteY247-1588" fmla="*/ 2523281 h 5311470"/>
                <a:gd name="connsiteX248-1589" fmla="*/ 70132 w 4098122"/>
                <a:gd name="connsiteY248-1590" fmla="*/ 2453833 h 5311470"/>
                <a:gd name="connsiteX249-1591" fmla="*/ 58557 w 4098122"/>
                <a:gd name="connsiteY249-1592" fmla="*/ 2257063 h 5311470"/>
                <a:gd name="connsiteX250-1593" fmla="*/ 46983 w 4098122"/>
                <a:gd name="connsiteY250-1594" fmla="*/ 2210764 h 5311470"/>
                <a:gd name="connsiteX251-1595" fmla="*/ 23833 w 4098122"/>
                <a:gd name="connsiteY251-1596" fmla="*/ 2176040 h 5311470"/>
                <a:gd name="connsiteX252-1597" fmla="*/ 23833 w 4098122"/>
                <a:gd name="connsiteY252-1598" fmla="*/ 1828800 h 5311470"/>
                <a:gd name="connsiteX253-1599" fmla="*/ 35408 w 4098122"/>
                <a:gd name="connsiteY253-1600" fmla="*/ 1713053 h 5311470"/>
                <a:gd name="connsiteX254-1601" fmla="*/ 58557 w 4098122"/>
                <a:gd name="connsiteY254-1602" fmla="*/ 1643605 h 5311470"/>
                <a:gd name="connsiteX255-1603" fmla="*/ 35408 w 4098122"/>
                <a:gd name="connsiteY255-1604" fmla="*/ 1481559 h 5311470"/>
                <a:gd name="connsiteX256-1605" fmla="*/ 23833 w 4098122"/>
                <a:gd name="connsiteY256-1606" fmla="*/ 1446835 h 5311470"/>
                <a:gd name="connsiteX257-1607" fmla="*/ 684 w 4098122"/>
                <a:gd name="connsiteY257-1608" fmla="*/ 1365812 h 5311470"/>
                <a:gd name="connsiteX258-1609" fmla="*/ 12259 w 4098122"/>
                <a:gd name="connsiteY258-1610" fmla="*/ 1192192 h 5311470"/>
                <a:gd name="connsiteX259-1611" fmla="*/ 23833 w 4098122"/>
                <a:gd name="connsiteY259-1612" fmla="*/ 1157468 h 5311470"/>
                <a:gd name="connsiteX260-1613" fmla="*/ 58557 w 4098122"/>
                <a:gd name="connsiteY260-1614" fmla="*/ 1064871 h 5311470"/>
                <a:gd name="connsiteX261-1615" fmla="*/ 46983 w 4098122"/>
                <a:gd name="connsiteY261-1616" fmla="*/ 844952 h 5311470"/>
                <a:gd name="connsiteX262-1617" fmla="*/ 35408 w 4098122"/>
                <a:gd name="connsiteY262-1618" fmla="*/ 787078 h 5311470"/>
                <a:gd name="connsiteX263-1619" fmla="*/ 23833 w 4098122"/>
                <a:gd name="connsiteY263-1620" fmla="*/ 648182 h 5311470"/>
                <a:gd name="connsiteX264-1621" fmla="*/ 12259 w 4098122"/>
                <a:gd name="connsiteY264-1622" fmla="*/ 555585 h 5311470"/>
                <a:gd name="connsiteX265-1623" fmla="*/ 23833 w 4098122"/>
                <a:gd name="connsiteY265-1624" fmla="*/ 115747 h 5311470"/>
                <a:gd name="connsiteX266-1625" fmla="*/ 70132 w 4098122"/>
                <a:gd name="connsiteY266-1626" fmla="*/ 69448 h 5311470"/>
                <a:gd name="connsiteX267-1627" fmla="*/ 428947 w 4098122"/>
                <a:gd name="connsiteY267-1628" fmla="*/ 69448 h 5311470"/>
                <a:gd name="connsiteX268-1629" fmla="*/ 556269 w 4098122"/>
                <a:gd name="connsiteY268-1630" fmla="*/ 81022 h 5311470"/>
                <a:gd name="connsiteX269-1631" fmla="*/ 891935 w 4098122"/>
                <a:gd name="connsiteY269-1632" fmla="*/ 57873 h 5311470"/>
                <a:gd name="connsiteX270-1633" fmla="*/ 926659 w 4098122"/>
                <a:gd name="connsiteY270-1634" fmla="*/ 46298 h 5311470"/>
                <a:gd name="connsiteX271-1635" fmla="*/ 961383 w 4098122"/>
                <a:gd name="connsiteY271-1636" fmla="*/ 23149 h 5311470"/>
                <a:gd name="connsiteX272-1637" fmla="*/ 1007681 w 4098122"/>
                <a:gd name="connsiteY272-1638" fmla="*/ 0 h 5311470"/>
                <a:gd name="connsiteX0-1639" fmla="*/ 1042828 w 4098122"/>
                <a:gd name="connsiteY0-1640" fmla="*/ 118419 h 5311470"/>
                <a:gd name="connsiteX1-1641" fmla="*/ 1010449 w 4098122"/>
                <a:gd name="connsiteY1-1642" fmla="*/ 140754 h 5311470"/>
                <a:gd name="connsiteX2-1643" fmla="*/ 912755 w 4098122"/>
                <a:gd name="connsiteY2-1644" fmla="*/ 151921 h 5311470"/>
                <a:gd name="connsiteX3-1645" fmla="*/ 665066 w 4098122"/>
                <a:gd name="connsiteY3-1646" fmla="*/ 174258 h 5311470"/>
                <a:gd name="connsiteX4-1647" fmla="*/ 546340 w 4098122"/>
                <a:gd name="connsiteY4-1648" fmla="*/ 163090 h 5311470"/>
                <a:gd name="connsiteX5-1649" fmla="*/ 193938 w 4098122"/>
                <a:gd name="connsiteY5-1650" fmla="*/ 169028 h 5311470"/>
                <a:gd name="connsiteX6-1651" fmla="*/ 168578 w 4098122"/>
                <a:gd name="connsiteY6-1652" fmla="*/ 207762 h 5311470"/>
                <a:gd name="connsiteX7-1653" fmla="*/ 187473 w 4098122"/>
                <a:gd name="connsiteY7-1654" fmla="*/ 608390 h 5311470"/>
                <a:gd name="connsiteX8-1655" fmla="*/ 208505 w 4098122"/>
                <a:gd name="connsiteY8-1656" fmla="*/ 760923 h 5311470"/>
                <a:gd name="connsiteX9-1657" fmla="*/ 179372 w 4098122"/>
                <a:gd name="connsiteY9-1658" fmla="*/ 855496 h 5311470"/>
                <a:gd name="connsiteX10-1659" fmla="*/ 190165 w 4098122"/>
                <a:gd name="connsiteY10-1660" fmla="*/ 911336 h 5311470"/>
                <a:gd name="connsiteX11-1661" fmla="*/ 222545 w 4098122"/>
                <a:gd name="connsiteY11-1662" fmla="*/ 1056518 h 5311470"/>
                <a:gd name="connsiteX12-1663" fmla="*/ 209587 w 4098122"/>
                <a:gd name="connsiteY12-1664" fmla="*/ 1198869 h 5311470"/>
                <a:gd name="connsiteX13-1665" fmla="*/ 193411 w 4098122"/>
                <a:gd name="connsiteY13-1666" fmla="*/ 1287934 h 5311470"/>
                <a:gd name="connsiteX14-1667" fmla="*/ 146992 w 4098122"/>
                <a:gd name="connsiteY14-1668" fmla="*/ 1413887 h 5311470"/>
                <a:gd name="connsiteX15-1669" fmla="*/ 168578 w 4098122"/>
                <a:gd name="connsiteY15-1670" fmla="*/ 1492062 h 5311470"/>
                <a:gd name="connsiteX16-1671" fmla="*/ 179372 w 4098122"/>
                <a:gd name="connsiteY16-1672" fmla="*/ 1525566 h 5311470"/>
                <a:gd name="connsiteX17-1673" fmla="*/ 200958 w 4098122"/>
                <a:gd name="connsiteY17-1674" fmla="*/ 1681916 h 5311470"/>
                <a:gd name="connsiteX18-1675" fmla="*/ 179372 w 4098122"/>
                <a:gd name="connsiteY18-1676" fmla="*/ 1748923 h 5311470"/>
                <a:gd name="connsiteX19-1677" fmla="*/ 168578 w 4098122"/>
                <a:gd name="connsiteY19-1678" fmla="*/ 1860602 h 5311470"/>
                <a:gd name="connsiteX20-1679" fmla="*/ 204205 w 4098122"/>
                <a:gd name="connsiteY20-1680" fmla="*/ 2148134 h 5311470"/>
                <a:gd name="connsiteX21-1681" fmla="*/ 190165 w 4098122"/>
                <a:gd name="connsiteY21-1682" fmla="*/ 2229139 h 5311470"/>
                <a:gd name="connsiteX22-1683" fmla="*/ 200958 w 4098122"/>
                <a:gd name="connsiteY22-1684" fmla="*/ 2273811 h 5311470"/>
                <a:gd name="connsiteX23-1685" fmla="*/ 211751 w 4098122"/>
                <a:gd name="connsiteY23-1686" fmla="*/ 2463665 h 5311470"/>
                <a:gd name="connsiteX24-1687" fmla="*/ 190165 w 4098122"/>
                <a:gd name="connsiteY24-1688" fmla="*/ 2530671 h 5311470"/>
                <a:gd name="connsiteX25-1689" fmla="*/ 197184 w 4098122"/>
                <a:gd name="connsiteY25-1690" fmla="*/ 2693667 h 5311470"/>
                <a:gd name="connsiteX26-1691" fmla="*/ 190165 w 4098122"/>
                <a:gd name="connsiteY26-1692" fmla="*/ 2809867 h 5311470"/>
                <a:gd name="connsiteX27-1693" fmla="*/ 200958 w 4098122"/>
                <a:gd name="connsiteY27-1694" fmla="*/ 2966216 h 5311470"/>
                <a:gd name="connsiteX28-1695" fmla="*/ 190165 w 4098122"/>
                <a:gd name="connsiteY28-1696" fmla="*/ 2999720 h 5311470"/>
                <a:gd name="connsiteX29-1697" fmla="*/ 168578 w 4098122"/>
                <a:gd name="connsiteY29-1698" fmla="*/ 3066728 h 5311470"/>
                <a:gd name="connsiteX30-1699" fmla="*/ 187473 w 4098122"/>
                <a:gd name="connsiteY30-1700" fmla="*/ 3221661 h 5311470"/>
                <a:gd name="connsiteX31-1701" fmla="*/ 179372 w 4098122"/>
                <a:gd name="connsiteY31-1702" fmla="*/ 3323587 h 5311470"/>
                <a:gd name="connsiteX32-1703" fmla="*/ 200958 w 4098122"/>
                <a:gd name="connsiteY32-1704" fmla="*/ 3412930 h 5311470"/>
                <a:gd name="connsiteX33-1705" fmla="*/ 211751 w 4098122"/>
                <a:gd name="connsiteY33-1706" fmla="*/ 3546944 h 5311470"/>
                <a:gd name="connsiteX34-1707" fmla="*/ 233337 w 4098122"/>
                <a:gd name="connsiteY34-1708" fmla="*/ 3580448 h 5311470"/>
                <a:gd name="connsiteX35-1709" fmla="*/ 254924 w 4098122"/>
                <a:gd name="connsiteY35-1710" fmla="*/ 3714461 h 5311470"/>
                <a:gd name="connsiteX36-1711" fmla="*/ 207978 w 4098122"/>
                <a:gd name="connsiteY36-1712" fmla="*/ 3817095 h 5311470"/>
                <a:gd name="connsiteX37-1713" fmla="*/ 214443 w 4098122"/>
                <a:gd name="connsiteY37-1714" fmla="*/ 3951817 h 5311470"/>
                <a:gd name="connsiteX38-1715" fmla="*/ 168578 w 4098122"/>
                <a:gd name="connsiteY38-1716" fmla="*/ 4116504 h 5311470"/>
                <a:gd name="connsiteX39-1717" fmla="*/ 190165 w 4098122"/>
                <a:gd name="connsiteY39-1718" fmla="*/ 4183511 h 5311470"/>
                <a:gd name="connsiteX40-1719" fmla="*/ 218216 w 4098122"/>
                <a:gd name="connsiteY40-1720" fmla="*/ 4256733 h 5311470"/>
                <a:gd name="connsiteX41-1721" fmla="*/ 211751 w 4098122"/>
                <a:gd name="connsiteY41-1722" fmla="*/ 4306356 h 5311470"/>
                <a:gd name="connsiteX42-1723" fmla="*/ 190165 w 4098122"/>
                <a:gd name="connsiteY42-1724" fmla="*/ 4406868 h 5311470"/>
                <a:gd name="connsiteX43-1725" fmla="*/ 179372 w 4098122"/>
                <a:gd name="connsiteY43-1726" fmla="*/ 4451539 h 5311470"/>
                <a:gd name="connsiteX44-1727" fmla="*/ 168578 w 4098122"/>
                <a:gd name="connsiteY44-1728" fmla="*/ 4574385 h 5311470"/>
                <a:gd name="connsiteX45-1729" fmla="*/ 179372 w 4098122"/>
                <a:gd name="connsiteY45-1730" fmla="*/ 4607889 h 5311470"/>
                <a:gd name="connsiteX46-1731" fmla="*/ 211751 w 4098122"/>
                <a:gd name="connsiteY46-1732" fmla="*/ 4674896 h 5311470"/>
                <a:gd name="connsiteX47-1733" fmla="*/ 200958 w 4098122"/>
                <a:gd name="connsiteY47-1734" fmla="*/ 4719567 h 5311470"/>
                <a:gd name="connsiteX48-1735" fmla="*/ 179372 w 4098122"/>
                <a:gd name="connsiteY48-1736" fmla="*/ 4753071 h 5311470"/>
                <a:gd name="connsiteX49-1737" fmla="*/ 179372 w 4098122"/>
                <a:gd name="connsiteY49-1738" fmla="*/ 5009930 h 5311470"/>
                <a:gd name="connsiteX50-1739" fmla="*/ 157786 w 4098122"/>
                <a:gd name="connsiteY50-1740" fmla="*/ 5043435 h 5311470"/>
                <a:gd name="connsiteX51-1741" fmla="*/ 180935 w 4098122"/>
                <a:gd name="connsiteY51-1742" fmla="*/ 5108814 h 5311470"/>
                <a:gd name="connsiteX52-1743" fmla="*/ 230213 w 4098122"/>
                <a:gd name="connsiteY52-1744" fmla="*/ 5074497 h 5311470"/>
                <a:gd name="connsiteX53-1745" fmla="*/ 308890 w 4098122"/>
                <a:gd name="connsiteY53-1746" fmla="*/ 5132777 h 5311470"/>
                <a:gd name="connsiteX54-1747" fmla="*/ 330477 w 4098122"/>
                <a:gd name="connsiteY54-1748" fmla="*/ 5110441 h 5311470"/>
                <a:gd name="connsiteX55-1749" fmla="*/ 524754 w 4098122"/>
                <a:gd name="connsiteY55-1750" fmla="*/ 5099273 h 5311470"/>
                <a:gd name="connsiteX56-1751" fmla="*/ 783791 w 4098122"/>
                <a:gd name="connsiteY56-1752" fmla="*/ 5099273 h 5311470"/>
                <a:gd name="connsiteX57-1753" fmla="*/ 891723 w 4098122"/>
                <a:gd name="connsiteY57-1754" fmla="*/ 5110441 h 5311470"/>
                <a:gd name="connsiteX58-1755" fmla="*/ 1107587 w 4098122"/>
                <a:gd name="connsiteY58-1756" fmla="*/ 5121609 h 5311470"/>
                <a:gd name="connsiteX59-1757" fmla="*/ 1161553 w 4098122"/>
                <a:gd name="connsiteY59-1758" fmla="*/ 5110441 h 5311470"/>
                <a:gd name="connsiteX60-1759" fmla="*/ 1334244 w 4098122"/>
                <a:gd name="connsiteY60-1760" fmla="*/ 5099273 h 5311470"/>
                <a:gd name="connsiteX61-1761" fmla="*/ 1388211 w 4098122"/>
                <a:gd name="connsiteY61-1762" fmla="*/ 5110441 h 5311470"/>
                <a:gd name="connsiteX62-1763" fmla="*/ 1420590 w 4098122"/>
                <a:gd name="connsiteY62-1764" fmla="*/ 5121609 h 5311470"/>
                <a:gd name="connsiteX63-1765" fmla="*/ 1485349 w 4098122"/>
                <a:gd name="connsiteY63-1766" fmla="*/ 5132777 h 5311470"/>
                <a:gd name="connsiteX64-1767" fmla="*/ 1517729 w 4098122"/>
                <a:gd name="connsiteY64-1768" fmla="*/ 5143945 h 5311470"/>
                <a:gd name="connsiteX65-1769" fmla="*/ 1550108 w 4098122"/>
                <a:gd name="connsiteY65-1770" fmla="*/ 5155112 h 5311470"/>
                <a:gd name="connsiteX66-1771" fmla="*/ 1614868 w 4098122"/>
                <a:gd name="connsiteY66-1772" fmla="*/ 5177448 h 5311470"/>
                <a:gd name="connsiteX67-1773" fmla="*/ 1802785 w 4098122"/>
                <a:gd name="connsiteY67-1774" fmla="*/ 5181199 h 5311470"/>
                <a:gd name="connsiteX68-1775" fmla="*/ 1926080 w 4098122"/>
                <a:gd name="connsiteY68-1776" fmla="*/ 5173781 h 5311470"/>
                <a:gd name="connsiteX69-1777" fmla="*/ 2060390 w 4098122"/>
                <a:gd name="connsiteY69-1778" fmla="*/ 5177531 h 5311470"/>
                <a:gd name="connsiteX70-1779" fmla="*/ 2137733 w 4098122"/>
                <a:gd name="connsiteY70-1780" fmla="*/ 5177498 h 5311470"/>
                <a:gd name="connsiteX71-1781" fmla="*/ 2216643 w 4098122"/>
                <a:gd name="connsiteY71-1782" fmla="*/ 5170047 h 5311470"/>
                <a:gd name="connsiteX72-1783" fmla="*/ 2338012 w 4098122"/>
                <a:gd name="connsiteY72-1784" fmla="*/ 5177448 h 5311470"/>
                <a:gd name="connsiteX73-1785" fmla="*/ 3471298 w 4098122"/>
                <a:gd name="connsiteY73-1786" fmla="*/ 5155112 h 5311470"/>
                <a:gd name="connsiteX74-1787" fmla="*/ 3503678 w 4098122"/>
                <a:gd name="connsiteY74-1788" fmla="*/ 5143945 h 5311470"/>
                <a:gd name="connsiteX75-1789" fmla="*/ 3536058 w 4098122"/>
                <a:gd name="connsiteY75-1790" fmla="*/ 5121609 h 5311470"/>
                <a:gd name="connsiteX76-1791" fmla="*/ 3643989 w 4098122"/>
                <a:gd name="connsiteY76-1792" fmla="*/ 5110441 h 5311470"/>
                <a:gd name="connsiteX77-1793" fmla="*/ 3665576 w 4098122"/>
                <a:gd name="connsiteY77-1794" fmla="*/ 5132777 h 5311470"/>
                <a:gd name="connsiteX78-1795" fmla="*/ 3773508 w 4098122"/>
                <a:gd name="connsiteY78-1796" fmla="*/ 5155112 h 5311470"/>
                <a:gd name="connsiteX79-1797" fmla="*/ 3816680 w 4098122"/>
                <a:gd name="connsiteY79-1798" fmla="*/ 5166280 h 5311470"/>
                <a:gd name="connsiteX80-1799" fmla="*/ 3870647 w 4098122"/>
                <a:gd name="connsiteY80-1800" fmla="*/ 5177448 h 5311470"/>
                <a:gd name="connsiteX81-1801" fmla="*/ 3874975 w 4098122"/>
                <a:gd name="connsiteY81-1802" fmla="*/ 5037497 h 5311470"/>
                <a:gd name="connsiteX82-1803" fmla="*/ 3913820 w 4098122"/>
                <a:gd name="connsiteY82-1804" fmla="*/ 4697231 h 5311470"/>
                <a:gd name="connsiteX83-1805" fmla="*/ 3903026 w 4098122"/>
                <a:gd name="connsiteY83-1806" fmla="*/ 4663727 h 5311470"/>
                <a:gd name="connsiteX84-1807" fmla="*/ 3892233 w 4098122"/>
                <a:gd name="connsiteY84-1808" fmla="*/ 4384532 h 5311470"/>
                <a:gd name="connsiteX85-1809" fmla="*/ 3881440 w 4098122"/>
                <a:gd name="connsiteY85-1810" fmla="*/ 4105336 h 5311470"/>
                <a:gd name="connsiteX86-1811" fmla="*/ 3924612 w 4098122"/>
                <a:gd name="connsiteY86-1812" fmla="*/ 4071832 h 5311470"/>
                <a:gd name="connsiteX87-1813" fmla="*/ 3899780 w 4098122"/>
                <a:gd name="connsiteY87-1814" fmla="*/ 3931880 h 5311470"/>
                <a:gd name="connsiteX88-1815" fmla="*/ 3872811 w 4098122"/>
                <a:gd name="connsiteY88-1816" fmla="*/ 3820202 h 5311470"/>
                <a:gd name="connsiteX89-1817" fmla="*/ 3892233 w 4098122"/>
                <a:gd name="connsiteY89-1818" fmla="*/ 3602783 h 5311470"/>
                <a:gd name="connsiteX90-1819" fmla="*/ 3878749 w 4098122"/>
                <a:gd name="connsiteY90-1820" fmla="*/ 3246828 h 5311470"/>
                <a:gd name="connsiteX91-1821" fmla="*/ 3913820 w 4098122"/>
                <a:gd name="connsiteY91-1822" fmla="*/ 3111398 h 5311470"/>
                <a:gd name="connsiteX92-1823" fmla="*/ 3924612 w 4098122"/>
                <a:gd name="connsiteY92-1824" fmla="*/ 3055560 h 5311470"/>
                <a:gd name="connsiteX93-1825" fmla="*/ 3903026 w 4098122"/>
                <a:gd name="connsiteY93-1826" fmla="*/ 2910378 h 5311470"/>
                <a:gd name="connsiteX94-1827" fmla="*/ 3897643 w 4098122"/>
                <a:gd name="connsiteY94-1828" fmla="*/ 2689852 h 5311470"/>
                <a:gd name="connsiteX95-1829" fmla="*/ 3859853 w 4098122"/>
                <a:gd name="connsiteY95-1830" fmla="*/ 2564175 h 5311470"/>
                <a:gd name="connsiteX96-1831" fmla="*/ 3838267 w 4098122"/>
                <a:gd name="connsiteY96-1832" fmla="*/ 2541839 h 5311470"/>
                <a:gd name="connsiteX97-1833" fmla="*/ 3827474 w 4098122"/>
                <a:gd name="connsiteY97-1834" fmla="*/ 2407825 h 5311470"/>
                <a:gd name="connsiteX98-1835" fmla="*/ 3838267 w 4098122"/>
                <a:gd name="connsiteY98-1836" fmla="*/ 2374321 h 5311470"/>
                <a:gd name="connsiteX99-1837" fmla="*/ 3849060 w 4098122"/>
                <a:gd name="connsiteY99-1838" fmla="*/ 2296146 h 5311470"/>
                <a:gd name="connsiteX100-1839" fmla="*/ 3870647 w 4098122"/>
                <a:gd name="connsiteY100-1840" fmla="*/ 2273811 h 5311470"/>
                <a:gd name="connsiteX101-1841" fmla="*/ 3903026 w 4098122"/>
                <a:gd name="connsiteY101-1842" fmla="*/ 2184469 h 5311470"/>
                <a:gd name="connsiteX102-1843" fmla="*/ 3913820 w 4098122"/>
                <a:gd name="connsiteY102-1844" fmla="*/ 2005783 h 5311470"/>
                <a:gd name="connsiteX103-1845" fmla="*/ 3935406 w 4098122"/>
                <a:gd name="connsiteY103-1846" fmla="*/ 1793595 h 5311470"/>
                <a:gd name="connsiteX104-1847" fmla="*/ 3924612 w 4098122"/>
                <a:gd name="connsiteY104-1848" fmla="*/ 1648413 h 5311470"/>
                <a:gd name="connsiteX105-1849" fmla="*/ 3946199 w 4098122"/>
                <a:gd name="connsiteY105-1850" fmla="*/ 1614909 h 5311470"/>
                <a:gd name="connsiteX106-1851" fmla="*/ 3940816 w 4098122"/>
                <a:gd name="connsiteY106-1852" fmla="*/ 1485848 h 5311470"/>
                <a:gd name="connsiteX107-1853" fmla="*/ 3947836 w 4098122"/>
                <a:gd name="connsiteY107-1854" fmla="*/ 1378692 h 5311470"/>
                <a:gd name="connsiteX108-1855" fmla="*/ 3931105 w 4098122"/>
                <a:gd name="connsiteY108-1856" fmla="*/ 1305039 h 5311470"/>
                <a:gd name="connsiteX109-1857" fmla="*/ 3913293 w 4098122"/>
                <a:gd name="connsiteY109-1858" fmla="*/ 1178655 h 5311470"/>
                <a:gd name="connsiteX110-1859" fmla="*/ 3903026 w 4098122"/>
                <a:gd name="connsiteY110-1860" fmla="*/ 676810 h 5311470"/>
                <a:gd name="connsiteX111-1861" fmla="*/ 3917066 w 4098122"/>
                <a:gd name="connsiteY111-1862" fmla="*/ 454869 h 5311470"/>
                <a:gd name="connsiteX112-1863" fmla="*/ 3892233 w 4098122"/>
                <a:gd name="connsiteY112-1864" fmla="*/ 397615 h 5311470"/>
                <a:gd name="connsiteX113-1865" fmla="*/ 3913820 w 4098122"/>
                <a:gd name="connsiteY113-1866" fmla="*/ 218929 h 5311470"/>
                <a:gd name="connsiteX114-1867" fmla="*/ 3827474 w 4098122"/>
                <a:gd name="connsiteY114-1868" fmla="*/ 196594 h 5311470"/>
                <a:gd name="connsiteX115-1869" fmla="*/ 3795094 w 4098122"/>
                <a:gd name="connsiteY115-1870" fmla="*/ 174258 h 5311470"/>
                <a:gd name="connsiteX116-1871" fmla="*/ 3719542 w 4098122"/>
                <a:gd name="connsiteY116-1872" fmla="*/ 163090 h 5311470"/>
                <a:gd name="connsiteX117-1873" fmla="*/ 3683388 w 4098122"/>
                <a:gd name="connsiteY117-1874" fmla="*/ 154045 h 5311470"/>
                <a:gd name="connsiteX118-1875" fmla="*/ 3633196 w 4098122"/>
                <a:gd name="connsiteY118-1876" fmla="*/ 140754 h 5311470"/>
                <a:gd name="connsiteX119-1877" fmla="*/ 3590023 w 4098122"/>
                <a:gd name="connsiteY119-1878" fmla="*/ 163090 h 5311470"/>
                <a:gd name="connsiteX120-1879" fmla="*/ 3287814 w 4098122"/>
                <a:gd name="connsiteY120-1880" fmla="*/ 174258 h 5311470"/>
                <a:gd name="connsiteX121-1881" fmla="*/ 3190675 w 4098122"/>
                <a:gd name="connsiteY121-1882" fmla="*/ 196594 h 5311470"/>
                <a:gd name="connsiteX122-1883" fmla="*/ 3169088 w 4098122"/>
                <a:gd name="connsiteY122-1884" fmla="*/ 174258 h 5311470"/>
                <a:gd name="connsiteX123-1885" fmla="*/ 3136709 w 4098122"/>
                <a:gd name="connsiteY123-1886" fmla="*/ 163090 h 5311470"/>
                <a:gd name="connsiteX124-1887" fmla="*/ 3115123 w 4098122"/>
                <a:gd name="connsiteY124-1888" fmla="*/ 140754 h 5311470"/>
                <a:gd name="connsiteX125-1889" fmla="*/ 3030414 w 4098122"/>
                <a:gd name="connsiteY125-1890" fmla="*/ 159276 h 5311470"/>
                <a:gd name="connsiteX126-1891" fmla="*/ 2856086 w 4098122"/>
                <a:gd name="connsiteY126-1892" fmla="*/ 151922 h 5311470"/>
                <a:gd name="connsiteX127-1893" fmla="*/ 2445944 w 4098122"/>
                <a:gd name="connsiteY127-1894" fmla="*/ 174258 h 5311470"/>
                <a:gd name="connsiteX128-1895" fmla="*/ 2111354 w 4098122"/>
                <a:gd name="connsiteY128-1896" fmla="*/ 129587 h 5311470"/>
                <a:gd name="connsiteX129-1897" fmla="*/ 1882561 w 4098122"/>
                <a:gd name="connsiteY129-1898" fmla="*/ 154045 h 5311470"/>
                <a:gd name="connsiteX130-1899" fmla="*/ 1712006 w 4098122"/>
                <a:gd name="connsiteY130-1900" fmla="*/ 140754 h 5311470"/>
                <a:gd name="connsiteX131-1901" fmla="*/ 1237105 w 4098122"/>
                <a:gd name="connsiteY131-1902" fmla="*/ 163090 h 5311470"/>
                <a:gd name="connsiteX132-1903" fmla="*/ 1160470 w 4098122"/>
                <a:gd name="connsiteY132-1904" fmla="*/ 142170 h 5311470"/>
                <a:gd name="connsiteX133-1905" fmla="*/ 1086000 w 4098122"/>
                <a:gd name="connsiteY133-1906" fmla="*/ 119834 h 5311470"/>
                <a:gd name="connsiteX134-1907" fmla="*/ 1042828 w 4098122"/>
                <a:gd name="connsiteY134-1908" fmla="*/ 118419 h 5311470"/>
                <a:gd name="connsiteX135-1909" fmla="*/ 1007681 w 4098122"/>
                <a:gd name="connsiteY135-1910" fmla="*/ 0 h 5311470"/>
                <a:gd name="connsiteX136-1911" fmla="*/ 1100279 w 4098122"/>
                <a:gd name="connsiteY136-1912" fmla="*/ 23149 h 5311470"/>
                <a:gd name="connsiteX137-1913" fmla="*/ 1169727 w 4098122"/>
                <a:gd name="connsiteY137-1914" fmla="*/ 69448 h 5311470"/>
                <a:gd name="connsiteX138-1915" fmla="*/ 1679013 w 4098122"/>
                <a:gd name="connsiteY138-1916" fmla="*/ 46298 h 5311470"/>
                <a:gd name="connsiteX139-1917" fmla="*/ 1760036 w 4098122"/>
                <a:gd name="connsiteY139-1918" fmla="*/ 23149 h 5311470"/>
                <a:gd name="connsiteX140-1919" fmla="*/ 2107276 w 4098122"/>
                <a:gd name="connsiteY140-1920" fmla="*/ 34724 h 5311470"/>
                <a:gd name="connsiteX141-1921" fmla="*/ 2466092 w 4098122"/>
                <a:gd name="connsiteY141-1922" fmla="*/ 81022 h 5311470"/>
                <a:gd name="connsiteX142-1923" fmla="*/ 2905930 w 4098122"/>
                <a:gd name="connsiteY142-1924" fmla="*/ 57873 h 5311470"/>
                <a:gd name="connsiteX143-1925" fmla="*/ 3010102 w 4098122"/>
                <a:gd name="connsiteY143-1926" fmla="*/ 34724 h 5311470"/>
                <a:gd name="connsiteX144-1927" fmla="*/ 3183722 w 4098122"/>
                <a:gd name="connsiteY144-1928" fmla="*/ 46298 h 5311470"/>
                <a:gd name="connsiteX145-1929" fmla="*/ 3206871 w 4098122"/>
                <a:gd name="connsiteY145-1930" fmla="*/ 69448 h 5311470"/>
                <a:gd name="connsiteX146-1931" fmla="*/ 3241595 w 4098122"/>
                <a:gd name="connsiteY146-1932" fmla="*/ 81022 h 5311470"/>
                <a:gd name="connsiteX147-1933" fmla="*/ 3264745 w 4098122"/>
                <a:gd name="connsiteY147-1934" fmla="*/ 104172 h 5311470"/>
                <a:gd name="connsiteX148-1935" fmla="*/ 3368917 w 4098122"/>
                <a:gd name="connsiteY148-1936" fmla="*/ 81022 h 5311470"/>
                <a:gd name="connsiteX149-1937" fmla="*/ 3693008 w 4098122"/>
                <a:gd name="connsiteY149-1938" fmla="*/ 69448 h 5311470"/>
                <a:gd name="connsiteX150-1939" fmla="*/ 3739307 w 4098122"/>
                <a:gd name="connsiteY150-1940" fmla="*/ 46298 h 5311470"/>
                <a:gd name="connsiteX151-1941" fmla="*/ 3774031 w 4098122"/>
                <a:gd name="connsiteY151-1942" fmla="*/ 23149 h 5311470"/>
                <a:gd name="connsiteX152-1943" fmla="*/ 3831904 w 4098122"/>
                <a:gd name="connsiteY152-1944" fmla="*/ 69448 h 5311470"/>
                <a:gd name="connsiteX153-1945" fmla="*/ 3912927 w 4098122"/>
                <a:gd name="connsiteY153-1946" fmla="*/ 81022 h 5311470"/>
                <a:gd name="connsiteX154-1947" fmla="*/ 3947651 w 4098122"/>
                <a:gd name="connsiteY154-1948" fmla="*/ 104172 h 5311470"/>
                <a:gd name="connsiteX155-1949" fmla="*/ 4040249 w 4098122"/>
                <a:gd name="connsiteY155-1950" fmla="*/ 127321 h 5311470"/>
                <a:gd name="connsiteX156-1951" fmla="*/ 4017099 w 4098122"/>
                <a:gd name="connsiteY156-1952" fmla="*/ 312516 h 5311470"/>
                <a:gd name="connsiteX157-1953" fmla="*/ 4005524 w 4098122"/>
                <a:gd name="connsiteY157-1954" fmla="*/ 347240 h 5311470"/>
                <a:gd name="connsiteX158-1955" fmla="*/ 4028674 w 4098122"/>
                <a:gd name="connsiteY158-1956" fmla="*/ 601883 h 5311470"/>
                <a:gd name="connsiteX159-1957" fmla="*/ 4040249 w 4098122"/>
                <a:gd name="connsiteY159-1958" fmla="*/ 1169043 h 5311470"/>
                <a:gd name="connsiteX160-1959" fmla="*/ 4063398 w 4098122"/>
                <a:gd name="connsiteY160-1960" fmla="*/ 1238491 h 5311470"/>
                <a:gd name="connsiteX161-1961" fmla="*/ 4074973 w 4098122"/>
                <a:gd name="connsiteY161-1962" fmla="*/ 1273215 h 5311470"/>
                <a:gd name="connsiteX162-1963" fmla="*/ 4098122 w 4098122"/>
                <a:gd name="connsiteY162-1964" fmla="*/ 1354238 h 5311470"/>
                <a:gd name="connsiteX163-1965" fmla="*/ 4074973 w 4098122"/>
                <a:gd name="connsiteY163-1966" fmla="*/ 1574157 h 5311470"/>
                <a:gd name="connsiteX164-1967" fmla="*/ 4051823 w 4098122"/>
                <a:gd name="connsiteY164-1968" fmla="*/ 1608881 h 5311470"/>
                <a:gd name="connsiteX165-1969" fmla="*/ 4063398 w 4098122"/>
                <a:gd name="connsiteY165-1970" fmla="*/ 1759352 h 5311470"/>
                <a:gd name="connsiteX166-1971" fmla="*/ 4040249 w 4098122"/>
                <a:gd name="connsiteY166-1972" fmla="*/ 1979271 h 5311470"/>
                <a:gd name="connsiteX167-1973" fmla="*/ 4028674 w 4098122"/>
                <a:gd name="connsiteY167-1974" fmla="*/ 2164466 h 5311470"/>
                <a:gd name="connsiteX168-1975" fmla="*/ 3993950 w 4098122"/>
                <a:gd name="connsiteY168-1976" fmla="*/ 2257063 h 5311470"/>
                <a:gd name="connsiteX169-1977" fmla="*/ 3970800 w 4098122"/>
                <a:gd name="connsiteY169-1978" fmla="*/ 2280212 h 5311470"/>
                <a:gd name="connsiteX170-1979" fmla="*/ 3959226 w 4098122"/>
                <a:gd name="connsiteY170-1980" fmla="*/ 2361235 h 5311470"/>
                <a:gd name="connsiteX171-1981" fmla="*/ 3947651 w 4098122"/>
                <a:gd name="connsiteY171-1982" fmla="*/ 2395959 h 5311470"/>
                <a:gd name="connsiteX172-1983" fmla="*/ 3959226 w 4098122"/>
                <a:gd name="connsiteY172-1984" fmla="*/ 2534855 h 5311470"/>
                <a:gd name="connsiteX173-1985" fmla="*/ 3982375 w 4098122"/>
                <a:gd name="connsiteY173-1986" fmla="*/ 2558005 h 5311470"/>
                <a:gd name="connsiteX174-1987" fmla="*/ 3993950 w 4098122"/>
                <a:gd name="connsiteY174-1988" fmla="*/ 2592729 h 5311470"/>
                <a:gd name="connsiteX175-1989" fmla="*/ 4028674 w 4098122"/>
                <a:gd name="connsiteY175-1990" fmla="*/ 2916820 h 5311470"/>
                <a:gd name="connsiteX176-1991" fmla="*/ 4051823 w 4098122"/>
                <a:gd name="connsiteY176-1992" fmla="*/ 3067291 h 5311470"/>
                <a:gd name="connsiteX177-1993" fmla="*/ 4040249 w 4098122"/>
                <a:gd name="connsiteY177-1994" fmla="*/ 3125164 h 5311470"/>
                <a:gd name="connsiteX178-1995" fmla="*/ 4029899 w 4098122"/>
                <a:gd name="connsiteY178-1996" fmla="*/ 3164921 h 5311470"/>
                <a:gd name="connsiteX179-1997" fmla="*/ 4031149 w 4098122"/>
                <a:gd name="connsiteY179-1998" fmla="*/ 3158443 h 5311470"/>
                <a:gd name="connsiteX180-1999" fmla="*/ 4029899 w 4098122"/>
                <a:gd name="connsiteY180-2000" fmla="*/ 3164921 h 5311470"/>
                <a:gd name="connsiteX181-2001" fmla="*/ 4017099 w 4098122"/>
                <a:gd name="connsiteY181-2002" fmla="*/ 3229336 h 5311470"/>
                <a:gd name="connsiteX182-2003" fmla="*/ 4017099 w 4098122"/>
                <a:gd name="connsiteY182-2004" fmla="*/ 3634450 h 5311470"/>
                <a:gd name="connsiteX183-2005" fmla="*/ 4051823 w 4098122"/>
                <a:gd name="connsiteY183-2006" fmla="*/ 3842795 h 5311470"/>
                <a:gd name="connsiteX184-2007" fmla="*/ 4063398 w 4098122"/>
                <a:gd name="connsiteY184-2008" fmla="*/ 3981691 h 5311470"/>
                <a:gd name="connsiteX185-2009" fmla="*/ 4051823 w 4098122"/>
                <a:gd name="connsiteY185-2010" fmla="*/ 4120587 h 5311470"/>
                <a:gd name="connsiteX186-2011" fmla="*/ 4040249 w 4098122"/>
                <a:gd name="connsiteY186-2012" fmla="*/ 4155311 h 5311470"/>
                <a:gd name="connsiteX187-2013" fmla="*/ 4017099 w 4098122"/>
                <a:gd name="connsiteY187-2014" fmla="*/ 4444678 h 5311470"/>
                <a:gd name="connsiteX188-2015" fmla="*/ 4028674 w 4098122"/>
                <a:gd name="connsiteY188-2016" fmla="*/ 4734045 h 5311470"/>
                <a:gd name="connsiteX189-2017" fmla="*/ 4040249 w 4098122"/>
                <a:gd name="connsiteY189-2018" fmla="*/ 4768769 h 5311470"/>
                <a:gd name="connsiteX190-2019" fmla="*/ 4025844 w 4098122"/>
                <a:gd name="connsiteY190-2020" fmla="*/ 5150698 h 5311470"/>
                <a:gd name="connsiteX191-2021" fmla="*/ 4014270 w 4098122"/>
                <a:gd name="connsiteY191-2022" fmla="*/ 5275190 h 5311470"/>
                <a:gd name="connsiteX192-2023" fmla="*/ 3936076 w 4098122"/>
                <a:gd name="connsiteY192-2024" fmla="*/ 5254906 h 5311470"/>
                <a:gd name="connsiteX193-2025" fmla="*/ 3889778 w 4098122"/>
                <a:gd name="connsiteY193-2026" fmla="*/ 5243331 h 5311470"/>
                <a:gd name="connsiteX194-2027" fmla="*/ 3788546 w 4098122"/>
                <a:gd name="connsiteY194-2028" fmla="*/ 5240502 h 5311470"/>
                <a:gd name="connsiteX195-2029" fmla="*/ 3713143 w 4098122"/>
                <a:gd name="connsiteY195-2030" fmla="*/ 5246382 h 5311470"/>
                <a:gd name="connsiteX196-2031" fmla="*/ 3655455 w 4098122"/>
                <a:gd name="connsiteY196-2032" fmla="*/ 5234733 h 5311470"/>
                <a:gd name="connsiteX197-2033" fmla="*/ 3600411 w 4098122"/>
                <a:gd name="connsiteY197-2034" fmla="*/ 5231757 h 5311470"/>
                <a:gd name="connsiteX198-2035" fmla="*/ 3565686 w 4098122"/>
                <a:gd name="connsiteY198-2036" fmla="*/ 5243331 h 5311470"/>
                <a:gd name="connsiteX199-2037" fmla="*/ 2350345 w 4098122"/>
                <a:gd name="connsiteY199-2038" fmla="*/ 5266481 h 5311470"/>
                <a:gd name="connsiteX200-2039" fmla="*/ 2188299 w 4098122"/>
                <a:gd name="connsiteY200-2040" fmla="*/ 5289630 h 5311470"/>
                <a:gd name="connsiteX201-2041" fmla="*/ 2095702 w 4098122"/>
                <a:gd name="connsiteY201-2042" fmla="*/ 5301205 h 5311470"/>
                <a:gd name="connsiteX202-2043" fmla="*/ 2049329 w 4098122"/>
                <a:gd name="connsiteY202-2044" fmla="*/ 5306936 h 5311470"/>
                <a:gd name="connsiteX203-2045" fmla="*/ 1968380 w 4098122"/>
                <a:gd name="connsiteY203-2046" fmla="*/ 5301205 h 5311470"/>
                <a:gd name="connsiteX204-2047" fmla="*/ 1748461 w 4098122"/>
                <a:gd name="connsiteY204-2048" fmla="*/ 5289630 h 5311470"/>
                <a:gd name="connsiteX205-2049" fmla="*/ 1574841 w 4098122"/>
                <a:gd name="connsiteY205-2050" fmla="*/ 5266481 h 5311470"/>
                <a:gd name="connsiteX206-2051" fmla="*/ 1505393 w 4098122"/>
                <a:gd name="connsiteY206-2052" fmla="*/ 5243331 h 5311470"/>
                <a:gd name="connsiteX207-2053" fmla="*/ 1470669 w 4098122"/>
                <a:gd name="connsiteY207-2054" fmla="*/ 5231757 h 5311470"/>
                <a:gd name="connsiteX208-2055" fmla="*/ 1435945 w 4098122"/>
                <a:gd name="connsiteY208-2056" fmla="*/ 5220182 h 5311470"/>
                <a:gd name="connsiteX209-2057" fmla="*/ 1366497 w 4098122"/>
                <a:gd name="connsiteY209-2058" fmla="*/ 5208607 h 5311470"/>
                <a:gd name="connsiteX210-2059" fmla="*/ 1331773 w 4098122"/>
                <a:gd name="connsiteY210-2060" fmla="*/ 5197033 h 5311470"/>
                <a:gd name="connsiteX211-2061" fmla="*/ 1273899 w 4098122"/>
                <a:gd name="connsiteY211-2062" fmla="*/ 5185458 h 5311470"/>
                <a:gd name="connsiteX212-2063" fmla="*/ 1088704 w 4098122"/>
                <a:gd name="connsiteY212-2064" fmla="*/ 5197033 h 5311470"/>
                <a:gd name="connsiteX213-2065" fmla="*/ 1030831 w 4098122"/>
                <a:gd name="connsiteY213-2066" fmla="*/ 5208607 h 5311470"/>
                <a:gd name="connsiteX214-2067" fmla="*/ 799337 w 4098122"/>
                <a:gd name="connsiteY214-2068" fmla="*/ 5197033 h 5311470"/>
                <a:gd name="connsiteX215-2069" fmla="*/ 648866 w 4098122"/>
                <a:gd name="connsiteY215-2070" fmla="*/ 5231757 h 5311470"/>
                <a:gd name="connsiteX216-2071" fmla="*/ 452097 w 4098122"/>
                <a:gd name="connsiteY216-2072" fmla="*/ 5197033 h 5311470"/>
                <a:gd name="connsiteX217-2073" fmla="*/ 244625 w 4098122"/>
                <a:gd name="connsiteY217-2074" fmla="*/ 5207919 h 5311470"/>
                <a:gd name="connsiteX218-2075" fmla="*/ 174304 w 4098122"/>
                <a:gd name="connsiteY218-2076" fmla="*/ 5220182 h 5311470"/>
                <a:gd name="connsiteX219-2077" fmla="*/ 117808 w 4098122"/>
                <a:gd name="connsiteY219-2078" fmla="*/ 5228128 h 5311470"/>
                <a:gd name="connsiteX220-2079" fmla="*/ 12259 w 4098122"/>
                <a:gd name="connsiteY220-2080" fmla="*/ 5243331 h 5311470"/>
                <a:gd name="connsiteX221-2081" fmla="*/ 23144 w 4098122"/>
                <a:gd name="connsiteY221-2082" fmla="*/ 5109442 h 5311470"/>
                <a:gd name="connsiteX222-2083" fmla="*/ 46294 w 4098122"/>
                <a:gd name="connsiteY222-2084" fmla="*/ 5020289 h 5311470"/>
                <a:gd name="connsiteX223-2085" fmla="*/ 35408 w 4098122"/>
                <a:gd name="connsiteY223-2086" fmla="*/ 4826643 h 5311470"/>
                <a:gd name="connsiteX224-2087" fmla="*/ 58557 w 4098122"/>
                <a:gd name="connsiteY224-2088" fmla="*/ 4791919 h 5311470"/>
                <a:gd name="connsiteX225-2089" fmla="*/ 70132 w 4098122"/>
                <a:gd name="connsiteY225-2090" fmla="*/ 4745620 h 5311470"/>
                <a:gd name="connsiteX226-2091" fmla="*/ 35408 w 4098122"/>
                <a:gd name="connsiteY226-2092" fmla="*/ 4676172 h 5311470"/>
                <a:gd name="connsiteX227-2093" fmla="*/ 23833 w 4098122"/>
                <a:gd name="connsiteY227-2094" fmla="*/ 4641448 h 5311470"/>
                <a:gd name="connsiteX228-2095" fmla="*/ 35408 w 4098122"/>
                <a:gd name="connsiteY228-2096" fmla="*/ 4514126 h 5311470"/>
                <a:gd name="connsiteX229-2097" fmla="*/ 46983 w 4098122"/>
                <a:gd name="connsiteY229-2098" fmla="*/ 4467828 h 5311470"/>
                <a:gd name="connsiteX230-2099" fmla="*/ 70132 w 4098122"/>
                <a:gd name="connsiteY230-2100" fmla="*/ 4363655 h 5311470"/>
                <a:gd name="connsiteX231-2101" fmla="*/ 58557 w 4098122"/>
                <a:gd name="connsiteY231-2102" fmla="*/ 4305782 h 5311470"/>
                <a:gd name="connsiteX232-2103" fmla="*/ 46983 w 4098122"/>
                <a:gd name="connsiteY232-2104" fmla="*/ 4236334 h 5311470"/>
                <a:gd name="connsiteX233-2105" fmla="*/ 23833 w 4098122"/>
                <a:gd name="connsiteY233-2106" fmla="*/ 4166886 h 5311470"/>
                <a:gd name="connsiteX234-2107" fmla="*/ 35408 w 4098122"/>
                <a:gd name="connsiteY234-2108" fmla="*/ 3877519 h 5311470"/>
                <a:gd name="connsiteX235-2109" fmla="*/ 46983 w 4098122"/>
                <a:gd name="connsiteY235-2110" fmla="*/ 3819645 h 5311470"/>
                <a:gd name="connsiteX236-2111" fmla="*/ 116431 w 4098122"/>
                <a:gd name="connsiteY236-2112" fmla="*/ 3750197 h 5311470"/>
                <a:gd name="connsiteX237-2113" fmla="*/ 93281 w 4098122"/>
                <a:gd name="connsiteY237-2114" fmla="*/ 3611301 h 5311470"/>
                <a:gd name="connsiteX238-2115" fmla="*/ 70132 w 4098122"/>
                <a:gd name="connsiteY238-2116" fmla="*/ 3576577 h 5311470"/>
                <a:gd name="connsiteX239-2117" fmla="*/ 58557 w 4098122"/>
                <a:gd name="connsiteY239-2118" fmla="*/ 3437681 h 5311470"/>
                <a:gd name="connsiteX240-2119" fmla="*/ 35408 w 4098122"/>
                <a:gd name="connsiteY240-2120" fmla="*/ 3345083 h 5311470"/>
                <a:gd name="connsiteX241-2121" fmla="*/ 12259 w 4098122"/>
                <a:gd name="connsiteY241-2122" fmla="*/ 3264060 h 5311470"/>
                <a:gd name="connsiteX242-2123" fmla="*/ 23833 w 4098122"/>
                <a:gd name="connsiteY242-2124" fmla="*/ 3078866 h 5311470"/>
                <a:gd name="connsiteX243-2125" fmla="*/ 46983 w 4098122"/>
                <a:gd name="connsiteY243-2126" fmla="*/ 3009417 h 5311470"/>
                <a:gd name="connsiteX244-2127" fmla="*/ 58557 w 4098122"/>
                <a:gd name="connsiteY244-2128" fmla="*/ 2974693 h 5311470"/>
                <a:gd name="connsiteX245-2129" fmla="*/ 46983 w 4098122"/>
                <a:gd name="connsiteY245-2130" fmla="*/ 2812648 h 5311470"/>
                <a:gd name="connsiteX246-2131" fmla="*/ 35408 w 4098122"/>
                <a:gd name="connsiteY246-2132" fmla="*/ 2673752 h 5311470"/>
                <a:gd name="connsiteX247-2133" fmla="*/ 46983 w 4098122"/>
                <a:gd name="connsiteY247-2134" fmla="*/ 2523281 h 5311470"/>
                <a:gd name="connsiteX248-2135" fmla="*/ 70132 w 4098122"/>
                <a:gd name="connsiteY248-2136" fmla="*/ 2453833 h 5311470"/>
                <a:gd name="connsiteX249-2137" fmla="*/ 58557 w 4098122"/>
                <a:gd name="connsiteY249-2138" fmla="*/ 2257063 h 5311470"/>
                <a:gd name="connsiteX250-2139" fmla="*/ 46983 w 4098122"/>
                <a:gd name="connsiteY250-2140" fmla="*/ 2210764 h 5311470"/>
                <a:gd name="connsiteX251-2141" fmla="*/ 23833 w 4098122"/>
                <a:gd name="connsiteY251-2142" fmla="*/ 2176040 h 5311470"/>
                <a:gd name="connsiteX252-2143" fmla="*/ 23833 w 4098122"/>
                <a:gd name="connsiteY252-2144" fmla="*/ 1828800 h 5311470"/>
                <a:gd name="connsiteX253-2145" fmla="*/ 35408 w 4098122"/>
                <a:gd name="connsiteY253-2146" fmla="*/ 1713053 h 5311470"/>
                <a:gd name="connsiteX254-2147" fmla="*/ 58557 w 4098122"/>
                <a:gd name="connsiteY254-2148" fmla="*/ 1643605 h 5311470"/>
                <a:gd name="connsiteX255-2149" fmla="*/ 35408 w 4098122"/>
                <a:gd name="connsiteY255-2150" fmla="*/ 1481559 h 5311470"/>
                <a:gd name="connsiteX256-2151" fmla="*/ 23833 w 4098122"/>
                <a:gd name="connsiteY256-2152" fmla="*/ 1446835 h 5311470"/>
                <a:gd name="connsiteX257-2153" fmla="*/ 684 w 4098122"/>
                <a:gd name="connsiteY257-2154" fmla="*/ 1365812 h 5311470"/>
                <a:gd name="connsiteX258-2155" fmla="*/ 12259 w 4098122"/>
                <a:gd name="connsiteY258-2156" fmla="*/ 1192192 h 5311470"/>
                <a:gd name="connsiteX259-2157" fmla="*/ 23833 w 4098122"/>
                <a:gd name="connsiteY259-2158" fmla="*/ 1157468 h 5311470"/>
                <a:gd name="connsiteX260-2159" fmla="*/ 58557 w 4098122"/>
                <a:gd name="connsiteY260-2160" fmla="*/ 1064871 h 5311470"/>
                <a:gd name="connsiteX261-2161" fmla="*/ 46983 w 4098122"/>
                <a:gd name="connsiteY261-2162" fmla="*/ 844952 h 5311470"/>
                <a:gd name="connsiteX262-2163" fmla="*/ 35408 w 4098122"/>
                <a:gd name="connsiteY262-2164" fmla="*/ 787078 h 5311470"/>
                <a:gd name="connsiteX263-2165" fmla="*/ 23833 w 4098122"/>
                <a:gd name="connsiteY263-2166" fmla="*/ 648182 h 5311470"/>
                <a:gd name="connsiteX264-2167" fmla="*/ 12259 w 4098122"/>
                <a:gd name="connsiteY264-2168" fmla="*/ 555585 h 5311470"/>
                <a:gd name="connsiteX265-2169" fmla="*/ 23833 w 4098122"/>
                <a:gd name="connsiteY265-2170" fmla="*/ 115747 h 5311470"/>
                <a:gd name="connsiteX266-2171" fmla="*/ 70132 w 4098122"/>
                <a:gd name="connsiteY266-2172" fmla="*/ 69448 h 5311470"/>
                <a:gd name="connsiteX267-2173" fmla="*/ 428947 w 4098122"/>
                <a:gd name="connsiteY267-2174" fmla="*/ 69448 h 5311470"/>
                <a:gd name="connsiteX268-2175" fmla="*/ 556269 w 4098122"/>
                <a:gd name="connsiteY268-2176" fmla="*/ 81022 h 5311470"/>
                <a:gd name="connsiteX269-2177" fmla="*/ 891935 w 4098122"/>
                <a:gd name="connsiteY269-2178" fmla="*/ 57873 h 5311470"/>
                <a:gd name="connsiteX270-2179" fmla="*/ 926659 w 4098122"/>
                <a:gd name="connsiteY270-2180" fmla="*/ 46298 h 5311470"/>
                <a:gd name="connsiteX271-2181" fmla="*/ 961383 w 4098122"/>
                <a:gd name="connsiteY271-2182" fmla="*/ 23149 h 5311470"/>
                <a:gd name="connsiteX272-2183" fmla="*/ 1007681 w 4098122"/>
                <a:gd name="connsiteY272-2184" fmla="*/ 0 h 5311470"/>
                <a:gd name="connsiteX0-2185" fmla="*/ 1042828 w 4098122"/>
                <a:gd name="connsiteY0-2186" fmla="*/ 118419 h 5311470"/>
                <a:gd name="connsiteX1-2187" fmla="*/ 1010449 w 4098122"/>
                <a:gd name="connsiteY1-2188" fmla="*/ 140754 h 5311470"/>
                <a:gd name="connsiteX2-2189" fmla="*/ 912755 w 4098122"/>
                <a:gd name="connsiteY2-2190" fmla="*/ 151921 h 5311470"/>
                <a:gd name="connsiteX3-2191" fmla="*/ 665066 w 4098122"/>
                <a:gd name="connsiteY3-2192" fmla="*/ 174258 h 5311470"/>
                <a:gd name="connsiteX4-2193" fmla="*/ 546340 w 4098122"/>
                <a:gd name="connsiteY4-2194" fmla="*/ 163090 h 5311470"/>
                <a:gd name="connsiteX5-2195" fmla="*/ 193938 w 4098122"/>
                <a:gd name="connsiteY5-2196" fmla="*/ 169028 h 5311470"/>
                <a:gd name="connsiteX6-2197" fmla="*/ 168578 w 4098122"/>
                <a:gd name="connsiteY6-2198" fmla="*/ 207762 h 5311470"/>
                <a:gd name="connsiteX7-2199" fmla="*/ 187473 w 4098122"/>
                <a:gd name="connsiteY7-2200" fmla="*/ 608390 h 5311470"/>
                <a:gd name="connsiteX8-2201" fmla="*/ 208505 w 4098122"/>
                <a:gd name="connsiteY8-2202" fmla="*/ 760923 h 5311470"/>
                <a:gd name="connsiteX9-2203" fmla="*/ 179372 w 4098122"/>
                <a:gd name="connsiteY9-2204" fmla="*/ 855496 h 5311470"/>
                <a:gd name="connsiteX10-2205" fmla="*/ 190165 w 4098122"/>
                <a:gd name="connsiteY10-2206" fmla="*/ 911336 h 5311470"/>
                <a:gd name="connsiteX11-2207" fmla="*/ 222545 w 4098122"/>
                <a:gd name="connsiteY11-2208" fmla="*/ 1056518 h 5311470"/>
                <a:gd name="connsiteX12-2209" fmla="*/ 209587 w 4098122"/>
                <a:gd name="connsiteY12-2210" fmla="*/ 1198869 h 5311470"/>
                <a:gd name="connsiteX13-2211" fmla="*/ 193411 w 4098122"/>
                <a:gd name="connsiteY13-2212" fmla="*/ 1287934 h 5311470"/>
                <a:gd name="connsiteX14-2213" fmla="*/ 146992 w 4098122"/>
                <a:gd name="connsiteY14-2214" fmla="*/ 1413887 h 5311470"/>
                <a:gd name="connsiteX15-2215" fmla="*/ 168578 w 4098122"/>
                <a:gd name="connsiteY15-2216" fmla="*/ 1492062 h 5311470"/>
                <a:gd name="connsiteX16-2217" fmla="*/ 179372 w 4098122"/>
                <a:gd name="connsiteY16-2218" fmla="*/ 1525566 h 5311470"/>
                <a:gd name="connsiteX17-2219" fmla="*/ 200958 w 4098122"/>
                <a:gd name="connsiteY17-2220" fmla="*/ 1681916 h 5311470"/>
                <a:gd name="connsiteX18-2221" fmla="*/ 179372 w 4098122"/>
                <a:gd name="connsiteY18-2222" fmla="*/ 1748923 h 5311470"/>
                <a:gd name="connsiteX19-2223" fmla="*/ 168578 w 4098122"/>
                <a:gd name="connsiteY19-2224" fmla="*/ 1860602 h 5311470"/>
                <a:gd name="connsiteX20-2225" fmla="*/ 204205 w 4098122"/>
                <a:gd name="connsiteY20-2226" fmla="*/ 2148134 h 5311470"/>
                <a:gd name="connsiteX21-2227" fmla="*/ 190165 w 4098122"/>
                <a:gd name="connsiteY21-2228" fmla="*/ 2229139 h 5311470"/>
                <a:gd name="connsiteX22-2229" fmla="*/ 200958 w 4098122"/>
                <a:gd name="connsiteY22-2230" fmla="*/ 2273811 h 5311470"/>
                <a:gd name="connsiteX23-2231" fmla="*/ 211751 w 4098122"/>
                <a:gd name="connsiteY23-2232" fmla="*/ 2463665 h 5311470"/>
                <a:gd name="connsiteX24-2233" fmla="*/ 190165 w 4098122"/>
                <a:gd name="connsiteY24-2234" fmla="*/ 2530671 h 5311470"/>
                <a:gd name="connsiteX25-2235" fmla="*/ 197184 w 4098122"/>
                <a:gd name="connsiteY25-2236" fmla="*/ 2693667 h 5311470"/>
                <a:gd name="connsiteX26-2237" fmla="*/ 190165 w 4098122"/>
                <a:gd name="connsiteY26-2238" fmla="*/ 2809867 h 5311470"/>
                <a:gd name="connsiteX27-2239" fmla="*/ 200958 w 4098122"/>
                <a:gd name="connsiteY27-2240" fmla="*/ 2966216 h 5311470"/>
                <a:gd name="connsiteX28-2241" fmla="*/ 190165 w 4098122"/>
                <a:gd name="connsiteY28-2242" fmla="*/ 2999720 h 5311470"/>
                <a:gd name="connsiteX29-2243" fmla="*/ 168578 w 4098122"/>
                <a:gd name="connsiteY29-2244" fmla="*/ 3066728 h 5311470"/>
                <a:gd name="connsiteX30-2245" fmla="*/ 187473 w 4098122"/>
                <a:gd name="connsiteY30-2246" fmla="*/ 3221661 h 5311470"/>
                <a:gd name="connsiteX31-2247" fmla="*/ 179372 w 4098122"/>
                <a:gd name="connsiteY31-2248" fmla="*/ 3323587 h 5311470"/>
                <a:gd name="connsiteX32-2249" fmla="*/ 200958 w 4098122"/>
                <a:gd name="connsiteY32-2250" fmla="*/ 3412930 h 5311470"/>
                <a:gd name="connsiteX33-2251" fmla="*/ 211751 w 4098122"/>
                <a:gd name="connsiteY33-2252" fmla="*/ 3546944 h 5311470"/>
                <a:gd name="connsiteX34-2253" fmla="*/ 233337 w 4098122"/>
                <a:gd name="connsiteY34-2254" fmla="*/ 3580448 h 5311470"/>
                <a:gd name="connsiteX35-2255" fmla="*/ 254924 w 4098122"/>
                <a:gd name="connsiteY35-2256" fmla="*/ 3714461 h 5311470"/>
                <a:gd name="connsiteX36-2257" fmla="*/ 207978 w 4098122"/>
                <a:gd name="connsiteY36-2258" fmla="*/ 3817095 h 5311470"/>
                <a:gd name="connsiteX37-2259" fmla="*/ 214443 w 4098122"/>
                <a:gd name="connsiteY37-2260" fmla="*/ 3951817 h 5311470"/>
                <a:gd name="connsiteX38-2261" fmla="*/ 168578 w 4098122"/>
                <a:gd name="connsiteY38-2262" fmla="*/ 4116504 h 5311470"/>
                <a:gd name="connsiteX39-2263" fmla="*/ 190165 w 4098122"/>
                <a:gd name="connsiteY39-2264" fmla="*/ 4183511 h 5311470"/>
                <a:gd name="connsiteX40-2265" fmla="*/ 218216 w 4098122"/>
                <a:gd name="connsiteY40-2266" fmla="*/ 4256733 h 5311470"/>
                <a:gd name="connsiteX41-2267" fmla="*/ 211751 w 4098122"/>
                <a:gd name="connsiteY41-2268" fmla="*/ 4306356 h 5311470"/>
                <a:gd name="connsiteX42-2269" fmla="*/ 190165 w 4098122"/>
                <a:gd name="connsiteY42-2270" fmla="*/ 4406868 h 5311470"/>
                <a:gd name="connsiteX43-2271" fmla="*/ 179372 w 4098122"/>
                <a:gd name="connsiteY43-2272" fmla="*/ 4451539 h 5311470"/>
                <a:gd name="connsiteX44-2273" fmla="*/ 168578 w 4098122"/>
                <a:gd name="connsiteY44-2274" fmla="*/ 4574385 h 5311470"/>
                <a:gd name="connsiteX45-2275" fmla="*/ 179372 w 4098122"/>
                <a:gd name="connsiteY45-2276" fmla="*/ 4607889 h 5311470"/>
                <a:gd name="connsiteX46-2277" fmla="*/ 211751 w 4098122"/>
                <a:gd name="connsiteY46-2278" fmla="*/ 4674896 h 5311470"/>
                <a:gd name="connsiteX47-2279" fmla="*/ 200958 w 4098122"/>
                <a:gd name="connsiteY47-2280" fmla="*/ 4719567 h 5311470"/>
                <a:gd name="connsiteX48-2281" fmla="*/ 179372 w 4098122"/>
                <a:gd name="connsiteY48-2282" fmla="*/ 4753071 h 5311470"/>
                <a:gd name="connsiteX49-2283" fmla="*/ 179372 w 4098122"/>
                <a:gd name="connsiteY49-2284" fmla="*/ 5009930 h 5311470"/>
                <a:gd name="connsiteX50-2285" fmla="*/ 157786 w 4098122"/>
                <a:gd name="connsiteY50-2286" fmla="*/ 5043435 h 5311470"/>
                <a:gd name="connsiteX51-2287" fmla="*/ 180935 w 4098122"/>
                <a:gd name="connsiteY51-2288" fmla="*/ 5108814 h 5311470"/>
                <a:gd name="connsiteX52-2289" fmla="*/ 230213 w 4098122"/>
                <a:gd name="connsiteY52-2290" fmla="*/ 5074497 h 5311470"/>
                <a:gd name="connsiteX53-2291" fmla="*/ 308890 w 4098122"/>
                <a:gd name="connsiteY53-2292" fmla="*/ 5132777 h 5311470"/>
                <a:gd name="connsiteX54-2293" fmla="*/ 330477 w 4098122"/>
                <a:gd name="connsiteY54-2294" fmla="*/ 5110441 h 5311470"/>
                <a:gd name="connsiteX55-2295" fmla="*/ 524754 w 4098122"/>
                <a:gd name="connsiteY55-2296" fmla="*/ 5099273 h 5311470"/>
                <a:gd name="connsiteX56-2297" fmla="*/ 783791 w 4098122"/>
                <a:gd name="connsiteY56-2298" fmla="*/ 5099273 h 5311470"/>
                <a:gd name="connsiteX57-2299" fmla="*/ 891723 w 4098122"/>
                <a:gd name="connsiteY57-2300" fmla="*/ 5110441 h 5311470"/>
                <a:gd name="connsiteX58-2301" fmla="*/ 1107587 w 4098122"/>
                <a:gd name="connsiteY58-2302" fmla="*/ 5121609 h 5311470"/>
                <a:gd name="connsiteX59-2303" fmla="*/ 1161553 w 4098122"/>
                <a:gd name="connsiteY59-2304" fmla="*/ 5110441 h 5311470"/>
                <a:gd name="connsiteX60-2305" fmla="*/ 1334244 w 4098122"/>
                <a:gd name="connsiteY60-2306" fmla="*/ 5099273 h 5311470"/>
                <a:gd name="connsiteX61-2307" fmla="*/ 1388211 w 4098122"/>
                <a:gd name="connsiteY61-2308" fmla="*/ 5110441 h 5311470"/>
                <a:gd name="connsiteX62-2309" fmla="*/ 1420590 w 4098122"/>
                <a:gd name="connsiteY62-2310" fmla="*/ 5121609 h 5311470"/>
                <a:gd name="connsiteX63-2311" fmla="*/ 1485349 w 4098122"/>
                <a:gd name="connsiteY63-2312" fmla="*/ 5132777 h 5311470"/>
                <a:gd name="connsiteX64-2313" fmla="*/ 1517729 w 4098122"/>
                <a:gd name="connsiteY64-2314" fmla="*/ 5143945 h 5311470"/>
                <a:gd name="connsiteX65-2315" fmla="*/ 1550108 w 4098122"/>
                <a:gd name="connsiteY65-2316" fmla="*/ 5155112 h 5311470"/>
                <a:gd name="connsiteX66-2317" fmla="*/ 1614868 w 4098122"/>
                <a:gd name="connsiteY66-2318" fmla="*/ 5177448 h 5311470"/>
                <a:gd name="connsiteX67-2319" fmla="*/ 1802785 w 4098122"/>
                <a:gd name="connsiteY67-2320" fmla="*/ 5181199 h 5311470"/>
                <a:gd name="connsiteX68-2321" fmla="*/ 1926080 w 4098122"/>
                <a:gd name="connsiteY68-2322" fmla="*/ 5173781 h 5311470"/>
                <a:gd name="connsiteX69-2323" fmla="*/ 2060390 w 4098122"/>
                <a:gd name="connsiteY69-2324" fmla="*/ 5177531 h 5311470"/>
                <a:gd name="connsiteX70-2325" fmla="*/ 2137733 w 4098122"/>
                <a:gd name="connsiteY70-2326" fmla="*/ 5177498 h 5311470"/>
                <a:gd name="connsiteX71-2327" fmla="*/ 2216643 w 4098122"/>
                <a:gd name="connsiteY71-2328" fmla="*/ 5170047 h 5311470"/>
                <a:gd name="connsiteX72-2329" fmla="*/ 2338012 w 4098122"/>
                <a:gd name="connsiteY72-2330" fmla="*/ 5177448 h 5311470"/>
                <a:gd name="connsiteX73-2331" fmla="*/ 3426693 w 4098122"/>
                <a:gd name="connsiteY73-2332" fmla="*/ 5140244 h 5311470"/>
                <a:gd name="connsiteX74-2333" fmla="*/ 3503678 w 4098122"/>
                <a:gd name="connsiteY74-2334" fmla="*/ 5143945 h 5311470"/>
                <a:gd name="connsiteX75-2335" fmla="*/ 3536058 w 4098122"/>
                <a:gd name="connsiteY75-2336" fmla="*/ 5121609 h 5311470"/>
                <a:gd name="connsiteX76-2337" fmla="*/ 3643989 w 4098122"/>
                <a:gd name="connsiteY76-2338" fmla="*/ 5110441 h 5311470"/>
                <a:gd name="connsiteX77-2339" fmla="*/ 3665576 w 4098122"/>
                <a:gd name="connsiteY77-2340" fmla="*/ 5132777 h 5311470"/>
                <a:gd name="connsiteX78-2341" fmla="*/ 3773508 w 4098122"/>
                <a:gd name="connsiteY78-2342" fmla="*/ 5155112 h 5311470"/>
                <a:gd name="connsiteX79-2343" fmla="*/ 3816680 w 4098122"/>
                <a:gd name="connsiteY79-2344" fmla="*/ 5166280 h 5311470"/>
                <a:gd name="connsiteX80-2345" fmla="*/ 3870647 w 4098122"/>
                <a:gd name="connsiteY80-2346" fmla="*/ 5177448 h 5311470"/>
                <a:gd name="connsiteX81-2347" fmla="*/ 3874975 w 4098122"/>
                <a:gd name="connsiteY81-2348" fmla="*/ 5037497 h 5311470"/>
                <a:gd name="connsiteX82-2349" fmla="*/ 3913820 w 4098122"/>
                <a:gd name="connsiteY82-2350" fmla="*/ 4697231 h 5311470"/>
                <a:gd name="connsiteX83-2351" fmla="*/ 3903026 w 4098122"/>
                <a:gd name="connsiteY83-2352" fmla="*/ 4663727 h 5311470"/>
                <a:gd name="connsiteX84-2353" fmla="*/ 3892233 w 4098122"/>
                <a:gd name="connsiteY84-2354" fmla="*/ 4384532 h 5311470"/>
                <a:gd name="connsiteX85-2355" fmla="*/ 3881440 w 4098122"/>
                <a:gd name="connsiteY85-2356" fmla="*/ 4105336 h 5311470"/>
                <a:gd name="connsiteX86-2357" fmla="*/ 3924612 w 4098122"/>
                <a:gd name="connsiteY86-2358" fmla="*/ 4071832 h 5311470"/>
                <a:gd name="connsiteX87-2359" fmla="*/ 3899780 w 4098122"/>
                <a:gd name="connsiteY87-2360" fmla="*/ 3931880 h 5311470"/>
                <a:gd name="connsiteX88-2361" fmla="*/ 3872811 w 4098122"/>
                <a:gd name="connsiteY88-2362" fmla="*/ 3820202 h 5311470"/>
                <a:gd name="connsiteX89-2363" fmla="*/ 3892233 w 4098122"/>
                <a:gd name="connsiteY89-2364" fmla="*/ 3602783 h 5311470"/>
                <a:gd name="connsiteX90-2365" fmla="*/ 3878749 w 4098122"/>
                <a:gd name="connsiteY90-2366" fmla="*/ 3246828 h 5311470"/>
                <a:gd name="connsiteX91-2367" fmla="*/ 3913820 w 4098122"/>
                <a:gd name="connsiteY91-2368" fmla="*/ 3111398 h 5311470"/>
                <a:gd name="connsiteX92-2369" fmla="*/ 3924612 w 4098122"/>
                <a:gd name="connsiteY92-2370" fmla="*/ 3055560 h 5311470"/>
                <a:gd name="connsiteX93-2371" fmla="*/ 3903026 w 4098122"/>
                <a:gd name="connsiteY93-2372" fmla="*/ 2910378 h 5311470"/>
                <a:gd name="connsiteX94-2373" fmla="*/ 3897643 w 4098122"/>
                <a:gd name="connsiteY94-2374" fmla="*/ 2689852 h 5311470"/>
                <a:gd name="connsiteX95-2375" fmla="*/ 3859853 w 4098122"/>
                <a:gd name="connsiteY95-2376" fmla="*/ 2564175 h 5311470"/>
                <a:gd name="connsiteX96-2377" fmla="*/ 3838267 w 4098122"/>
                <a:gd name="connsiteY96-2378" fmla="*/ 2541839 h 5311470"/>
                <a:gd name="connsiteX97-2379" fmla="*/ 3827474 w 4098122"/>
                <a:gd name="connsiteY97-2380" fmla="*/ 2407825 h 5311470"/>
                <a:gd name="connsiteX98-2381" fmla="*/ 3838267 w 4098122"/>
                <a:gd name="connsiteY98-2382" fmla="*/ 2374321 h 5311470"/>
                <a:gd name="connsiteX99-2383" fmla="*/ 3849060 w 4098122"/>
                <a:gd name="connsiteY99-2384" fmla="*/ 2296146 h 5311470"/>
                <a:gd name="connsiteX100-2385" fmla="*/ 3870647 w 4098122"/>
                <a:gd name="connsiteY100-2386" fmla="*/ 2273811 h 5311470"/>
                <a:gd name="connsiteX101-2387" fmla="*/ 3903026 w 4098122"/>
                <a:gd name="connsiteY101-2388" fmla="*/ 2184469 h 5311470"/>
                <a:gd name="connsiteX102-2389" fmla="*/ 3913820 w 4098122"/>
                <a:gd name="connsiteY102-2390" fmla="*/ 2005783 h 5311470"/>
                <a:gd name="connsiteX103-2391" fmla="*/ 3935406 w 4098122"/>
                <a:gd name="connsiteY103-2392" fmla="*/ 1793595 h 5311470"/>
                <a:gd name="connsiteX104-2393" fmla="*/ 3924612 w 4098122"/>
                <a:gd name="connsiteY104-2394" fmla="*/ 1648413 h 5311470"/>
                <a:gd name="connsiteX105-2395" fmla="*/ 3946199 w 4098122"/>
                <a:gd name="connsiteY105-2396" fmla="*/ 1614909 h 5311470"/>
                <a:gd name="connsiteX106-2397" fmla="*/ 3940816 w 4098122"/>
                <a:gd name="connsiteY106-2398" fmla="*/ 1485848 h 5311470"/>
                <a:gd name="connsiteX107-2399" fmla="*/ 3947836 w 4098122"/>
                <a:gd name="connsiteY107-2400" fmla="*/ 1378692 h 5311470"/>
                <a:gd name="connsiteX108-2401" fmla="*/ 3931105 w 4098122"/>
                <a:gd name="connsiteY108-2402" fmla="*/ 1305039 h 5311470"/>
                <a:gd name="connsiteX109-2403" fmla="*/ 3913293 w 4098122"/>
                <a:gd name="connsiteY109-2404" fmla="*/ 1178655 h 5311470"/>
                <a:gd name="connsiteX110-2405" fmla="*/ 3903026 w 4098122"/>
                <a:gd name="connsiteY110-2406" fmla="*/ 676810 h 5311470"/>
                <a:gd name="connsiteX111-2407" fmla="*/ 3917066 w 4098122"/>
                <a:gd name="connsiteY111-2408" fmla="*/ 454869 h 5311470"/>
                <a:gd name="connsiteX112-2409" fmla="*/ 3892233 w 4098122"/>
                <a:gd name="connsiteY112-2410" fmla="*/ 397615 h 5311470"/>
                <a:gd name="connsiteX113-2411" fmla="*/ 3913820 w 4098122"/>
                <a:gd name="connsiteY113-2412" fmla="*/ 218929 h 5311470"/>
                <a:gd name="connsiteX114-2413" fmla="*/ 3827474 w 4098122"/>
                <a:gd name="connsiteY114-2414" fmla="*/ 196594 h 5311470"/>
                <a:gd name="connsiteX115-2415" fmla="*/ 3795094 w 4098122"/>
                <a:gd name="connsiteY115-2416" fmla="*/ 174258 h 5311470"/>
                <a:gd name="connsiteX116-2417" fmla="*/ 3719542 w 4098122"/>
                <a:gd name="connsiteY116-2418" fmla="*/ 163090 h 5311470"/>
                <a:gd name="connsiteX117-2419" fmla="*/ 3683388 w 4098122"/>
                <a:gd name="connsiteY117-2420" fmla="*/ 154045 h 5311470"/>
                <a:gd name="connsiteX118-2421" fmla="*/ 3633196 w 4098122"/>
                <a:gd name="connsiteY118-2422" fmla="*/ 140754 h 5311470"/>
                <a:gd name="connsiteX119-2423" fmla="*/ 3590023 w 4098122"/>
                <a:gd name="connsiteY119-2424" fmla="*/ 163090 h 5311470"/>
                <a:gd name="connsiteX120-2425" fmla="*/ 3287814 w 4098122"/>
                <a:gd name="connsiteY120-2426" fmla="*/ 174258 h 5311470"/>
                <a:gd name="connsiteX121-2427" fmla="*/ 3190675 w 4098122"/>
                <a:gd name="connsiteY121-2428" fmla="*/ 196594 h 5311470"/>
                <a:gd name="connsiteX122-2429" fmla="*/ 3169088 w 4098122"/>
                <a:gd name="connsiteY122-2430" fmla="*/ 174258 h 5311470"/>
                <a:gd name="connsiteX123-2431" fmla="*/ 3136709 w 4098122"/>
                <a:gd name="connsiteY123-2432" fmla="*/ 163090 h 5311470"/>
                <a:gd name="connsiteX124-2433" fmla="*/ 3115123 w 4098122"/>
                <a:gd name="connsiteY124-2434" fmla="*/ 140754 h 5311470"/>
                <a:gd name="connsiteX125-2435" fmla="*/ 3030414 w 4098122"/>
                <a:gd name="connsiteY125-2436" fmla="*/ 159276 h 5311470"/>
                <a:gd name="connsiteX126-2437" fmla="*/ 2856086 w 4098122"/>
                <a:gd name="connsiteY126-2438" fmla="*/ 151922 h 5311470"/>
                <a:gd name="connsiteX127-2439" fmla="*/ 2445944 w 4098122"/>
                <a:gd name="connsiteY127-2440" fmla="*/ 174258 h 5311470"/>
                <a:gd name="connsiteX128-2441" fmla="*/ 2111354 w 4098122"/>
                <a:gd name="connsiteY128-2442" fmla="*/ 129587 h 5311470"/>
                <a:gd name="connsiteX129-2443" fmla="*/ 1882561 w 4098122"/>
                <a:gd name="connsiteY129-2444" fmla="*/ 154045 h 5311470"/>
                <a:gd name="connsiteX130-2445" fmla="*/ 1712006 w 4098122"/>
                <a:gd name="connsiteY130-2446" fmla="*/ 140754 h 5311470"/>
                <a:gd name="connsiteX131-2447" fmla="*/ 1237105 w 4098122"/>
                <a:gd name="connsiteY131-2448" fmla="*/ 163090 h 5311470"/>
                <a:gd name="connsiteX132-2449" fmla="*/ 1160470 w 4098122"/>
                <a:gd name="connsiteY132-2450" fmla="*/ 142170 h 5311470"/>
                <a:gd name="connsiteX133-2451" fmla="*/ 1086000 w 4098122"/>
                <a:gd name="connsiteY133-2452" fmla="*/ 119834 h 5311470"/>
                <a:gd name="connsiteX134-2453" fmla="*/ 1042828 w 4098122"/>
                <a:gd name="connsiteY134-2454" fmla="*/ 118419 h 5311470"/>
                <a:gd name="connsiteX135-2455" fmla="*/ 1007681 w 4098122"/>
                <a:gd name="connsiteY135-2456" fmla="*/ 0 h 5311470"/>
                <a:gd name="connsiteX136-2457" fmla="*/ 1100279 w 4098122"/>
                <a:gd name="connsiteY136-2458" fmla="*/ 23149 h 5311470"/>
                <a:gd name="connsiteX137-2459" fmla="*/ 1169727 w 4098122"/>
                <a:gd name="connsiteY137-2460" fmla="*/ 69448 h 5311470"/>
                <a:gd name="connsiteX138-2461" fmla="*/ 1679013 w 4098122"/>
                <a:gd name="connsiteY138-2462" fmla="*/ 46298 h 5311470"/>
                <a:gd name="connsiteX139-2463" fmla="*/ 1760036 w 4098122"/>
                <a:gd name="connsiteY139-2464" fmla="*/ 23149 h 5311470"/>
                <a:gd name="connsiteX140-2465" fmla="*/ 2107276 w 4098122"/>
                <a:gd name="connsiteY140-2466" fmla="*/ 34724 h 5311470"/>
                <a:gd name="connsiteX141-2467" fmla="*/ 2466092 w 4098122"/>
                <a:gd name="connsiteY141-2468" fmla="*/ 81022 h 5311470"/>
                <a:gd name="connsiteX142-2469" fmla="*/ 2905930 w 4098122"/>
                <a:gd name="connsiteY142-2470" fmla="*/ 57873 h 5311470"/>
                <a:gd name="connsiteX143-2471" fmla="*/ 3010102 w 4098122"/>
                <a:gd name="connsiteY143-2472" fmla="*/ 34724 h 5311470"/>
                <a:gd name="connsiteX144-2473" fmla="*/ 3183722 w 4098122"/>
                <a:gd name="connsiteY144-2474" fmla="*/ 46298 h 5311470"/>
                <a:gd name="connsiteX145-2475" fmla="*/ 3206871 w 4098122"/>
                <a:gd name="connsiteY145-2476" fmla="*/ 69448 h 5311470"/>
                <a:gd name="connsiteX146-2477" fmla="*/ 3241595 w 4098122"/>
                <a:gd name="connsiteY146-2478" fmla="*/ 81022 h 5311470"/>
                <a:gd name="connsiteX147-2479" fmla="*/ 3264745 w 4098122"/>
                <a:gd name="connsiteY147-2480" fmla="*/ 104172 h 5311470"/>
                <a:gd name="connsiteX148-2481" fmla="*/ 3368917 w 4098122"/>
                <a:gd name="connsiteY148-2482" fmla="*/ 81022 h 5311470"/>
                <a:gd name="connsiteX149-2483" fmla="*/ 3693008 w 4098122"/>
                <a:gd name="connsiteY149-2484" fmla="*/ 69448 h 5311470"/>
                <a:gd name="connsiteX150-2485" fmla="*/ 3739307 w 4098122"/>
                <a:gd name="connsiteY150-2486" fmla="*/ 46298 h 5311470"/>
                <a:gd name="connsiteX151-2487" fmla="*/ 3774031 w 4098122"/>
                <a:gd name="connsiteY151-2488" fmla="*/ 23149 h 5311470"/>
                <a:gd name="connsiteX152-2489" fmla="*/ 3831904 w 4098122"/>
                <a:gd name="connsiteY152-2490" fmla="*/ 69448 h 5311470"/>
                <a:gd name="connsiteX153-2491" fmla="*/ 3912927 w 4098122"/>
                <a:gd name="connsiteY153-2492" fmla="*/ 81022 h 5311470"/>
                <a:gd name="connsiteX154-2493" fmla="*/ 3947651 w 4098122"/>
                <a:gd name="connsiteY154-2494" fmla="*/ 104172 h 5311470"/>
                <a:gd name="connsiteX155-2495" fmla="*/ 4040249 w 4098122"/>
                <a:gd name="connsiteY155-2496" fmla="*/ 127321 h 5311470"/>
                <a:gd name="connsiteX156-2497" fmla="*/ 4017099 w 4098122"/>
                <a:gd name="connsiteY156-2498" fmla="*/ 312516 h 5311470"/>
                <a:gd name="connsiteX157-2499" fmla="*/ 4005524 w 4098122"/>
                <a:gd name="connsiteY157-2500" fmla="*/ 347240 h 5311470"/>
                <a:gd name="connsiteX158-2501" fmla="*/ 4028674 w 4098122"/>
                <a:gd name="connsiteY158-2502" fmla="*/ 601883 h 5311470"/>
                <a:gd name="connsiteX159-2503" fmla="*/ 4040249 w 4098122"/>
                <a:gd name="connsiteY159-2504" fmla="*/ 1169043 h 5311470"/>
                <a:gd name="connsiteX160-2505" fmla="*/ 4063398 w 4098122"/>
                <a:gd name="connsiteY160-2506" fmla="*/ 1238491 h 5311470"/>
                <a:gd name="connsiteX161-2507" fmla="*/ 4074973 w 4098122"/>
                <a:gd name="connsiteY161-2508" fmla="*/ 1273215 h 5311470"/>
                <a:gd name="connsiteX162-2509" fmla="*/ 4098122 w 4098122"/>
                <a:gd name="connsiteY162-2510" fmla="*/ 1354238 h 5311470"/>
                <a:gd name="connsiteX163-2511" fmla="*/ 4074973 w 4098122"/>
                <a:gd name="connsiteY163-2512" fmla="*/ 1574157 h 5311470"/>
                <a:gd name="connsiteX164-2513" fmla="*/ 4051823 w 4098122"/>
                <a:gd name="connsiteY164-2514" fmla="*/ 1608881 h 5311470"/>
                <a:gd name="connsiteX165-2515" fmla="*/ 4063398 w 4098122"/>
                <a:gd name="connsiteY165-2516" fmla="*/ 1759352 h 5311470"/>
                <a:gd name="connsiteX166-2517" fmla="*/ 4040249 w 4098122"/>
                <a:gd name="connsiteY166-2518" fmla="*/ 1979271 h 5311470"/>
                <a:gd name="connsiteX167-2519" fmla="*/ 4028674 w 4098122"/>
                <a:gd name="connsiteY167-2520" fmla="*/ 2164466 h 5311470"/>
                <a:gd name="connsiteX168-2521" fmla="*/ 3993950 w 4098122"/>
                <a:gd name="connsiteY168-2522" fmla="*/ 2257063 h 5311470"/>
                <a:gd name="connsiteX169-2523" fmla="*/ 3970800 w 4098122"/>
                <a:gd name="connsiteY169-2524" fmla="*/ 2280212 h 5311470"/>
                <a:gd name="connsiteX170-2525" fmla="*/ 3959226 w 4098122"/>
                <a:gd name="connsiteY170-2526" fmla="*/ 2361235 h 5311470"/>
                <a:gd name="connsiteX171-2527" fmla="*/ 3947651 w 4098122"/>
                <a:gd name="connsiteY171-2528" fmla="*/ 2395959 h 5311470"/>
                <a:gd name="connsiteX172-2529" fmla="*/ 3959226 w 4098122"/>
                <a:gd name="connsiteY172-2530" fmla="*/ 2534855 h 5311470"/>
                <a:gd name="connsiteX173-2531" fmla="*/ 3982375 w 4098122"/>
                <a:gd name="connsiteY173-2532" fmla="*/ 2558005 h 5311470"/>
                <a:gd name="connsiteX174-2533" fmla="*/ 3993950 w 4098122"/>
                <a:gd name="connsiteY174-2534" fmla="*/ 2592729 h 5311470"/>
                <a:gd name="connsiteX175-2535" fmla="*/ 4028674 w 4098122"/>
                <a:gd name="connsiteY175-2536" fmla="*/ 2916820 h 5311470"/>
                <a:gd name="connsiteX176-2537" fmla="*/ 4051823 w 4098122"/>
                <a:gd name="connsiteY176-2538" fmla="*/ 3067291 h 5311470"/>
                <a:gd name="connsiteX177-2539" fmla="*/ 4040249 w 4098122"/>
                <a:gd name="connsiteY177-2540" fmla="*/ 3125164 h 5311470"/>
                <a:gd name="connsiteX178-2541" fmla="*/ 4029899 w 4098122"/>
                <a:gd name="connsiteY178-2542" fmla="*/ 3164921 h 5311470"/>
                <a:gd name="connsiteX179-2543" fmla="*/ 4031149 w 4098122"/>
                <a:gd name="connsiteY179-2544" fmla="*/ 3158443 h 5311470"/>
                <a:gd name="connsiteX180-2545" fmla="*/ 4029899 w 4098122"/>
                <a:gd name="connsiteY180-2546" fmla="*/ 3164921 h 5311470"/>
                <a:gd name="connsiteX181-2547" fmla="*/ 4017099 w 4098122"/>
                <a:gd name="connsiteY181-2548" fmla="*/ 3229336 h 5311470"/>
                <a:gd name="connsiteX182-2549" fmla="*/ 4017099 w 4098122"/>
                <a:gd name="connsiteY182-2550" fmla="*/ 3634450 h 5311470"/>
                <a:gd name="connsiteX183-2551" fmla="*/ 4051823 w 4098122"/>
                <a:gd name="connsiteY183-2552" fmla="*/ 3842795 h 5311470"/>
                <a:gd name="connsiteX184-2553" fmla="*/ 4063398 w 4098122"/>
                <a:gd name="connsiteY184-2554" fmla="*/ 3981691 h 5311470"/>
                <a:gd name="connsiteX185-2555" fmla="*/ 4051823 w 4098122"/>
                <a:gd name="connsiteY185-2556" fmla="*/ 4120587 h 5311470"/>
                <a:gd name="connsiteX186-2557" fmla="*/ 4040249 w 4098122"/>
                <a:gd name="connsiteY186-2558" fmla="*/ 4155311 h 5311470"/>
                <a:gd name="connsiteX187-2559" fmla="*/ 4017099 w 4098122"/>
                <a:gd name="connsiteY187-2560" fmla="*/ 4444678 h 5311470"/>
                <a:gd name="connsiteX188-2561" fmla="*/ 4028674 w 4098122"/>
                <a:gd name="connsiteY188-2562" fmla="*/ 4734045 h 5311470"/>
                <a:gd name="connsiteX189-2563" fmla="*/ 4040249 w 4098122"/>
                <a:gd name="connsiteY189-2564" fmla="*/ 4768769 h 5311470"/>
                <a:gd name="connsiteX190-2565" fmla="*/ 4025844 w 4098122"/>
                <a:gd name="connsiteY190-2566" fmla="*/ 5150698 h 5311470"/>
                <a:gd name="connsiteX191-2567" fmla="*/ 4014270 w 4098122"/>
                <a:gd name="connsiteY191-2568" fmla="*/ 5275190 h 5311470"/>
                <a:gd name="connsiteX192-2569" fmla="*/ 3936076 w 4098122"/>
                <a:gd name="connsiteY192-2570" fmla="*/ 5254906 h 5311470"/>
                <a:gd name="connsiteX193-2571" fmla="*/ 3889778 w 4098122"/>
                <a:gd name="connsiteY193-2572" fmla="*/ 5243331 h 5311470"/>
                <a:gd name="connsiteX194-2573" fmla="*/ 3788546 w 4098122"/>
                <a:gd name="connsiteY194-2574" fmla="*/ 5240502 h 5311470"/>
                <a:gd name="connsiteX195-2575" fmla="*/ 3713143 w 4098122"/>
                <a:gd name="connsiteY195-2576" fmla="*/ 5246382 h 5311470"/>
                <a:gd name="connsiteX196-2577" fmla="*/ 3655455 w 4098122"/>
                <a:gd name="connsiteY196-2578" fmla="*/ 5234733 h 5311470"/>
                <a:gd name="connsiteX197-2579" fmla="*/ 3600411 w 4098122"/>
                <a:gd name="connsiteY197-2580" fmla="*/ 5231757 h 5311470"/>
                <a:gd name="connsiteX198-2581" fmla="*/ 3565686 w 4098122"/>
                <a:gd name="connsiteY198-2582" fmla="*/ 5243331 h 5311470"/>
                <a:gd name="connsiteX199-2583" fmla="*/ 2350345 w 4098122"/>
                <a:gd name="connsiteY199-2584" fmla="*/ 5266481 h 5311470"/>
                <a:gd name="connsiteX200-2585" fmla="*/ 2188299 w 4098122"/>
                <a:gd name="connsiteY200-2586" fmla="*/ 5289630 h 5311470"/>
                <a:gd name="connsiteX201-2587" fmla="*/ 2095702 w 4098122"/>
                <a:gd name="connsiteY201-2588" fmla="*/ 5301205 h 5311470"/>
                <a:gd name="connsiteX202-2589" fmla="*/ 2049329 w 4098122"/>
                <a:gd name="connsiteY202-2590" fmla="*/ 5306936 h 5311470"/>
                <a:gd name="connsiteX203-2591" fmla="*/ 1968380 w 4098122"/>
                <a:gd name="connsiteY203-2592" fmla="*/ 5301205 h 5311470"/>
                <a:gd name="connsiteX204-2593" fmla="*/ 1748461 w 4098122"/>
                <a:gd name="connsiteY204-2594" fmla="*/ 5289630 h 5311470"/>
                <a:gd name="connsiteX205-2595" fmla="*/ 1574841 w 4098122"/>
                <a:gd name="connsiteY205-2596" fmla="*/ 5266481 h 5311470"/>
                <a:gd name="connsiteX206-2597" fmla="*/ 1505393 w 4098122"/>
                <a:gd name="connsiteY206-2598" fmla="*/ 5243331 h 5311470"/>
                <a:gd name="connsiteX207-2599" fmla="*/ 1470669 w 4098122"/>
                <a:gd name="connsiteY207-2600" fmla="*/ 5231757 h 5311470"/>
                <a:gd name="connsiteX208-2601" fmla="*/ 1435945 w 4098122"/>
                <a:gd name="connsiteY208-2602" fmla="*/ 5220182 h 5311470"/>
                <a:gd name="connsiteX209-2603" fmla="*/ 1366497 w 4098122"/>
                <a:gd name="connsiteY209-2604" fmla="*/ 5208607 h 5311470"/>
                <a:gd name="connsiteX210-2605" fmla="*/ 1331773 w 4098122"/>
                <a:gd name="connsiteY210-2606" fmla="*/ 5197033 h 5311470"/>
                <a:gd name="connsiteX211-2607" fmla="*/ 1273899 w 4098122"/>
                <a:gd name="connsiteY211-2608" fmla="*/ 5185458 h 5311470"/>
                <a:gd name="connsiteX212-2609" fmla="*/ 1088704 w 4098122"/>
                <a:gd name="connsiteY212-2610" fmla="*/ 5197033 h 5311470"/>
                <a:gd name="connsiteX213-2611" fmla="*/ 1030831 w 4098122"/>
                <a:gd name="connsiteY213-2612" fmla="*/ 5208607 h 5311470"/>
                <a:gd name="connsiteX214-2613" fmla="*/ 799337 w 4098122"/>
                <a:gd name="connsiteY214-2614" fmla="*/ 5197033 h 5311470"/>
                <a:gd name="connsiteX215-2615" fmla="*/ 648866 w 4098122"/>
                <a:gd name="connsiteY215-2616" fmla="*/ 5231757 h 5311470"/>
                <a:gd name="connsiteX216-2617" fmla="*/ 452097 w 4098122"/>
                <a:gd name="connsiteY216-2618" fmla="*/ 5197033 h 5311470"/>
                <a:gd name="connsiteX217-2619" fmla="*/ 244625 w 4098122"/>
                <a:gd name="connsiteY217-2620" fmla="*/ 5207919 h 5311470"/>
                <a:gd name="connsiteX218-2621" fmla="*/ 174304 w 4098122"/>
                <a:gd name="connsiteY218-2622" fmla="*/ 5220182 h 5311470"/>
                <a:gd name="connsiteX219-2623" fmla="*/ 117808 w 4098122"/>
                <a:gd name="connsiteY219-2624" fmla="*/ 5228128 h 5311470"/>
                <a:gd name="connsiteX220-2625" fmla="*/ 12259 w 4098122"/>
                <a:gd name="connsiteY220-2626" fmla="*/ 5243331 h 5311470"/>
                <a:gd name="connsiteX221-2627" fmla="*/ 23144 w 4098122"/>
                <a:gd name="connsiteY221-2628" fmla="*/ 5109442 h 5311470"/>
                <a:gd name="connsiteX222-2629" fmla="*/ 46294 w 4098122"/>
                <a:gd name="connsiteY222-2630" fmla="*/ 5020289 h 5311470"/>
                <a:gd name="connsiteX223-2631" fmla="*/ 35408 w 4098122"/>
                <a:gd name="connsiteY223-2632" fmla="*/ 4826643 h 5311470"/>
                <a:gd name="connsiteX224-2633" fmla="*/ 58557 w 4098122"/>
                <a:gd name="connsiteY224-2634" fmla="*/ 4791919 h 5311470"/>
                <a:gd name="connsiteX225-2635" fmla="*/ 70132 w 4098122"/>
                <a:gd name="connsiteY225-2636" fmla="*/ 4745620 h 5311470"/>
                <a:gd name="connsiteX226-2637" fmla="*/ 35408 w 4098122"/>
                <a:gd name="connsiteY226-2638" fmla="*/ 4676172 h 5311470"/>
                <a:gd name="connsiteX227-2639" fmla="*/ 23833 w 4098122"/>
                <a:gd name="connsiteY227-2640" fmla="*/ 4641448 h 5311470"/>
                <a:gd name="connsiteX228-2641" fmla="*/ 35408 w 4098122"/>
                <a:gd name="connsiteY228-2642" fmla="*/ 4514126 h 5311470"/>
                <a:gd name="connsiteX229-2643" fmla="*/ 46983 w 4098122"/>
                <a:gd name="connsiteY229-2644" fmla="*/ 4467828 h 5311470"/>
                <a:gd name="connsiteX230-2645" fmla="*/ 70132 w 4098122"/>
                <a:gd name="connsiteY230-2646" fmla="*/ 4363655 h 5311470"/>
                <a:gd name="connsiteX231-2647" fmla="*/ 58557 w 4098122"/>
                <a:gd name="connsiteY231-2648" fmla="*/ 4305782 h 5311470"/>
                <a:gd name="connsiteX232-2649" fmla="*/ 46983 w 4098122"/>
                <a:gd name="connsiteY232-2650" fmla="*/ 4236334 h 5311470"/>
                <a:gd name="connsiteX233-2651" fmla="*/ 23833 w 4098122"/>
                <a:gd name="connsiteY233-2652" fmla="*/ 4166886 h 5311470"/>
                <a:gd name="connsiteX234-2653" fmla="*/ 35408 w 4098122"/>
                <a:gd name="connsiteY234-2654" fmla="*/ 3877519 h 5311470"/>
                <a:gd name="connsiteX235-2655" fmla="*/ 46983 w 4098122"/>
                <a:gd name="connsiteY235-2656" fmla="*/ 3819645 h 5311470"/>
                <a:gd name="connsiteX236-2657" fmla="*/ 116431 w 4098122"/>
                <a:gd name="connsiteY236-2658" fmla="*/ 3750197 h 5311470"/>
                <a:gd name="connsiteX237-2659" fmla="*/ 93281 w 4098122"/>
                <a:gd name="connsiteY237-2660" fmla="*/ 3611301 h 5311470"/>
                <a:gd name="connsiteX238-2661" fmla="*/ 70132 w 4098122"/>
                <a:gd name="connsiteY238-2662" fmla="*/ 3576577 h 5311470"/>
                <a:gd name="connsiteX239-2663" fmla="*/ 58557 w 4098122"/>
                <a:gd name="connsiteY239-2664" fmla="*/ 3437681 h 5311470"/>
                <a:gd name="connsiteX240-2665" fmla="*/ 35408 w 4098122"/>
                <a:gd name="connsiteY240-2666" fmla="*/ 3345083 h 5311470"/>
                <a:gd name="connsiteX241-2667" fmla="*/ 12259 w 4098122"/>
                <a:gd name="connsiteY241-2668" fmla="*/ 3264060 h 5311470"/>
                <a:gd name="connsiteX242-2669" fmla="*/ 23833 w 4098122"/>
                <a:gd name="connsiteY242-2670" fmla="*/ 3078866 h 5311470"/>
                <a:gd name="connsiteX243-2671" fmla="*/ 46983 w 4098122"/>
                <a:gd name="connsiteY243-2672" fmla="*/ 3009417 h 5311470"/>
                <a:gd name="connsiteX244-2673" fmla="*/ 58557 w 4098122"/>
                <a:gd name="connsiteY244-2674" fmla="*/ 2974693 h 5311470"/>
                <a:gd name="connsiteX245-2675" fmla="*/ 46983 w 4098122"/>
                <a:gd name="connsiteY245-2676" fmla="*/ 2812648 h 5311470"/>
                <a:gd name="connsiteX246-2677" fmla="*/ 35408 w 4098122"/>
                <a:gd name="connsiteY246-2678" fmla="*/ 2673752 h 5311470"/>
                <a:gd name="connsiteX247-2679" fmla="*/ 46983 w 4098122"/>
                <a:gd name="connsiteY247-2680" fmla="*/ 2523281 h 5311470"/>
                <a:gd name="connsiteX248-2681" fmla="*/ 70132 w 4098122"/>
                <a:gd name="connsiteY248-2682" fmla="*/ 2453833 h 5311470"/>
                <a:gd name="connsiteX249-2683" fmla="*/ 58557 w 4098122"/>
                <a:gd name="connsiteY249-2684" fmla="*/ 2257063 h 5311470"/>
                <a:gd name="connsiteX250-2685" fmla="*/ 46983 w 4098122"/>
                <a:gd name="connsiteY250-2686" fmla="*/ 2210764 h 5311470"/>
                <a:gd name="connsiteX251-2687" fmla="*/ 23833 w 4098122"/>
                <a:gd name="connsiteY251-2688" fmla="*/ 2176040 h 5311470"/>
                <a:gd name="connsiteX252-2689" fmla="*/ 23833 w 4098122"/>
                <a:gd name="connsiteY252-2690" fmla="*/ 1828800 h 5311470"/>
                <a:gd name="connsiteX253-2691" fmla="*/ 35408 w 4098122"/>
                <a:gd name="connsiteY253-2692" fmla="*/ 1713053 h 5311470"/>
                <a:gd name="connsiteX254-2693" fmla="*/ 58557 w 4098122"/>
                <a:gd name="connsiteY254-2694" fmla="*/ 1643605 h 5311470"/>
                <a:gd name="connsiteX255-2695" fmla="*/ 35408 w 4098122"/>
                <a:gd name="connsiteY255-2696" fmla="*/ 1481559 h 5311470"/>
                <a:gd name="connsiteX256-2697" fmla="*/ 23833 w 4098122"/>
                <a:gd name="connsiteY256-2698" fmla="*/ 1446835 h 5311470"/>
                <a:gd name="connsiteX257-2699" fmla="*/ 684 w 4098122"/>
                <a:gd name="connsiteY257-2700" fmla="*/ 1365812 h 5311470"/>
                <a:gd name="connsiteX258-2701" fmla="*/ 12259 w 4098122"/>
                <a:gd name="connsiteY258-2702" fmla="*/ 1192192 h 5311470"/>
                <a:gd name="connsiteX259-2703" fmla="*/ 23833 w 4098122"/>
                <a:gd name="connsiteY259-2704" fmla="*/ 1157468 h 5311470"/>
                <a:gd name="connsiteX260-2705" fmla="*/ 58557 w 4098122"/>
                <a:gd name="connsiteY260-2706" fmla="*/ 1064871 h 5311470"/>
                <a:gd name="connsiteX261-2707" fmla="*/ 46983 w 4098122"/>
                <a:gd name="connsiteY261-2708" fmla="*/ 844952 h 5311470"/>
                <a:gd name="connsiteX262-2709" fmla="*/ 35408 w 4098122"/>
                <a:gd name="connsiteY262-2710" fmla="*/ 787078 h 5311470"/>
                <a:gd name="connsiteX263-2711" fmla="*/ 23833 w 4098122"/>
                <a:gd name="connsiteY263-2712" fmla="*/ 648182 h 5311470"/>
                <a:gd name="connsiteX264-2713" fmla="*/ 12259 w 4098122"/>
                <a:gd name="connsiteY264-2714" fmla="*/ 555585 h 5311470"/>
                <a:gd name="connsiteX265-2715" fmla="*/ 23833 w 4098122"/>
                <a:gd name="connsiteY265-2716" fmla="*/ 115747 h 5311470"/>
                <a:gd name="connsiteX266-2717" fmla="*/ 70132 w 4098122"/>
                <a:gd name="connsiteY266-2718" fmla="*/ 69448 h 5311470"/>
                <a:gd name="connsiteX267-2719" fmla="*/ 428947 w 4098122"/>
                <a:gd name="connsiteY267-2720" fmla="*/ 69448 h 5311470"/>
                <a:gd name="connsiteX268-2721" fmla="*/ 556269 w 4098122"/>
                <a:gd name="connsiteY268-2722" fmla="*/ 81022 h 5311470"/>
                <a:gd name="connsiteX269-2723" fmla="*/ 891935 w 4098122"/>
                <a:gd name="connsiteY269-2724" fmla="*/ 57873 h 5311470"/>
                <a:gd name="connsiteX270-2725" fmla="*/ 926659 w 4098122"/>
                <a:gd name="connsiteY270-2726" fmla="*/ 46298 h 5311470"/>
                <a:gd name="connsiteX271-2727" fmla="*/ 961383 w 4098122"/>
                <a:gd name="connsiteY271-2728" fmla="*/ 23149 h 5311470"/>
                <a:gd name="connsiteX272-2729" fmla="*/ 1007681 w 4098122"/>
                <a:gd name="connsiteY272-2730" fmla="*/ 0 h 5311470"/>
                <a:gd name="connsiteX0-2731" fmla="*/ 1042828 w 4098122"/>
                <a:gd name="connsiteY0-2732" fmla="*/ 118419 h 5311470"/>
                <a:gd name="connsiteX1-2733" fmla="*/ 1010449 w 4098122"/>
                <a:gd name="connsiteY1-2734" fmla="*/ 140754 h 5311470"/>
                <a:gd name="connsiteX2-2735" fmla="*/ 912755 w 4098122"/>
                <a:gd name="connsiteY2-2736" fmla="*/ 151921 h 5311470"/>
                <a:gd name="connsiteX3-2737" fmla="*/ 665066 w 4098122"/>
                <a:gd name="connsiteY3-2738" fmla="*/ 174258 h 5311470"/>
                <a:gd name="connsiteX4-2739" fmla="*/ 546340 w 4098122"/>
                <a:gd name="connsiteY4-2740" fmla="*/ 163090 h 5311470"/>
                <a:gd name="connsiteX5-2741" fmla="*/ 193938 w 4098122"/>
                <a:gd name="connsiteY5-2742" fmla="*/ 169028 h 5311470"/>
                <a:gd name="connsiteX6-2743" fmla="*/ 168578 w 4098122"/>
                <a:gd name="connsiteY6-2744" fmla="*/ 207762 h 5311470"/>
                <a:gd name="connsiteX7-2745" fmla="*/ 187473 w 4098122"/>
                <a:gd name="connsiteY7-2746" fmla="*/ 608390 h 5311470"/>
                <a:gd name="connsiteX8-2747" fmla="*/ 208505 w 4098122"/>
                <a:gd name="connsiteY8-2748" fmla="*/ 760923 h 5311470"/>
                <a:gd name="connsiteX9-2749" fmla="*/ 179372 w 4098122"/>
                <a:gd name="connsiteY9-2750" fmla="*/ 855496 h 5311470"/>
                <a:gd name="connsiteX10-2751" fmla="*/ 190165 w 4098122"/>
                <a:gd name="connsiteY10-2752" fmla="*/ 911336 h 5311470"/>
                <a:gd name="connsiteX11-2753" fmla="*/ 222545 w 4098122"/>
                <a:gd name="connsiteY11-2754" fmla="*/ 1056518 h 5311470"/>
                <a:gd name="connsiteX12-2755" fmla="*/ 209587 w 4098122"/>
                <a:gd name="connsiteY12-2756" fmla="*/ 1198869 h 5311470"/>
                <a:gd name="connsiteX13-2757" fmla="*/ 193411 w 4098122"/>
                <a:gd name="connsiteY13-2758" fmla="*/ 1287934 h 5311470"/>
                <a:gd name="connsiteX14-2759" fmla="*/ 146992 w 4098122"/>
                <a:gd name="connsiteY14-2760" fmla="*/ 1413887 h 5311470"/>
                <a:gd name="connsiteX15-2761" fmla="*/ 168578 w 4098122"/>
                <a:gd name="connsiteY15-2762" fmla="*/ 1492062 h 5311470"/>
                <a:gd name="connsiteX16-2763" fmla="*/ 179372 w 4098122"/>
                <a:gd name="connsiteY16-2764" fmla="*/ 1525566 h 5311470"/>
                <a:gd name="connsiteX17-2765" fmla="*/ 200958 w 4098122"/>
                <a:gd name="connsiteY17-2766" fmla="*/ 1681916 h 5311470"/>
                <a:gd name="connsiteX18-2767" fmla="*/ 179372 w 4098122"/>
                <a:gd name="connsiteY18-2768" fmla="*/ 1748923 h 5311470"/>
                <a:gd name="connsiteX19-2769" fmla="*/ 168578 w 4098122"/>
                <a:gd name="connsiteY19-2770" fmla="*/ 1860602 h 5311470"/>
                <a:gd name="connsiteX20-2771" fmla="*/ 204205 w 4098122"/>
                <a:gd name="connsiteY20-2772" fmla="*/ 2148134 h 5311470"/>
                <a:gd name="connsiteX21-2773" fmla="*/ 190165 w 4098122"/>
                <a:gd name="connsiteY21-2774" fmla="*/ 2229139 h 5311470"/>
                <a:gd name="connsiteX22-2775" fmla="*/ 200958 w 4098122"/>
                <a:gd name="connsiteY22-2776" fmla="*/ 2273811 h 5311470"/>
                <a:gd name="connsiteX23-2777" fmla="*/ 211751 w 4098122"/>
                <a:gd name="connsiteY23-2778" fmla="*/ 2463665 h 5311470"/>
                <a:gd name="connsiteX24-2779" fmla="*/ 190165 w 4098122"/>
                <a:gd name="connsiteY24-2780" fmla="*/ 2530671 h 5311470"/>
                <a:gd name="connsiteX25-2781" fmla="*/ 197184 w 4098122"/>
                <a:gd name="connsiteY25-2782" fmla="*/ 2693667 h 5311470"/>
                <a:gd name="connsiteX26-2783" fmla="*/ 190165 w 4098122"/>
                <a:gd name="connsiteY26-2784" fmla="*/ 2809867 h 5311470"/>
                <a:gd name="connsiteX27-2785" fmla="*/ 200958 w 4098122"/>
                <a:gd name="connsiteY27-2786" fmla="*/ 2966216 h 5311470"/>
                <a:gd name="connsiteX28-2787" fmla="*/ 190165 w 4098122"/>
                <a:gd name="connsiteY28-2788" fmla="*/ 2999720 h 5311470"/>
                <a:gd name="connsiteX29-2789" fmla="*/ 168578 w 4098122"/>
                <a:gd name="connsiteY29-2790" fmla="*/ 3066728 h 5311470"/>
                <a:gd name="connsiteX30-2791" fmla="*/ 187473 w 4098122"/>
                <a:gd name="connsiteY30-2792" fmla="*/ 3221661 h 5311470"/>
                <a:gd name="connsiteX31-2793" fmla="*/ 179372 w 4098122"/>
                <a:gd name="connsiteY31-2794" fmla="*/ 3323587 h 5311470"/>
                <a:gd name="connsiteX32-2795" fmla="*/ 200958 w 4098122"/>
                <a:gd name="connsiteY32-2796" fmla="*/ 3412930 h 5311470"/>
                <a:gd name="connsiteX33-2797" fmla="*/ 211751 w 4098122"/>
                <a:gd name="connsiteY33-2798" fmla="*/ 3546944 h 5311470"/>
                <a:gd name="connsiteX34-2799" fmla="*/ 233337 w 4098122"/>
                <a:gd name="connsiteY34-2800" fmla="*/ 3580448 h 5311470"/>
                <a:gd name="connsiteX35-2801" fmla="*/ 254924 w 4098122"/>
                <a:gd name="connsiteY35-2802" fmla="*/ 3714461 h 5311470"/>
                <a:gd name="connsiteX36-2803" fmla="*/ 207978 w 4098122"/>
                <a:gd name="connsiteY36-2804" fmla="*/ 3817095 h 5311470"/>
                <a:gd name="connsiteX37-2805" fmla="*/ 214443 w 4098122"/>
                <a:gd name="connsiteY37-2806" fmla="*/ 3951817 h 5311470"/>
                <a:gd name="connsiteX38-2807" fmla="*/ 168578 w 4098122"/>
                <a:gd name="connsiteY38-2808" fmla="*/ 4116504 h 5311470"/>
                <a:gd name="connsiteX39-2809" fmla="*/ 190165 w 4098122"/>
                <a:gd name="connsiteY39-2810" fmla="*/ 4183511 h 5311470"/>
                <a:gd name="connsiteX40-2811" fmla="*/ 218216 w 4098122"/>
                <a:gd name="connsiteY40-2812" fmla="*/ 4256733 h 5311470"/>
                <a:gd name="connsiteX41-2813" fmla="*/ 211751 w 4098122"/>
                <a:gd name="connsiteY41-2814" fmla="*/ 4306356 h 5311470"/>
                <a:gd name="connsiteX42-2815" fmla="*/ 190165 w 4098122"/>
                <a:gd name="connsiteY42-2816" fmla="*/ 4406868 h 5311470"/>
                <a:gd name="connsiteX43-2817" fmla="*/ 179372 w 4098122"/>
                <a:gd name="connsiteY43-2818" fmla="*/ 4451539 h 5311470"/>
                <a:gd name="connsiteX44-2819" fmla="*/ 168578 w 4098122"/>
                <a:gd name="connsiteY44-2820" fmla="*/ 4574385 h 5311470"/>
                <a:gd name="connsiteX45-2821" fmla="*/ 179372 w 4098122"/>
                <a:gd name="connsiteY45-2822" fmla="*/ 4607889 h 5311470"/>
                <a:gd name="connsiteX46-2823" fmla="*/ 211751 w 4098122"/>
                <a:gd name="connsiteY46-2824" fmla="*/ 4674896 h 5311470"/>
                <a:gd name="connsiteX47-2825" fmla="*/ 200958 w 4098122"/>
                <a:gd name="connsiteY47-2826" fmla="*/ 4719567 h 5311470"/>
                <a:gd name="connsiteX48-2827" fmla="*/ 179372 w 4098122"/>
                <a:gd name="connsiteY48-2828" fmla="*/ 4753071 h 5311470"/>
                <a:gd name="connsiteX49-2829" fmla="*/ 179372 w 4098122"/>
                <a:gd name="connsiteY49-2830" fmla="*/ 5009930 h 5311470"/>
                <a:gd name="connsiteX50-2831" fmla="*/ 157786 w 4098122"/>
                <a:gd name="connsiteY50-2832" fmla="*/ 5043435 h 5311470"/>
                <a:gd name="connsiteX51-2833" fmla="*/ 180935 w 4098122"/>
                <a:gd name="connsiteY51-2834" fmla="*/ 5108814 h 5311470"/>
                <a:gd name="connsiteX52-2835" fmla="*/ 230213 w 4098122"/>
                <a:gd name="connsiteY52-2836" fmla="*/ 5074497 h 5311470"/>
                <a:gd name="connsiteX53-2837" fmla="*/ 308890 w 4098122"/>
                <a:gd name="connsiteY53-2838" fmla="*/ 5132777 h 5311470"/>
                <a:gd name="connsiteX54-2839" fmla="*/ 330477 w 4098122"/>
                <a:gd name="connsiteY54-2840" fmla="*/ 5110441 h 5311470"/>
                <a:gd name="connsiteX55-2841" fmla="*/ 524754 w 4098122"/>
                <a:gd name="connsiteY55-2842" fmla="*/ 5099273 h 5311470"/>
                <a:gd name="connsiteX56-2843" fmla="*/ 783791 w 4098122"/>
                <a:gd name="connsiteY56-2844" fmla="*/ 5099273 h 5311470"/>
                <a:gd name="connsiteX57-2845" fmla="*/ 891723 w 4098122"/>
                <a:gd name="connsiteY57-2846" fmla="*/ 5110441 h 5311470"/>
                <a:gd name="connsiteX58-2847" fmla="*/ 1107587 w 4098122"/>
                <a:gd name="connsiteY58-2848" fmla="*/ 5121609 h 5311470"/>
                <a:gd name="connsiteX59-2849" fmla="*/ 1161553 w 4098122"/>
                <a:gd name="connsiteY59-2850" fmla="*/ 5110441 h 5311470"/>
                <a:gd name="connsiteX60-2851" fmla="*/ 1334244 w 4098122"/>
                <a:gd name="connsiteY60-2852" fmla="*/ 5099273 h 5311470"/>
                <a:gd name="connsiteX61-2853" fmla="*/ 1388211 w 4098122"/>
                <a:gd name="connsiteY61-2854" fmla="*/ 5110441 h 5311470"/>
                <a:gd name="connsiteX62-2855" fmla="*/ 1420590 w 4098122"/>
                <a:gd name="connsiteY62-2856" fmla="*/ 5121609 h 5311470"/>
                <a:gd name="connsiteX63-2857" fmla="*/ 1485349 w 4098122"/>
                <a:gd name="connsiteY63-2858" fmla="*/ 5132777 h 5311470"/>
                <a:gd name="connsiteX64-2859" fmla="*/ 1517729 w 4098122"/>
                <a:gd name="connsiteY64-2860" fmla="*/ 5143945 h 5311470"/>
                <a:gd name="connsiteX65-2861" fmla="*/ 1550108 w 4098122"/>
                <a:gd name="connsiteY65-2862" fmla="*/ 5155112 h 5311470"/>
                <a:gd name="connsiteX66-2863" fmla="*/ 1614868 w 4098122"/>
                <a:gd name="connsiteY66-2864" fmla="*/ 5177448 h 5311470"/>
                <a:gd name="connsiteX67-2865" fmla="*/ 1802785 w 4098122"/>
                <a:gd name="connsiteY67-2866" fmla="*/ 5181199 h 5311470"/>
                <a:gd name="connsiteX68-2867" fmla="*/ 1926080 w 4098122"/>
                <a:gd name="connsiteY68-2868" fmla="*/ 5173781 h 5311470"/>
                <a:gd name="connsiteX69-2869" fmla="*/ 2060390 w 4098122"/>
                <a:gd name="connsiteY69-2870" fmla="*/ 5177531 h 5311470"/>
                <a:gd name="connsiteX70-2871" fmla="*/ 2137733 w 4098122"/>
                <a:gd name="connsiteY70-2872" fmla="*/ 5177498 h 5311470"/>
                <a:gd name="connsiteX71-2873" fmla="*/ 2216643 w 4098122"/>
                <a:gd name="connsiteY71-2874" fmla="*/ 5170047 h 5311470"/>
                <a:gd name="connsiteX72-2875" fmla="*/ 2338012 w 4098122"/>
                <a:gd name="connsiteY72-2876" fmla="*/ 5177448 h 5311470"/>
                <a:gd name="connsiteX73-2877" fmla="*/ 3426693 w 4098122"/>
                <a:gd name="connsiteY73-2878" fmla="*/ 5140244 h 5311470"/>
                <a:gd name="connsiteX74-2879" fmla="*/ 3485092 w 4098122"/>
                <a:gd name="connsiteY74-2880" fmla="*/ 5129077 h 5311470"/>
                <a:gd name="connsiteX75-2881" fmla="*/ 3536058 w 4098122"/>
                <a:gd name="connsiteY75-2882" fmla="*/ 5121609 h 5311470"/>
                <a:gd name="connsiteX76-2883" fmla="*/ 3643989 w 4098122"/>
                <a:gd name="connsiteY76-2884" fmla="*/ 5110441 h 5311470"/>
                <a:gd name="connsiteX77-2885" fmla="*/ 3665576 w 4098122"/>
                <a:gd name="connsiteY77-2886" fmla="*/ 5132777 h 5311470"/>
                <a:gd name="connsiteX78-2887" fmla="*/ 3773508 w 4098122"/>
                <a:gd name="connsiteY78-2888" fmla="*/ 5155112 h 5311470"/>
                <a:gd name="connsiteX79-2889" fmla="*/ 3816680 w 4098122"/>
                <a:gd name="connsiteY79-2890" fmla="*/ 5166280 h 5311470"/>
                <a:gd name="connsiteX80-2891" fmla="*/ 3870647 w 4098122"/>
                <a:gd name="connsiteY80-2892" fmla="*/ 5177448 h 5311470"/>
                <a:gd name="connsiteX81-2893" fmla="*/ 3874975 w 4098122"/>
                <a:gd name="connsiteY81-2894" fmla="*/ 5037497 h 5311470"/>
                <a:gd name="connsiteX82-2895" fmla="*/ 3913820 w 4098122"/>
                <a:gd name="connsiteY82-2896" fmla="*/ 4697231 h 5311470"/>
                <a:gd name="connsiteX83-2897" fmla="*/ 3903026 w 4098122"/>
                <a:gd name="connsiteY83-2898" fmla="*/ 4663727 h 5311470"/>
                <a:gd name="connsiteX84-2899" fmla="*/ 3892233 w 4098122"/>
                <a:gd name="connsiteY84-2900" fmla="*/ 4384532 h 5311470"/>
                <a:gd name="connsiteX85-2901" fmla="*/ 3881440 w 4098122"/>
                <a:gd name="connsiteY85-2902" fmla="*/ 4105336 h 5311470"/>
                <a:gd name="connsiteX86-2903" fmla="*/ 3924612 w 4098122"/>
                <a:gd name="connsiteY86-2904" fmla="*/ 4071832 h 5311470"/>
                <a:gd name="connsiteX87-2905" fmla="*/ 3899780 w 4098122"/>
                <a:gd name="connsiteY87-2906" fmla="*/ 3931880 h 5311470"/>
                <a:gd name="connsiteX88-2907" fmla="*/ 3872811 w 4098122"/>
                <a:gd name="connsiteY88-2908" fmla="*/ 3820202 h 5311470"/>
                <a:gd name="connsiteX89-2909" fmla="*/ 3892233 w 4098122"/>
                <a:gd name="connsiteY89-2910" fmla="*/ 3602783 h 5311470"/>
                <a:gd name="connsiteX90-2911" fmla="*/ 3878749 w 4098122"/>
                <a:gd name="connsiteY90-2912" fmla="*/ 3246828 h 5311470"/>
                <a:gd name="connsiteX91-2913" fmla="*/ 3913820 w 4098122"/>
                <a:gd name="connsiteY91-2914" fmla="*/ 3111398 h 5311470"/>
                <a:gd name="connsiteX92-2915" fmla="*/ 3924612 w 4098122"/>
                <a:gd name="connsiteY92-2916" fmla="*/ 3055560 h 5311470"/>
                <a:gd name="connsiteX93-2917" fmla="*/ 3903026 w 4098122"/>
                <a:gd name="connsiteY93-2918" fmla="*/ 2910378 h 5311470"/>
                <a:gd name="connsiteX94-2919" fmla="*/ 3897643 w 4098122"/>
                <a:gd name="connsiteY94-2920" fmla="*/ 2689852 h 5311470"/>
                <a:gd name="connsiteX95-2921" fmla="*/ 3859853 w 4098122"/>
                <a:gd name="connsiteY95-2922" fmla="*/ 2564175 h 5311470"/>
                <a:gd name="connsiteX96-2923" fmla="*/ 3838267 w 4098122"/>
                <a:gd name="connsiteY96-2924" fmla="*/ 2541839 h 5311470"/>
                <a:gd name="connsiteX97-2925" fmla="*/ 3827474 w 4098122"/>
                <a:gd name="connsiteY97-2926" fmla="*/ 2407825 h 5311470"/>
                <a:gd name="connsiteX98-2927" fmla="*/ 3838267 w 4098122"/>
                <a:gd name="connsiteY98-2928" fmla="*/ 2374321 h 5311470"/>
                <a:gd name="connsiteX99-2929" fmla="*/ 3849060 w 4098122"/>
                <a:gd name="connsiteY99-2930" fmla="*/ 2296146 h 5311470"/>
                <a:gd name="connsiteX100-2931" fmla="*/ 3870647 w 4098122"/>
                <a:gd name="connsiteY100-2932" fmla="*/ 2273811 h 5311470"/>
                <a:gd name="connsiteX101-2933" fmla="*/ 3903026 w 4098122"/>
                <a:gd name="connsiteY101-2934" fmla="*/ 2184469 h 5311470"/>
                <a:gd name="connsiteX102-2935" fmla="*/ 3913820 w 4098122"/>
                <a:gd name="connsiteY102-2936" fmla="*/ 2005783 h 5311470"/>
                <a:gd name="connsiteX103-2937" fmla="*/ 3935406 w 4098122"/>
                <a:gd name="connsiteY103-2938" fmla="*/ 1793595 h 5311470"/>
                <a:gd name="connsiteX104-2939" fmla="*/ 3924612 w 4098122"/>
                <a:gd name="connsiteY104-2940" fmla="*/ 1648413 h 5311470"/>
                <a:gd name="connsiteX105-2941" fmla="*/ 3946199 w 4098122"/>
                <a:gd name="connsiteY105-2942" fmla="*/ 1614909 h 5311470"/>
                <a:gd name="connsiteX106-2943" fmla="*/ 3940816 w 4098122"/>
                <a:gd name="connsiteY106-2944" fmla="*/ 1485848 h 5311470"/>
                <a:gd name="connsiteX107-2945" fmla="*/ 3947836 w 4098122"/>
                <a:gd name="connsiteY107-2946" fmla="*/ 1378692 h 5311470"/>
                <a:gd name="connsiteX108-2947" fmla="*/ 3931105 w 4098122"/>
                <a:gd name="connsiteY108-2948" fmla="*/ 1305039 h 5311470"/>
                <a:gd name="connsiteX109-2949" fmla="*/ 3913293 w 4098122"/>
                <a:gd name="connsiteY109-2950" fmla="*/ 1178655 h 5311470"/>
                <a:gd name="connsiteX110-2951" fmla="*/ 3903026 w 4098122"/>
                <a:gd name="connsiteY110-2952" fmla="*/ 676810 h 5311470"/>
                <a:gd name="connsiteX111-2953" fmla="*/ 3917066 w 4098122"/>
                <a:gd name="connsiteY111-2954" fmla="*/ 454869 h 5311470"/>
                <a:gd name="connsiteX112-2955" fmla="*/ 3892233 w 4098122"/>
                <a:gd name="connsiteY112-2956" fmla="*/ 397615 h 5311470"/>
                <a:gd name="connsiteX113-2957" fmla="*/ 3913820 w 4098122"/>
                <a:gd name="connsiteY113-2958" fmla="*/ 218929 h 5311470"/>
                <a:gd name="connsiteX114-2959" fmla="*/ 3827474 w 4098122"/>
                <a:gd name="connsiteY114-2960" fmla="*/ 196594 h 5311470"/>
                <a:gd name="connsiteX115-2961" fmla="*/ 3795094 w 4098122"/>
                <a:gd name="connsiteY115-2962" fmla="*/ 174258 h 5311470"/>
                <a:gd name="connsiteX116-2963" fmla="*/ 3719542 w 4098122"/>
                <a:gd name="connsiteY116-2964" fmla="*/ 163090 h 5311470"/>
                <a:gd name="connsiteX117-2965" fmla="*/ 3683388 w 4098122"/>
                <a:gd name="connsiteY117-2966" fmla="*/ 154045 h 5311470"/>
                <a:gd name="connsiteX118-2967" fmla="*/ 3633196 w 4098122"/>
                <a:gd name="connsiteY118-2968" fmla="*/ 140754 h 5311470"/>
                <a:gd name="connsiteX119-2969" fmla="*/ 3590023 w 4098122"/>
                <a:gd name="connsiteY119-2970" fmla="*/ 163090 h 5311470"/>
                <a:gd name="connsiteX120-2971" fmla="*/ 3287814 w 4098122"/>
                <a:gd name="connsiteY120-2972" fmla="*/ 174258 h 5311470"/>
                <a:gd name="connsiteX121-2973" fmla="*/ 3190675 w 4098122"/>
                <a:gd name="connsiteY121-2974" fmla="*/ 196594 h 5311470"/>
                <a:gd name="connsiteX122-2975" fmla="*/ 3169088 w 4098122"/>
                <a:gd name="connsiteY122-2976" fmla="*/ 174258 h 5311470"/>
                <a:gd name="connsiteX123-2977" fmla="*/ 3136709 w 4098122"/>
                <a:gd name="connsiteY123-2978" fmla="*/ 163090 h 5311470"/>
                <a:gd name="connsiteX124-2979" fmla="*/ 3115123 w 4098122"/>
                <a:gd name="connsiteY124-2980" fmla="*/ 140754 h 5311470"/>
                <a:gd name="connsiteX125-2981" fmla="*/ 3030414 w 4098122"/>
                <a:gd name="connsiteY125-2982" fmla="*/ 159276 h 5311470"/>
                <a:gd name="connsiteX126-2983" fmla="*/ 2856086 w 4098122"/>
                <a:gd name="connsiteY126-2984" fmla="*/ 151922 h 5311470"/>
                <a:gd name="connsiteX127-2985" fmla="*/ 2445944 w 4098122"/>
                <a:gd name="connsiteY127-2986" fmla="*/ 174258 h 5311470"/>
                <a:gd name="connsiteX128-2987" fmla="*/ 2111354 w 4098122"/>
                <a:gd name="connsiteY128-2988" fmla="*/ 129587 h 5311470"/>
                <a:gd name="connsiteX129-2989" fmla="*/ 1882561 w 4098122"/>
                <a:gd name="connsiteY129-2990" fmla="*/ 154045 h 5311470"/>
                <a:gd name="connsiteX130-2991" fmla="*/ 1712006 w 4098122"/>
                <a:gd name="connsiteY130-2992" fmla="*/ 140754 h 5311470"/>
                <a:gd name="connsiteX131-2993" fmla="*/ 1237105 w 4098122"/>
                <a:gd name="connsiteY131-2994" fmla="*/ 163090 h 5311470"/>
                <a:gd name="connsiteX132-2995" fmla="*/ 1160470 w 4098122"/>
                <a:gd name="connsiteY132-2996" fmla="*/ 142170 h 5311470"/>
                <a:gd name="connsiteX133-2997" fmla="*/ 1086000 w 4098122"/>
                <a:gd name="connsiteY133-2998" fmla="*/ 119834 h 5311470"/>
                <a:gd name="connsiteX134-2999" fmla="*/ 1042828 w 4098122"/>
                <a:gd name="connsiteY134-3000" fmla="*/ 118419 h 5311470"/>
                <a:gd name="connsiteX135-3001" fmla="*/ 1007681 w 4098122"/>
                <a:gd name="connsiteY135-3002" fmla="*/ 0 h 5311470"/>
                <a:gd name="connsiteX136-3003" fmla="*/ 1100279 w 4098122"/>
                <a:gd name="connsiteY136-3004" fmla="*/ 23149 h 5311470"/>
                <a:gd name="connsiteX137-3005" fmla="*/ 1169727 w 4098122"/>
                <a:gd name="connsiteY137-3006" fmla="*/ 69448 h 5311470"/>
                <a:gd name="connsiteX138-3007" fmla="*/ 1679013 w 4098122"/>
                <a:gd name="connsiteY138-3008" fmla="*/ 46298 h 5311470"/>
                <a:gd name="connsiteX139-3009" fmla="*/ 1760036 w 4098122"/>
                <a:gd name="connsiteY139-3010" fmla="*/ 23149 h 5311470"/>
                <a:gd name="connsiteX140-3011" fmla="*/ 2107276 w 4098122"/>
                <a:gd name="connsiteY140-3012" fmla="*/ 34724 h 5311470"/>
                <a:gd name="connsiteX141-3013" fmla="*/ 2466092 w 4098122"/>
                <a:gd name="connsiteY141-3014" fmla="*/ 81022 h 5311470"/>
                <a:gd name="connsiteX142-3015" fmla="*/ 2905930 w 4098122"/>
                <a:gd name="connsiteY142-3016" fmla="*/ 57873 h 5311470"/>
                <a:gd name="connsiteX143-3017" fmla="*/ 3010102 w 4098122"/>
                <a:gd name="connsiteY143-3018" fmla="*/ 34724 h 5311470"/>
                <a:gd name="connsiteX144-3019" fmla="*/ 3183722 w 4098122"/>
                <a:gd name="connsiteY144-3020" fmla="*/ 46298 h 5311470"/>
                <a:gd name="connsiteX145-3021" fmla="*/ 3206871 w 4098122"/>
                <a:gd name="connsiteY145-3022" fmla="*/ 69448 h 5311470"/>
                <a:gd name="connsiteX146-3023" fmla="*/ 3241595 w 4098122"/>
                <a:gd name="connsiteY146-3024" fmla="*/ 81022 h 5311470"/>
                <a:gd name="connsiteX147-3025" fmla="*/ 3264745 w 4098122"/>
                <a:gd name="connsiteY147-3026" fmla="*/ 104172 h 5311470"/>
                <a:gd name="connsiteX148-3027" fmla="*/ 3368917 w 4098122"/>
                <a:gd name="connsiteY148-3028" fmla="*/ 81022 h 5311470"/>
                <a:gd name="connsiteX149-3029" fmla="*/ 3693008 w 4098122"/>
                <a:gd name="connsiteY149-3030" fmla="*/ 69448 h 5311470"/>
                <a:gd name="connsiteX150-3031" fmla="*/ 3739307 w 4098122"/>
                <a:gd name="connsiteY150-3032" fmla="*/ 46298 h 5311470"/>
                <a:gd name="connsiteX151-3033" fmla="*/ 3774031 w 4098122"/>
                <a:gd name="connsiteY151-3034" fmla="*/ 23149 h 5311470"/>
                <a:gd name="connsiteX152-3035" fmla="*/ 3831904 w 4098122"/>
                <a:gd name="connsiteY152-3036" fmla="*/ 69448 h 5311470"/>
                <a:gd name="connsiteX153-3037" fmla="*/ 3912927 w 4098122"/>
                <a:gd name="connsiteY153-3038" fmla="*/ 81022 h 5311470"/>
                <a:gd name="connsiteX154-3039" fmla="*/ 3947651 w 4098122"/>
                <a:gd name="connsiteY154-3040" fmla="*/ 104172 h 5311470"/>
                <a:gd name="connsiteX155-3041" fmla="*/ 4040249 w 4098122"/>
                <a:gd name="connsiteY155-3042" fmla="*/ 127321 h 5311470"/>
                <a:gd name="connsiteX156-3043" fmla="*/ 4017099 w 4098122"/>
                <a:gd name="connsiteY156-3044" fmla="*/ 312516 h 5311470"/>
                <a:gd name="connsiteX157-3045" fmla="*/ 4005524 w 4098122"/>
                <a:gd name="connsiteY157-3046" fmla="*/ 347240 h 5311470"/>
                <a:gd name="connsiteX158-3047" fmla="*/ 4028674 w 4098122"/>
                <a:gd name="connsiteY158-3048" fmla="*/ 601883 h 5311470"/>
                <a:gd name="connsiteX159-3049" fmla="*/ 4040249 w 4098122"/>
                <a:gd name="connsiteY159-3050" fmla="*/ 1169043 h 5311470"/>
                <a:gd name="connsiteX160-3051" fmla="*/ 4063398 w 4098122"/>
                <a:gd name="connsiteY160-3052" fmla="*/ 1238491 h 5311470"/>
                <a:gd name="connsiteX161-3053" fmla="*/ 4074973 w 4098122"/>
                <a:gd name="connsiteY161-3054" fmla="*/ 1273215 h 5311470"/>
                <a:gd name="connsiteX162-3055" fmla="*/ 4098122 w 4098122"/>
                <a:gd name="connsiteY162-3056" fmla="*/ 1354238 h 5311470"/>
                <a:gd name="connsiteX163-3057" fmla="*/ 4074973 w 4098122"/>
                <a:gd name="connsiteY163-3058" fmla="*/ 1574157 h 5311470"/>
                <a:gd name="connsiteX164-3059" fmla="*/ 4051823 w 4098122"/>
                <a:gd name="connsiteY164-3060" fmla="*/ 1608881 h 5311470"/>
                <a:gd name="connsiteX165-3061" fmla="*/ 4063398 w 4098122"/>
                <a:gd name="connsiteY165-3062" fmla="*/ 1759352 h 5311470"/>
                <a:gd name="connsiteX166-3063" fmla="*/ 4040249 w 4098122"/>
                <a:gd name="connsiteY166-3064" fmla="*/ 1979271 h 5311470"/>
                <a:gd name="connsiteX167-3065" fmla="*/ 4028674 w 4098122"/>
                <a:gd name="connsiteY167-3066" fmla="*/ 2164466 h 5311470"/>
                <a:gd name="connsiteX168-3067" fmla="*/ 3993950 w 4098122"/>
                <a:gd name="connsiteY168-3068" fmla="*/ 2257063 h 5311470"/>
                <a:gd name="connsiteX169-3069" fmla="*/ 3970800 w 4098122"/>
                <a:gd name="connsiteY169-3070" fmla="*/ 2280212 h 5311470"/>
                <a:gd name="connsiteX170-3071" fmla="*/ 3959226 w 4098122"/>
                <a:gd name="connsiteY170-3072" fmla="*/ 2361235 h 5311470"/>
                <a:gd name="connsiteX171-3073" fmla="*/ 3947651 w 4098122"/>
                <a:gd name="connsiteY171-3074" fmla="*/ 2395959 h 5311470"/>
                <a:gd name="connsiteX172-3075" fmla="*/ 3959226 w 4098122"/>
                <a:gd name="connsiteY172-3076" fmla="*/ 2534855 h 5311470"/>
                <a:gd name="connsiteX173-3077" fmla="*/ 3982375 w 4098122"/>
                <a:gd name="connsiteY173-3078" fmla="*/ 2558005 h 5311470"/>
                <a:gd name="connsiteX174-3079" fmla="*/ 3993950 w 4098122"/>
                <a:gd name="connsiteY174-3080" fmla="*/ 2592729 h 5311470"/>
                <a:gd name="connsiteX175-3081" fmla="*/ 4028674 w 4098122"/>
                <a:gd name="connsiteY175-3082" fmla="*/ 2916820 h 5311470"/>
                <a:gd name="connsiteX176-3083" fmla="*/ 4051823 w 4098122"/>
                <a:gd name="connsiteY176-3084" fmla="*/ 3067291 h 5311470"/>
                <a:gd name="connsiteX177-3085" fmla="*/ 4040249 w 4098122"/>
                <a:gd name="connsiteY177-3086" fmla="*/ 3125164 h 5311470"/>
                <a:gd name="connsiteX178-3087" fmla="*/ 4029899 w 4098122"/>
                <a:gd name="connsiteY178-3088" fmla="*/ 3164921 h 5311470"/>
                <a:gd name="connsiteX179-3089" fmla="*/ 4031149 w 4098122"/>
                <a:gd name="connsiteY179-3090" fmla="*/ 3158443 h 5311470"/>
                <a:gd name="connsiteX180-3091" fmla="*/ 4029899 w 4098122"/>
                <a:gd name="connsiteY180-3092" fmla="*/ 3164921 h 5311470"/>
                <a:gd name="connsiteX181-3093" fmla="*/ 4017099 w 4098122"/>
                <a:gd name="connsiteY181-3094" fmla="*/ 3229336 h 5311470"/>
                <a:gd name="connsiteX182-3095" fmla="*/ 4017099 w 4098122"/>
                <a:gd name="connsiteY182-3096" fmla="*/ 3634450 h 5311470"/>
                <a:gd name="connsiteX183-3097" fmla="*/ 4051823 w 4098122"/>
                <a:gd name="connsiteY183-3098" fmla="*/ 3842795 h 5311470"/>
                <a:gd name="connsiteX184-3099" fmla="*/ 4063398 w 4098122"/>
                <a:gd name="connsiteY184-3100" fmla="*/ 3981691 h 5311470"/>
                <a:gd name="connsiteX185-3101" fmla="*/ 4051823 w 4098122"/>
                <a:gd name="connsiteY185-3102" fmla="*/ 4120587 h 5311470"/>
                <a:gd name="connsiteX186-3103" fmla="*/ 4040249 w 4098122"/>
                <a:gd name="connsiteY186-3104" fmla="*/ 4155311 h 5311470"/>
                <a:gd name="connsiteX187-3105" fmla="*/ 4017099 w 4098122"/>
                <a:gd name="connsiteY187-3106" fmla="*/ 4444678 h 5311470"/>
                <a:gd name="connsiteX188-3107" fmla="*/ 4028674 w 4098122"/>
                <a:gd name="connsiteY188-3108" fmla="*/ 4734045 h 5311470"/>
                <a:gd name="connsiteX189-3109" fmla="*/ 4040249 w 4098122"/>
                <a:gd name="connsiteY189-3110" fmla="*/ 4768769 h 5311470"/>
                <a:gd name="connsiteX190-3111" fmla="*/ 4025844 w 4098122"/>
                <a:gd name="connsiteY190-3112" fmla="*/ 5150698 h 5311470"/>
                <a:gd name="connsiteX191-3113" fmla="*/ 4014270 w 4098122"/>
                <a:gd name="connsiteY191-3114" fmla="*/ 5275190 h 5311470"/>
                <a:gd name="connsiteX192-3115" fmla="*/ 3936076 w 4098122"/>
                <a:gd name="connsiteY192-3116" fmla="*/ 5254906 h 5311470"/>
                <a:gd name="connsiteX193-3117" fmla="*/ 3889778 w 4098122"/>
                <a:gd name="connsiteY193-3118" fmla="*/ 5243331 h 5311470"/>
                <a:gd name="connsiteX194-3119" fmla="*/ 3788546 w 4098122"/>
                <a:gd name="connsiteY194-3120" fmla="*/ 5240502 h 5311470"/>
                <a:gd name="connsiteX195-3121" fmla="*/ 3713143 w 4098122"/>
                <a:gd name="connsiteY195-3122" fmla="*/ 5246382 h 5311470"/>
                <a:gd name="connsiteX196-3123" fmla="*/ 3655455 w 4098122"/>
                <a:gd name="connsiteY196-3124" fmla="*/ 5234733 h 5311470"/>
                <a:gd name="connsiteX197-3125" fmla="*/ 3600411 w 4098122"/>
                <a:gd name="connsiteY197-3126" fmla="*/ 5231757 h 5311470"/>
                <a:gd name="connsiteX198-3127" fmla="*/ 3565686 w 4098122"/>
                <a:gd name="connsiteY198-3128" fmla="*/ 5243331 h 5311470"/>
                <a:gd name="connsiteX199-3129" fmla="*/ 2350345 w 4098122"/>
                <a:gd name="connsiteY199-3130" fmla="*/ 5266481 h 5311470"/>
                <a:gd name="connsiteX200-3131" fmla="*/ 2188299 w 4098122"/>
                <a:gd name="connsiteY200-3132" fmla="*/ 5289630 h 5311470"/>
                <a:gd name="connsiteX201-3133" fmla="*/ 2095702 w 4098122"/>
                <a:gd name="connsiteY201-3134" fmla="*/ 5301205 h 5311470"/>
                <a:gd name="connsiteX202-3135" fmla="*/ 2049329 w 4098122"/>
                <a:gd name="connsiteY202-3136" fmla="*/ 5306936 h 5311470"/>
                <a:gd name="connsiteX203-3137" fmla="*/ 1968380 w 4098122"/>
                <a:gd name="connsiteY203-3138" fmla="*/ 5301205 h 5311470"/>
                <a:gd name="connsiteX204-3139" fmla="*/ 1748461 w 4098122"/>
                <a:gd name="connsiteY204-3140" fmla="*/ 5289630 h 5311470"/>
                <a:gd name="connsiteX205-3141" fmla="*/ 1574841 w 4098122"/>
                <a:gd name="connsiteY205-3142" fmla="*/ 5266481 h 5311470"/>
                <a:gd name="connsiteX206-3143" fmla="*/ 1505393 w 4098122"/>
                <a:gd name="connsiteY206-3144" fmla="*/ 5243331 h 5311470"/>
                <a:gd name="connsiteX207-3145" fmla="*/ 1470669 w 4098122"/>
                <a:gd name="connsiteY207-3146" fmla="*/ 5231757 h 5311470"/>
                <a:gd name="connsiteX208-3147" fmla="*/ 1435945 w 4098122"/>
                <a:gd name="connsiteY208-3148" fmla="*/ 5220182 h 5311470"/>
                <a:gd name="connsiteX209-3149" fmla="*/ 1366497 w 4098122"/>
                <a:gd name="connsiteY209-3150" fmla="*/ 5208607 h 5311470"/>
                <a:gd name="connsiteX210-3151" fmla="*/ 1331773 w 4098122"/>
                <a:gd name="connsiteY210-3152" fmla="*/ 5197033 h 5311470"/>
                <a:gd name="connsiteX211-3153" fmla="*/ 1273899 w 4098122"/>
                <a:gd name="connsiteY211-3154" fmla="*/ 5185458 h 5311470"/>
                <a:gd name="connsiteX212-3155" fmla="*/ 1088704 w 4098122"/>
                <a:gd name="connsiteY212-3156" fmla="*/ 5197033 h 5311470"/>
                <a:gd name="connsiteX213-3157" fmla="*/ 1030831 w 4098122"/>
                <a:gd name="connsiteY213-3158" fmla="*/ 5208607 h 5311470"/>
                <a:gd name="connsiteX214-3159" fmla="*/ 799337 w 4098122"/>
                <a:gd name="connsiteY214-3160" fmla="*/ 5197033 h 5311470"/>
                <a:gd name="connsiteX215-3161" fmla="*/ 648866 w 4098122"/>
                <a:gd name="connsiteY215-3162" fmla="*/ 5231757 h 5311470"/>
                <a:gd name="connsiteX216-3163" fmla="*/ 452097 w 4098122"/>
                <a:gd name="connsiteY216-3164" fmla="*/ 5197033 h 5311470"/>
                <a:gd name="connsiteX217-3165" fmla="*/ 244625 w 4098122"/>
                <a:gd name="connsiteY217-3166" fmla="*/ 5207919 h 5311470"/>
                <a:gd name="connsiteX218-3167" fmla="*/ 174304 w 4098122"/>
                <a:gd name="connsiteY218-3168" fmla="*/ 5220182 h 5311470"/>
                <a:gd name="connsiteX219-3169" fmla="*/ 117808 w 4098122"/>
                <a:gd name="connsiteY219-3170" fmla="*/ 5228128 h 5311470"/>
                <a:gd name="connsiteX220-3171" fmla="*/ 12259 w 4098122"/>
                <a:gd name="connsiteY220-3172" fmla="*/ 5243331 h 5311470"/>
                <a:gd name="connsiteX221-3173" fmla="*/ 23144 w 4098122"/>
                <a:gd name="connsiteY221-3174" fmla="*/ 5109442 h 5311470"/>
                <a:gd name="connsiteX222-3175" fmla="*/ 46294 w 4098122"/>
                <a:gd name="connsiteY222-3176" fmla="*/ 5020289 h 5311470"/>
                <a:gd name="connsiteX223-3177" fmla="*/ 35408 w 4098122"/>
                <a:gd name="connsiteY223-3178" fmla="*/ 4826643 h 5311470"/>
                <a:gd name="connsiteX224-3179" fmla="*/ 58557 w 4098122"/>
                <a:gd name="connsiteY224-3180" fmla="*/ 4791919 h 5311470"/>
                <a:gd name="connsiteX225-3181" fmla="*/ 70132 w 4098122"/>
                <a:gd name="connsiteY225-3182" fmla="*/ 4745620 h 5311470"/>
                <a:gd name="connsiteX226-3183" fmla="*/ 35408 w 4098122"/>
                <a:gd name="connsiteY226-3184" fmla="*/ 4676172 h 5311470"/>
                <a:gd name="connsiteX227-3185" fmla="*/ 23833 w 4098122"/>
                <a:gd name="connsiteY227-3186" fmla="*/ 4641448 h 5311470"/>
                <a:gd name="connsiteX228-3187" fmla="*/ 35408 w 4098122"/>
                <a:gd name="connsiteY228-3188" fmla="*/ 4514126 h 5311470"/>
                <a:gd name="connsiteX229-3189" fmla="*/ 46983 w 4098122"/>
                <a:gd name="connsiteY229-3190" fmla="*/ 4467828 h 5311470"/>
                <a:gd name="connsiteX230-3191" fmla="*/ 70132 w 4098122"/>
                <a:gd name="connsiteY230-3192" fmla="*/ 4363655 h 5311470"/>
                <a:gd name="connsiteX231-3193" fmla="*/ 58557 w 4098122"/>
                <a:gd name="connsiteY231-3194" fmla="*/ 4305782 h 5311470"/>
                <a:gd name="connsiteX232-3195" fmla="*/ 46983 w 4098122"/>
                <a:gd name="connsiteY232-3196" fmla="*/ 4236334 h 5311470"/>
                <a:gd name="connsiteX233-3197" fmla="*/ 23833 w 4098122"/>
                <a:gd name="connsiteY233-3198" fmla="*/ 4166886 h 5311470"/>
                <a:gd name="connsiteX234-3199" fmla="*/ 35408 w 4098122"/>
                <a:gd name="connsiteY234-3200" fmla="*/ 3877519 h 5311470"/>
                <a:gd name="connsiteX235-3201" fmla="*/ 46983 w 4098122"/>
                <a:gd name="connsiteY235-3202" fmla="*/ 3819645 h 5311470"/>
                <a:gd name="connsiteX236-3203" fmla="*/ 116431 w 4098122"/>
                <a:gd name="connsiteY236-3204" fmla="*/ 3750197 h 5311470"/>
                <a:gd name="connsiteX237-3205" fmla="*/ 93281 w 4098122"/>
                <a:gd name="connsiteY237-3206" fmla="*/ 3611301 h 5311470"/>
                <a:gd name="connsiteX238-3207" fmla="*/ 70132 w 4098122"/>
                <a:gd name="connsiteY238-3208" fmla="*/ 3576577 h 5311470"/>
                <a:gd name="connsiteX239-3209" fmla="*/ 58557 w 4098122"/>
                <a:gd name="connsiteY239-3210" fmla="*/ 3437681 h 5311470"/>
                <a:gd name="connsiteX240-3211" fmla="*/ 35408 w 4098122"/>
                <a:gd name="connsiteY240-3212" fmla="*/ 3345083 h 5311470"/>
                <a:gd name="connsiteX241-3213" fmla="*/ 12259 w 4098122"/>
                <a:gd name="connsiteY241-3214" fmla="*/ 3264060 h 5311470"/>
                <a:gd name="connsiteX242-3215" fmla="*/ 23833 w 4098122"/>
                <a:gd name="connsiteY242-3216" fmla="*/ 3078866 h 5311470"/>
                <a:gd name="connsiteX243-3217" fmla="*/ 46983 w 4098122"/>
                <a:gd name="connsiteY243-3218" fmla="*/ 3009417 h 5311470"/>
                <a:gd name="connsiteX244-3219" fmla="*/ 58557 w 4098122"/>
                <a:gd name="connsiteY244-3220" fmla="*/ 2974693 h 5311470"/>
                <a:gd name="connsiteX245-3221" fmla="*/ 46983 w 4098122"/>
                <a:gd name="connsiteY245-3222" fmla="*/ 2812648 h 5311470"/>
                <a:gd name="connsiteX246-3223" fmla="*/ 35408 w 4098122"/>
                <a:gd name="connsiteY246-3224" fmla="*/ 2673752 h 5311470"/>
                <a:gd name="connsiteX247-3225" fmla="*/ 46983 w 4098122"/>
                <a:gd name="connsiteY247-3226" fmla="*/ 2523281 h 5311470"/>
                <a:gd name="connsiteX248-3227" fmla="*/ 70132 w 4098122"/>
                <a:gd name="connsiteY248-3228" fmla="*/ 2453833 h 5311470"/>
                <a:gd name="connsiteX249-3229" fmla="*/ 58557 w 4098122"/>
                <a:gd name="connsiteY249-3230" fmla="*/ 2257063 h 5311470"/>
                <a:gd name="connsiteX250-3231" fmla="*/ 46983 w 4098122"/>
                <a:gd name="connsiteY250-3232" fmla="*/ 2210764 h 5311470"/>
                <a:gd name="connsiteX251-3233" fmla="*/ 23833 w 4098122"/>
                <a:gd name="connsiteY251-3234" fmla="*/ 2176040 h 5311470"/>
                <a:gd name="connsiteX252-3235" fmla="*/ 23833 w 4098122"/>
                <a:gd name="connsiteY252-3236" fmla="*/ 1828800 h 5311470"/>
                <a:gd name="connsiteX253-3237" fmla="*/ 35408 w 4098122"/>
                <a:gd name="connsiteY253-3238" fmla="*/ 1713053 h 5311470"/>
                <a:gd name="connsiteX254-3239" fmla="*/ 58557 w 4098122"/>
                <a:gd name="connsiteY254-3240" fmla="*/ 1643605 h 5311470"/>
                <a:gd name="connsiteX255-3241" fmla="*/ 35408 w 4098122"/>
                <a:gd name="connsiteY255-3242" fmla="*/ 1481559 h 5311470"/>
                <a:gd name="connsiteX256-3243" fmla="*/ 23833 w 4098122"/>
                <a:gd name="connsiteY256-3244" fmla="*/ 1446835 h 5311470"/>
                <a:gd name="connsiteX257-3245" fmla="*/ 684 w 4098122"/>
                <a:gd name="connsiteY257-3246" fmla="*/ 1365812 h 5311470"/>
                <a:gd name="connsiteX258-3247" fmla="*/ 12259 w 4098122"/>
                <a:gd name="connsiteY258-3248" fmla="*/ 1192192 h 5311470"/>
                <a:gd name="connsiteX259-3249" fmla="*/ 23833 w 4098122"/>
                <a:gd name="connsiteY259-3250" fmla="*/ 1157468 h 5311470"/>
                <a:gd name="connsiteX260-3251" fmla="*/ 58557 w 4098122"/>
                <a:gd name="connsiteY260-3252" fmla="*/ 1064871 h 5311470"/>
                <a:gd name="connsiteX261-3253" fmla="*/ 46983 w 4098122"/>
                <a:gd name="connsiteY261-3254" fmla="*/ 844952 h 5311470"/>
                <a:gd name="connsiteX262-3255" fmla="*/ 35408 w 4098122"/>
                <a:gd name="connsiteY262-3256" fmla="*/ 787078 h 5311470"/>
                <a:gd name="connsiteX263-3257" fmla="*/ 23833 w 4098122"/>
                <a:gd name="connsiteY263-3258" fmla="*/ 648182 h 5311470"/>
                <a:gd name="connsiteX264-3259" fmla="*/ 12259 w 4098122"/>
                <a:gd name="connsiteY264-3260" fmla="*/ 555585 h 5311470"/>
                <a:gd name="connsiteX265-3261" fmla="*/ 23833 w 4098122"/>
                <a:gd name="connsiteY265-3262" fmla="*/ 115747 h 5311470"/>
                <a:gd name="connsiteX266-3263" fmla="*/ 70132 w 4098122"/>
                <a:gd name="connsiteY266-3264" fmla="*/ 69448 h 5311470"/>
                <a:gd name="connsiteX267-3265" fmla="*/ 428947 w 4098122"/>
                <a:gd name="connsiteY267-3266" fmla="*/ 69448 h 5311470"/>
                <a:gd name="connsiteX268-3267" fmla="*/ 556269 w 4098122"/>
                <a:gd name="connsiteY268-3268" fmla="*/ 81022 h 5311470"/>
                <a:gd name="connsiteX269-3269" fmla="*/ 891935 w 4098122"/>
                <a:gd name="connsiteY269-3270" fmla="*/ 57873 h 5311470"/>
                <a:gd name="connsiteX270-3271" fmla="*/ 926659 w 4098122"/>
                <a:gd name="connsiteY270-3272" fmla="*/ 46298 h 5311470"/>
                <a:gd name="connsiteX271-3273" fmla="*/ 961383 w 4098122"/>
                <a:gd name="connsiteY271-3274" fmla="*/ 23149 h 5311470"/>
                <a:gd name="connsiteX272-3275" fmla="*/ 1007681 w 4098122"/>
                <a:gd name="connsiteY272-3276" fmla="*/ 0 h 5311470"/>
                <a:gd name="connsiteX0-3277" fmla="*/ 1042828 w 4098122"/>
                <a:gd name="connsiteY0-3278" fmla="*/ 118419 h 5311470"/>
                <a:gd name="connsiteX1-3279" fmla="*/ 1010449 w 4098122"/>
                <a:gd name="connsiteY1-3280" fmla="*/ 140754 h 5311470"/>
                <a:gd name="connsiteX2-3281" fmla="*/ 912755 w 4098122"/>
                <a:gd name="connsiteY2-3282" fmla="*/ 151921 h 5311470"/>
                <a:gd name="connsiteX3-3283" fmla="*/ 665066 w 4098122"/>
                <a:gd name="connsiteY3-3284" fmla="*/ 174258 h 5311470"/>
                <a:gd name="connsiteX4-3285" fmla="*/ 546340 w 4098122"/>
                <a:gd name="connsiteY4-3286" fmla="*/ 163090 h 5311470"/>
                <a:gd name="connsiteX5-3287" fmla="*/ 193938 w 4098122"/>
                <a:gd name="connsiteY5-3288" fmla="*/ 169028 h 5311470"/>
                <a:gd name="connsiteX6-3289" fmla="*/ 168578 w 4098122"/>
                <a:gd name="connsiteY6-3290" fmla="*/ 207762 h 5311470"/>
                <a:gd name="connsiteX7-3291" fmla="*/ 187473 w 4098122"/>
                <a:gd name="connsiteY7-3292" fmla="*/ 608390 h 5311470"/>
                <a:gd name="connsiteX8-3293" fmla="*/ 208505 w 4098122"/>
                <a:gd name="connsiteY8-3294" fmla="*/ 760923 h 5311470"/>
                <a:gd name="connsiteX9-3295" fmla="*/ 179372 w 4098122"/>
                <a:gd name="connsiteY9-3296" fmla="*/ 855496 h 5311470"/>
                <a:gd name="connsiteX10-3297" fmla="*/ 190165 w 4098122"/>
                <a:gd name="connsiteY10-3298" fmla="*/ 911336 h 5311470"/>
                <a:gd name="connsiteX11-3299" fmla="*/ 222545 w 4098122"/>
                <a:gd name="connsiteY11-3300" fmla="*/ 1056518 h 5311470"/>
                <a:gd name="connsiteX12-3301" fmla="*/ 209587 w 4098122"/>
                <a:gd name="connsiteY12-3302" fmla="*/ 1198869 h 5311470"/>
                <a:gd name="connsiteX13-3303" fmla="*/ 193411 w 4098122"/>
                <a:gd name="connsiteY13-3304" fmla="*/ 1287934 h 5311470"/>
                <a:gd name="connsiteX14-3305" fmla="*/ 146992 w 4098122"/>
                <a:gd name="connsiteY14-3306" fmla="*/ 1413887 h 5311470"/>
                <a:gd name="connsiteX15-3307" fmla="*/ 168578 w 4098122"/>
                <a:gd name="connsiteY15-3308" fmla="*/ 1492062 h 5311470"/>
                <a:gd name="connsiteX16-3309" fmla="*/ 179372 w 4098122"/>
                <a:gd name="connsiteY16-3310" fmla="*/ 1525566 h 5311470"/>
                <a:gd name="connsiteX17-3311" fmla="*/ 200958 w 4098122"/>
                <a:gd name="connsiteY17-3312" fmla="*/ 1681916 h 5311470"/>
                <a:gd name="connsiteX18-3313" fmla="*/ 179372 w 4098122"/>
                <a:gd name="connsiteY18-3314" fmla="*/ 1748923 h 5311470"/>
                <a:gd name="connsiteX19-3315" fmla="*/ 168578 w 4098122"/>
                <a:gd name="connsiteY19-3316" fmla="*/ 1860602 h 5311470"/>
                <a:gd name="connsiteX20-3317" fmla="*/ 204205 w 4098122"/>
                <a:gd name="connsiteY20-3318" fmla="*/ 2148134 h 5311470"/>
                <a:gd name="connsiteX21-3319" fmla="*/ 190165 w 4098122"/>
                <a:gd name="connsiteY21-3320" fmla="*/ 2229139 h 5311470"/>
                <a:gd name="connsiteX22-3321" fmla="*/ 200958 w 4098122"/>
                <a:gd name="connsiteY22-3322" fmla="*/ 2273811 h 5311470"/>
                <a:gd name="connsiteX23-3323" fmla="*/ 211751 w 4098122"/>
                <a:gd name="connsiteY23-3324" fmla="*/ 2463665 h 5311470"/>
                <a:gd name="connsiteX24-3325" fmla="*/ 190165 w 4098122"/>
                <a:gd name="connsiteY24-3326" fmla="*/ 2530671 h 5311470"/>
                <a:gd name="connsiteX25-3327" fmla="*/ 197184 w 4098122"/>
                <a:gd name="connsiteY25-3328" fmla="*/ 2693667 h 5311470"/>
                <a:gd name="connsiteX26-3329" fmla="*/ 190165 w 4098122"/>
                <a:gd name="connsiteY26-3330" fmla="*/ 2809867 h 5311470"/>
                <a:gd name="connsiteX27-3331" fmla="*/ 200958 w 4098122"/>
                <a:gd name="connsiteY27-3332" fmla="*/ 2966216 h 5311470"/>
                <a:gd name="connsiteX28-3333" fmla="*/ 190165 w 4098122"/>
                <a:gd name="connsiteY28-3334" fmla="*/ 2999720 h 5311470"/>
                <a:gd name="connsiteX29-3335" fmla="*/ 168578 w 4098122"/>
                <a:gd name="connsiteY29-3336" fmla="*/ 3066728 h 5311470"/>
                <a:gd name="connsiteX30-3337" fmla="*/ 187473 w 4098122"/>
                <a:gd name="connsiteY30-3338" fmla="*/ 3221661 h 5311470"/>
                <a:gd name="connsiteX31-3339" fmla="*/ 179372 w 4098122"/>
                <a:gd name="connsiteY31-3340" fmla="*/ 3323587 h 5311470"/>
                <a:gd name="connsiteX32-3341" fmla="*/ 200958 w 4098122"/>
                <a:gd name="connsiteY32-3342" fmla="*/ 3412930 h 5311470"/>
                <a:gd name="connsiteX33-3343" fmla="*/ 211751 w 4098122"/>
                <a:gd name="connsiteY33-3344" fmla="*/ 3546944 h 5311470"/>
                <a:gd name="connsiteX34-3345" fmla="*/ 233337 w 4098122"/>
                <a:gd name="connsiteY34-3346" fmla="*/ 3580448 h 5311470"/>
                <a:gd name="connsiteX35-3347" fmla="*/ 254924 w 4098122"/>
                <a:gd name="connsiteY35-3348" fmla="*/ 3714461 h 5311470"/>
                <a:gd name="connsiteX36-3349" fmla="*/ 207978 w 4098122"/>
                <a:gd name="connsiteY36-3350" fmla="*/ 3817095 h 5311470"/>
                <a:gd name="connsiteX37-3351" fmla="*/ 214443 w 4098122"/>
                <a:gd name="connsiteY37-3352" fmla="*/ 3951817 h 5311470"/>
                <a:gd name="connsiteX38-3353" fmla="*/ 168578 w 4098122"/>
                <a:gd name="connsiteY38-3354" fmla="*/ 4116504 h 5311470"/>
                <a:gd name="connsiteX39-3355" fmla="*/ 190165 w 4098122"/>
                <a:gd name="connsiteY39-3356" fmla="*/ 4183511 h 5311470"/>
                <a:gd name="connsiteX40-3357" fmla="*/ 218216 w 4098122"/>
                <a:gd name="connsiteY40-3358" fmla="*/ 4256733 h 5311470"/>
                <a:gd name="connsiteX41-3359" fmla="*/ 211751 w 4098122"/>
                <a:gd name="connsiteY41-3360" fmla="*/ 4306356 h 5311470"/>
                <a:gd name="connsiteX42-3361" fmla="*/ 190165 w 4098122"/>
                <a:gd name="connsiteY42-3362" fmla="*/ 4406868 h 5311470"/>
                <a:gd name="connsiteX43-3363" fmla="*/ 179372 w 4098122"/>
                <a:gd name="connsiteY43-3364" fmla="*/ 4451539 h 5311470"/>
                <a:gd name="connsiteX44-3365" fmla="*/ 168578 w 4098122"/>
                <a:gd name="connsiteY44-3366" fmla="*/ 4574385 h 5311470"/>
                <a:gd name="connsiteX45-3367" fmla="*/ 179372 w 4098122"/>
                <a:gd name="connsiteY45-3368" fmla="*/ 4607889 h 5311470"/>
                <a:gd name="connsiteX46-3369" fmla="*/ 211751 w 4098122"/>
                <a:gd name="connsiteY46-3370" fmla="*/ 4674896 h 5311470"/>
                <a:gd name="connsiteX47-3371" fmla="*/ 200958 w 4098122"/>
                <a:gd name="connsiteY47-3372" fmla="*/ 4719567 h 5311470"/>
                <a:gd name="connsiteX48-3373" fmla="*/ 179372 w 4098122"/>
                <a:gd name="connsiteY48-3374" fmla="*/ 4753071 h 5311470"/>
                <a:gd name="connsiteX49-3375" fmla="*/ 179372 w 4098122"/>
                <a:gd name="connsiteY49-3376" fmla="*/ 5009930 h 5311470"/>
                <a:gd name="connsiteX50-3377" fmla="*/ 157786 w 4098122"/>
                <a:gd name="connsiteY50-3378" fmla="*/ 5043435 h 5311470"/>
                <a:gd name="connsiteX51-3379" fmla="*/ 180935 w 4098122"/>
                <a:gd name="connsiteY51-3380" fmla="*/ 5108814 h 5311470"/>
                <a:gd name="connsiteX52-3381" fmla="*/ 230213 w 4098122"/>
                <a:gd name="connsiteY52-3382" fmla="*/ 5074497 h 5311470"/>
                <a:gd name="connsiteX53-3383" fmla="*/ 308890 w 4098122"/>
                <a:gd name="connsiteY53-3384" fmla="*/ 5132777 h 5311470"/>
                <a:gd name="connsiteX54-3385" fmla="*/ 330477 w 4098122"/>
                <a:gd name="connsiteY54-3386" fmla="*/ 5110441 h 5311470"/>
                <a:gd name="connsiteX55-3387" fmla="*/ 524754 w 4098122"/>
                <a:gd name="connsiteY55-3388" fmla="*/ 5099273 h 5311470"/>
                <a:gd name="connsiteX56-3389" fmla="*/ 783791 w 4098122"/>
                <a:gd name="connsiteY56-3390" fmla="*/ 5099273 h 5311470"/>
                <a:gd name="connsiteX57-3391" fmla="*/ 891723 w 4098122"/>
                <a:gd name="connsiteY57-3392" fmla="*/ 5110441 h 5311470"/>
                <a:gd name="connsiteX58-3393" fmla="*/ 1107587 w 4098122"/>
                <a:gd name="connsiteY58-3394" fmla="*/ 5121609 h 5311470"/>
                <a:gd name="connsiteX59-3395" fmla="*/ 1161553 w 4098122"/>
                <a:gd name="connsiteY59-3396" fmla="*/ 5110441 h 5311470"/>
                <a:gd name="connsiteX60-3397" fmla="*/ 1334244 w 4098122"/>
                <a:gd name="connsiteY60-3398" fmla="*/ 5099273 h 5311470"/>
                <a:gd name="connsiteX61-3399" fmla="*/ 1388211 w 4098122"/>
                <a:gd name="connsiteY61-3400" fmla="*/ 5110441 h 5311470"/>
                <a:gd name="connsiteX62-3401" fmla="*/ 1420590 w 4098122"/>
                <a:gd name="connsiteY62-3402" fmla="*/ 5121609 h 5311470"/>
                <a:gd name="connsiteX63-3403" fmla="*/ 1485349 w 4098122"/>
                <a:gd name="connsiteY63-3404" fmla="*/ 5132777 h 5311470"/>
                <a:gd name="connsiteX64-3405" fmla="*/ 1517729 w 4098122"/>
                <a:gd name="connsiteY64-3406" fmla="*/ 5143945 h 5311470"/>
                <a:gd name="connsiteX65-3407" fmla="*/ 1550108 w 4098122"/>
                <a:gd name="connsiteY65-3408" fmla="*/ 5155112 h 5311470"/>
                <a:gd name="connsiteX66-3409" fmla="*/ 1614868 w 4098122"/>
                <a:gd name="connsiteY66-3410" fmla="*/ 5177448 h 5311470"/>
                <a:gd name="connsiteX67-3411" fmla="*/ 1802785 w 4098122"/>
                <a:gd name="connsiteY67-3412" fmla="*/ 5181199 h 5311470"/>
                <a:gd name="connsiteX68-3413" fmla="*/ 1926080 w 4098122"/>
                <a:gd name="connsiteY68-3414" fmla="*/ 5173781 h 5311470"/>
                <a:gd name="connsiteX69-3415" fmla="*/ 2060390 w 4098122"/>
                <a:gd name="connsiteY69-3416" fmla="*/ 5177531 h 5311470"/>
                <a:gd name="connsiteX70-3417" fmla="*/ 2137733 w 4098122"/>
                <a:gd name="connsiteY70-3418" fmla="*/ 5177498 h 5311470"/>
                <a:gd name="connsiteX71-3419" fmla="*/ 2216643 w 4098122"/>
                <a:gd name="connsiteY71-3420" fmla="*/ 5170047 h 5311470"/>
                <a:gd name="connsiteX72-3421" fmla="*/ 2338012 w 4098122"/>
                <a:gd name="connsiteY72-3422" fmla="*/ 5177448 h 5311470"/>
                <a:gd name="connsiteX73-3423" fmla="*/ 3426693 w 4098122"/>
                <a:gd name="connsiteY73-3424" fmla="*/ 5140244 h 5311470"/>
                <a:gd name="connsiteX74-3425" fmla="*/ 3485092 w 4098122"/>
                <a:gd name="connsiteY74-3426" fmla="*/ 5129077 h 5311470"/>
                <a:gd name="connsiteX75-3427" fmla="*/ 3536058 w 4098122"/>
                <a:gd name="connsiteY75-3428" fmla="*/ 5121609 h 5311470"/>
                <a:gd name="connsiteX76-3429" fmla="*/ 3606819 w 4098122"/>
                <a:gd name="connsiteY76-3430" fmla="*/ 5129026 h 5311470"/>
                <a:gd name="connsiteX77-3431" fmla="*/ 3665576 w 4098122"/>
                <a:gd name="connsiteY77-3432" fmla="*/ 5132777 h 5311470"/>
                <a:gd name="connsiteX78-3433" fmla="*/ 3773508 w 4098122"/>
                <a:gd name="connsiteY78-3434" fmla="*/ 5155112 h 5311470"/>
                <a:gd name="connsiteX79-3435" fmla="*/ 3816680 w 4098122"/>
                <a:gd name="connsiteY79-3436" fmla="*/ 5166280 h 5311470"/>
                <a:gd name="connsiteX80-3437" fmla="*/ 3870647 w 4098122"/>
                <a:gd name="connsiteY80-3438" fmla="*/ 5177448 h 5311470"/>
                <a:gd name="connsiteX81-3439" fmla="*/ 3874975 w 4098122"/>
                <a:gd name="connsiteY81-3440" fmla="*/ 5037497 h 5311470"/>
                <a:gd name="connsiteX82-3441" fmla="*/ 3913820 w 4098122"/>
                <a:gd name="connsiteY82-3442" fmla="*/ 4697231 h 5311470"/>
                <a:gd name="connsiteX83-3443" fmla="*/ 3903026 w 4098122"/>
                <a:gd name="connsiteY83-3444" fmla="*/ 4663727 h 5311470"/>
                <a:gd name="connsiteX84-3445" fmla="*/ 3892233 w 4098122"/>
                <a:gd name="connsiteY84-3446" fmla="*/ 4384532 h 5311470"/>
                <a:gd name="connsiteX85-3447" fmla="*/ 3881440 w 4098122"/>
                <a:gd name="connsiteY85-3448" fmla="*/ 4105336 h 5311470"/>
                <a:gd name="connsiteX86-3449" fmla="*/ 3924612 w 4098122"/>
                <a:gd name="connsiteY86-3450" fmla="*/ 4071832 h 5311470"/>
                <a:gd name="connsiteX87-3451" fmla="*/ 3899780 w 4098122"/>
                <a:gd name="connsiteY87-3452" fmla="*/ 3931880 h 5311470"/>
                <a:gd name="connsiteX88-3453" fmla="*/ 3872811 w 4098122"/>
                <a:gd name="connsiteY88-3454" fmla="*/ 3820202 h 5311470"/>
                <a:gd name="connsiteX89-3455" fmla="*/ 3892233 w 4098122"/>
                <a:gd name="connsiteY89-3456" fmla="*/ 3602783 h 5311470"/>
                <a:gd name="connsiteX90-3457" fmla="*/ 3878749 w 4098122"/>
                <a:gd name="connsiteY90-3458" fmla="*/ 3246828 h 5311470"/>
                <a:gd name="connsiteX91-3459" fmla="*/ 3913820 w 4098122"/>
                <a:gd name="connsiteY91-3460" fmla="*/ 3111398 h 5311470"/>
                <a:gd name="connsiteX92-3461" fmla="*/ 3924612 w 4098122"/>
                <a:gd name="connsiteY92-3462" fmla="*/ 3055560 h 5311470"/>
                <a:gd name="connsiteX93-3463" fmla="*/ 3903026 w 4098122"/>
                <a:gd name="connsiteY93-3464" fmla="*/ 2910378 h 5311470"/>
                <a:gd name="connsiteX94-3465" fmla="*/ 3897643 w 4098122"/>
                <a:gd name="connsiteY94-3466" fmla="*/ 2689852 h 5311470"/>
                <a:gd name="connsiteX95-3467" fmla="*/ 3859853 w 4098122"/>
                <a:gd name="connsiteY95-3468" fmla="*/ 2564175 h 5311470"/>
                <a:gd name="connsiteX96-3469" fmla="*/ 3838267 w 4098122"/>
                <a:gd name="connsiteY96-3470" fmla="*/ 2541839 h 5311470"/>
                <a:gd name="connsiteX97-3471" fmla="*/ 3827474 w 4098122"/>
                <a:gd name="connsiteY97-3472" fmla="*/ 2407825 h 5311470"/>
                <a:gd name="connsiteX98-3473" fmla="*/ 3838267 w 4098122"/>
                <a:gd name="connsiteY98-3474" fmla="*/ 2374321 h 5311470"/>
                <a:gd name="connsiteX99-3475" fmla="*/ 3849060 w 4098122"/>
                <a:gd name="connsiteY99-3476" fmla="*/ 2296146 h 5311470"/>
                <a:gd name="connsiteX100-3477" fmla="*/ 3870647 w 4098122"/>
                <a:gd name="connsiteY100-3478" fmla="*/ 2273811 h 5311470"/>
                <a:gd name="connsiteX101-3479" fmla="*/ 3903026 w 4098122"/>
                <a:gd name="connsiteY101-3480" fmla="*/ 2184469 h 5311470"/>
                <a:gd name="connsiteX102-3481" fmla="*/ 3913820 w 4098122"/>
                <a:gd name="connsiteY102-3482" fmla="*/ 2005783 h 5311470"/>
                <a:gd name="connsiteX103-3483" fmla="*/ 3935406 w 4098122"/>
                <a:gd name="connsiteY103-3484" fmla="*/ 1793595 h 5311470"/>
                <a:gd name="connsiteX104-3485" fmla="*/ 3924612 w 4098122"/>
                <a:gd name="connsiteY104-3486" fmla="*/ 1648413 h 5311470"/>
                <a:gd name="connsiteX105-3487" fmla="*/ 3946199 w 4098122"/>
                <a:gd name="connsiteY105-3488" fmla="*/ 1614909 h 5311470"/>
                <a:gd name="connsiteX106-3489" fmla="*/ 3940816 w 4098122"/>
                <a:gd name="connsiteY106-3490" fmla="*/ 1485848 h 5311470"/>
                <a:gd name="connsiteX107-3491" fmla="*/ 3947836 w 4098122"/>
                <a:gd name="connsiteY107-3492" fmla="*/ 1378692 h 5311470"/>
                <a:gd name="connsiteX108-3493" fmla="*/ 3931105 w 4098122"/>
                <a:gd name="connsiteY108-3494" fmla="*/ 1305039 h 5311470"/>
                <a:gd name="connsiteX109-3495" fmla="*/ 3913293 w 4098122"/>
                <a:gd name="connsiteY109-3496" fmla="*/ 1178655 h 5311470"/>
                <a:gd name="connsiteX110-3497" fmla="*/ 3903026 w 4098122"/>
                <a:gd name="connsiteY110-3498" fmla="*/ 676810 h 5311470"/>
                <a:gd name="connsiteX111-3499" fmla="*/ 3917066 w 4098122"/>
                <a:gd name="connsiteY111-3500" fmla="*/ 454869 h 5311470"/>
                <a:gd name="connsiteX112-3501" fmla="*/ 3892233 w 4098122"/>
                <a:gd name="connsiteY112-3502" fmla="*/ 397615 h 5311470"/>
                <a:gd name="connsiteX113-3503" fmla="*/ 3913820 w 4098122"/>
                <a:gd name="connsiteY113-3504" fmla="*/ 218929 h 5311470"/>
                <a:gd name="connsiteX114-3505" fmla="*/ 3827474 w 4098122"/>
                <a:gd name="connsiteY114-3506" fmla="*/ 196594 h 5311470"/>
                <a:gd name="connsiteX115-3507" fmla="*/ 3795094 w 4098122"/>
                <a:gd name="connsiteY115-3508" fmla="*/ 174258 h 5311470"/>
                <a:gd name="connsiteX116-3509" fmla="*/ 3719542 w 4098122"/>
                <a:gd name="connsiteY116-3510" fmla="*/ 163090 h 5311470"/>
                <a:gd name="connsiteX117-3511" fmla="*/ 3683388 w 4098122"/>
                <a:gd name="connsiteY117-3512" fmla="*/ 154045 h 5311470"/>
                <a:gd name="connsiteX118-3513" fmla="*/ 3633196 w 4098122"/>
                <a:gd name="connsiteY118-3514" fmla="*/ 140754 h 5311470"/>
                <a:gd name="connsiteX119-3515" fmla="*/ 3590023 w 4098122"/>
                <a:gd name="connsiteY119-3516" fmla="*/ 163090 h 5311470"/>
                <a:gd name="connsiteX120-3517" fmla="*/ 3287814 w 4098122"/>
                <a:gd name="connsiteY120-3518" fmla="*/ 174258 h 5311470"/>
                <a:gd name="connsiteX121-3519" fmla="*/ 3190675 w 4098122"/>
                <a:gd name="connsiteY121-3520" fmla="*/ 196594 h 5311470"/>
                <a:gd name="connsiteX122-3521" fmla="*/ 3169088 w 4098122"/>
                <a:gd name="connsiteY122-3522" fmla="*/ 174258 h 5311470"/>
                <a:gd name="connsiteX123-3523" fmla="*/ 3136709 w 4098122"/>
                <a:gd name="connsiteY123-3524" fmla="*/ 163090 h 5311470"/>
                <a:gd name="connsiteX124-3525" fmla="*/ 3115123 w 4098122"/>
                <a:gd name="connsiteY124-3526" fmla="*/ 140754 h 5311470"/>
                <a:gd name="connsiteX125-3527" fmla="*/ 3030414 w 4098122"/>
                <a:gd name="connsiteY125-3528" fmla="*/ 159276 h 5311470"/>
                <a:gd name="connsiteX126-3529" fmla="*/ 2856086 w 4098122"/>
                <a:gd name="connsiteY126-3530" fmla="*/ 151922 h 5311470"/>
                <a:gd name="connsiteX127-3531" fmla="*/ 2445944 w 4098122"/>
                <a:gd name="connsiteY127-3532" fmla="*/ 174258 h 5311470"/>
                <a:gd name="connsiteX128-3533" fmla="*/ 2111354 w 4098122"/>
                <a:gd name="connsiteY128-3534" fmla="*/ 129587 h 5311470"/>
                <a:gd name="connsiteX129-3535" fmla="*/ 1882561 w 4098122"/>
                <a:gd name="connsiteY129-3536" fmla="*/ 154045 h 5311470"/>
                <a:gd name="connsiteX130-3537" fmla="*/ 1712006 w 4098122"/>
                <a:gd name="connsiteY130-3538" fmla="*/ 140754 h 5311470"/>
                <a:gd name="connsiteX131-3539" fmla="*/ 1237105 w 4098122"/>
                <a:gd name="connsiteY131-3540" fmla="*/ 163090 h 5311470"/>
                <a:gd name="connsiteX132-3541" fmla="*/ 1160470 w 4098122"/>
                <a:gd name="connsiteY132-3542" fmla="*/ 142170 h 5311470"/>
                <a:gd name="connsiteX133-3543" fmla="*/ 1086000 w 4098122"/>
                <a:gd name="connsiteY133-3544" fmla="*/ 119834 h 5311470"/>
                <a:gd name="connsiteX134-3545" fmla="*/ 1042828 w 4098122"/>
                <a:gd name="connsiteY134-3546" fmla="*/ 118419 h 5311470"/>
                <a:gd name="connsiteX135-3547" fmla="*/ 1007681 w 4098122"/>
                <a:gd name="connsiteY135-3548" fmla="*/ 0 h 5311470"/>
                <a:gd name="connsiteX136-3549" fmla="*/ 1100279 w 4098122"/>
                <a:gd name="connsiteY136-3550" fmla="*/ 23149 h 5311470"/>
                <a:gd name="connsiteX137-3551" fmla="*/ 1169727 w 4098122"/>
                <a:gd name="connsiteY137-3552" fmla="*/ 69448 h 5311470"/>
                <a:gd name="connsiteX138-3553" fmla="*/ 1679013 w 4098122"/>
                <a:gd name="connsiteY138-3554" fmla="*/ 46298 h 5311470"/>
                <a:gd name="connsiteX139-3555" fmla="*/ 1760036 w 4098122"/>
                <a:gd name="connsiteY139-3556" fmla="*/ 23149 h 5311470"/>
                <a:gd name="connsiteX140-3557" fmla="*/ 2107276 w 4098122"/>
                <a:gd name="connsiteY140-3558" fmla="*/ 34724 h 5311470"/>
                <a:gd name="connsiteX141-3559" fmla="*/ 2466092 w 4098122"/>
                <a:gd name="connsiteY141-3560" fmla="*/ 81022 h 5311470"/>
                <a:gd name="connsiteX142-3561" fmla="*/ 2905930 w 4098122"/>
                <a:gd name="connsiteY142-3562" fmla="*/ 57873 h 5311470"/>
                <a:gd name="connsiteX143-3563" fmla="*/ 3010102 w 4098122"/>
                <a:gd name="connsiteY143-3564" fmla="*/ 34724 h 5311470"/>
                <a:gd name="connsiteX144-3565" fmla="*/ 3183722 w 4098122"/>
                <a:gd name="connsiteY144-3566" fmla="*/ 46298 h 5311470"/>
                <a:gd name="connsiteX145-3567" fmla="*/ 3206871 w 4098122"/>
                <a:gd name="connsiteY145-3568" fmla="*/ 69448 h 5311470"/>
                <a:gd name="connsiteX146-3569" fmla="*/ 3241595 w 4098122"/>
                <a:gd name="connsiteY146-3570" fmla="*/ 81022 h 5311470"/>
                <a:gd name="connsiteX147-3571" fmla="*/ 3264745 w 4098122"/>
                <a:gd name="connsiteY147-3572" fmla="*/ 104172 h 5311470"/>
                <a:gd name="connsiteX148-3573" fmla="*/ 3368917 w 4098122"/>
                <a:gd name="connsiteY148-3574" fmla="*/ 81022 h 5311470"/>
                <a:gd name="connsiteX149-3575" fmla="*/ 3693008 w 4098122"/>
                <a:gd name="connsiteY149-3576" fmla="*/ 69448 h 5311470"/>
                <a:gd name="connsiteX150-3577" fmla="*/ 3739307 w 4098122"/>
                <a:gd name="connsiteY150-3578" fmla="*/ 46298 h 5311470"/>
                <a:gd name="connsiteX151-3579" fmla="*/ 3774031 w 4098122"/>
                <a:gd name="connsiteY151-3580" fmla="*/ 23149 h 5311470"/>
                <a:gd name="connsiteX152-3581" fmla="*/ 3831904 w 4098122"/>
                <a:gd name="connsiteY152-3582" fmla="*/ 69448 h 5311470"/>
                <a:gd name="connsiteX153-3583" fmla="*/ 3912927 w 4098122"/>
                <a:gd name="connsiteY153-3584" fmla="*/ 81022 h 5311470"/>
                <a:gd name="connsiteX154-3585" fmla="*/ 3947651 w 4098122"/>
                <a:gd name="connsiteY154-3586" fmla="*/ 104172 h 5311470"/>
                <a:gd name="connsiteX155-3587" fmla="*/ 4040249 w 4098122"/>
                <a:gd name="connsiteY155-3588" fmla="*/ 127321 h 5311470"/>
                <a:gd name="connsiteX156-3589" fmla="*/ 4017099 w 4098122"/>
                <a:gd name="connsiteY156-3590" fmla="*/ 312516 h 5311470"/>
                <a:gd name="connsiteX157-3591" fmla="*/ 4005524 w 4098122"/>
                <a:gd name="connsiteY157-3592" fmla="*/ 347240 h 5311470"/>
                <a:gd name="connsiteX158-3593" fmla="*/ 4028674 w 4098122"/>
                <a:gd name="connsiteY158-3594" fmla="*/ 601883 h 5311470"/>
                <a:gd name="connsiteX159-3595" fmla="*/ 4040249 w 4098122"/>
                <a:gd name="connsiteY159-3596" fmla="*/ 1169043 h 5311470"/>
                <a:gd name="connsiteX160-3597" fmla="*/ 4063398 w 4098122"/>
                <a:gd name="connsiteY160-3598" fmla="*/ 1238491 h 5311470"/>
                <a:gd name="connsiteX161-3599" fmla="*/ 4074973 w 4098122"/>
                <a:gd name="connsiteY161-3600" fmla="*/ 1273215 h 5311470"/>
                <a:gd name="connsiteX162-3601" fmla="*/ 4098122 w 4098122"/>
                <a:gd name="connsiteY162-3602" fmla="*/ 1354238 h 5311470"/>
                <a:gd name="connsiteX163-3603" fmla="*/ 4074973 w 4098122"/>
                <a:gd name="connsiteY163-3604" fmla="*/ 1574157 h 5311470"/>
                <a:gd name="connsiteX164-3605" fmla="*/ 4051823 w 4098122"/>
                <a:gd name="connsiteY164-3606" fmla="*/ 1608881 h 5311470"/>
                <a:gd name="connsiteX165-3607" fmla="*/ 4063398 w 4098122"/>
                <a:gd name="connsiteY165-3608" fmla="*/ 1759352 h 5311470"/>
                <a:gd name="connsiteX166-3609" fmla="*/ 4040249 w 4098122"/>
                <a:gd name="connsiteY166-3610" fmla="*/ 1979271 h 5311470"/>
                <a:gd name="connsiteX167-3611" fmla="*/ 4028674 w 4098122"/>
                <a:gd name="connsiteY167-3612" fmla="*/ 2164466 h 5311470"/>
                <a:gd name="connsiteX168-3613" fmla="*/ 3993950 w 4098122"/>
                <a:gd name="connsiteY168-3614" fmla="*/ 2257063 h 5311470"/>
                <a:gd name="connsiteX169-3615" fmla="*/ 3970800 w 4098122"/>
                <a:gd name="connsiteY169-3616" fmla="*/ 2280212 h 5311470"/>
                <a:gd name="connsiteX170-3617" fmla="*/ 3959226 w 4098122"/>
                <a:gd name="connsiteY170-3618" fmla="*/ 2361235 h 5311470"/>
                <a:gd name="connsiteX171-3619" fmla="*/ 3947651 w 4098122"/>
                <a:gd name="connsiteY171-3620" fmla="*/ 2395959 h 5311470"/>
                <a:gd name="connsiteX172-3621" fmla="*/ 3959226 w 4098122"/>
                <a:gd name="connsiteY172-3622" fmla="*/ 2534855 h 5311470"/>
                <a:gd name="connsiteX173-3623" fmla="*/ 3982375 w 4098122"/>
                <a:gd name="connsiteY173-3624" fmla="*/ 2558005 h 5311470"/>
                <a:gd name="connsiteX174-3625" fmla="*/ 3993950 w 4098122"/>
                <a:gd name="connsiteY174-3626" fmla="*/ 2592729 h 5311470"/>
                <a:gd name="connsiteX175-3627" fmla="*/ 4028674 w 4098122"/>
                <a:gd name="connsiteY175-3628" fmla="*/ 2916820 h 5311470"/>
                <a:gd name="connsiteX176-3629" fmla="*/ 4051823 w 4098122"/>
                <a:gd name="connsiteY176-3630" fmla="*/ 3067291 h 5311470"/>
                <a:gd name="connsiteX177-3631" fmla="*/ 4040249 w 4098122"/>
                <a:gd name="connsiteY177-3632" fmla="*/ 3125164 h 5311470"/>
                <a:gd name="connsiteX178-3633" fmla="*/ 4029899 w 4098122"/>
                <a:gd name="connsiteY178-3634" fmla="*/ 3164921 h 5311470"/>
                <a:gd name="connsiteX179-3635" fmla="*/ 4031149 w 4098122"/>
                <a:gd name="connsiteY179-3636" fmla="*/ 3158443 h 5311470"/>
                <a:gd name="connsiteX180-3637" fmla="*/ 4029899 w 4098122"/>
                <a:gd name="connsiteY180-3638" fmla="*/ 3164921 h 5311470"/>
                <a:gd name="connsiteX181-3639" fmla="*/ 4017099 w 4098122"/>
                <a:gd name="connsiteY181-3640" fmla="*/ 3229336 h 5311470"/>
                <a:gd name="connsiteX182-3641" fmla="*/ 4017099 w 4098122"/>
                <a:gd name="connsiteY182-3642" fmla="*/ 3634450 h 5311470"/>
                <a:gd name="connsiteX183-3643" fmla="*/ 4051823 w 4098122"/>
                <a:gd name="connsiteY183-3644" fmla="*/ 3842795 h 5311470"/>
                <a:gd name="connsiteX184-3645" fmla="*/ 4063398 w 4098122"/>
                <a:gd name="connsiteY184-3646" fmla="*/ 3981691 h 5311470"/>
                <a:gd name="connsiteX185-3647" fmla="*/ 4051823 w 4098122"/>
                <a:gd name="connsiteY185-3648" fmla="*/ 4120587 h 5311470"/>
                <a:gd name="connsiteX186-3649" fmla="*/ 4040249 w 4098122"/>
                <a:gd name="connsiteY186-3650" fmla="*/ 4155311 h 5311470"/>
                <a:gd name="connsiteX187-3651" fmla="*/ 4017099 w 4098122"/>
                <a:gd name="connsiteY187-3652" fmla="*/ 4444678 h 5311470"/>
                <a:gd name="connsiteX188-3653" fmla="*/ 4028674 w 4098122"/>
                <a:gd name="connsiteY188-3654" fmla="*/ 4734045 h 5311470"/>
                <a:gd name="connsiteX189-3655" fmla="*/ 4040249 w 4098122"/>
                <a:gd name="connsiteY189-3656" fmla="*/ 4768769 h 5311470"/>
                <a:gd name="connsiteX190-3657" fmla="*/ 4025844 w 4098122"/>
                <a:gd name="connsiteY190-3658" fmla="*/ 5150698 h 5311470"/>
                <a:gd name="connsiteX191-3659" fmla="*/ 4014270 w 4098122"/>
                <a:gd name="connsiteY191-3660" fmla="*/ 5275190 h 5311470"/>
                <a:gd name="connsiteX192-3661" fmla="*/ 3936076 w 4098122"/>
                <a:gd name="connsiteY192-3662" fmla="*/ 5254906 h 5311470"/>
                <a:gd name="connsiteX193-3663" fmla="*/ 3889778 w 4098122"/>
                <a:gd name="connsiteY193-3664" fmla="*/ 5243331 h 5311470"/>
                <a:gd name="connsiteX194-3665" fmla="*/ 3788546 w 4098122"/>
                <a:gd name="connsiteY194-3666" fmla="*/ 5240502 h 5311470"/>
                <a:gd name="connsiteX195-3667" fmla="*/ 3713143 w 4098122"/>
                <a:gd name="connsiteY195-3668" fmla="*/ 5246382 h 5311470"/>
                <a:gd name="connsiteX196-3669" fmla="*/ 3655455 w 4098122"/>
                <a:gd name="connsiteY196-3670" fmla="*/ 5234733 h 5311470"/>
                <a:gd name="connsiteX197-3671" fmla="*/ 3600411 w 4098122"/>
                <a:gd name="connsiteY197-3672" fmla="*/ 5231757 h 5311470"/>
                <a:gd name="connsiteX198-3673" fmla="*/ 3565686 w 4098122"/>
                <a:gd name="connsiteY198-3674" fmla="*/ 5243331 h 5311470"/>
                <a:gd name="connsiteX199-3675" fmla="*/ 2350345 w 4098122"/>
                <a:gd name="connsiteY199-3676" fmla="*/ 5266481 h 5311470"/>
                <a:gd name="connsiteX200-3677" fmla="*/ 2188299 w 4098122"/>
                <a:gd name="connsiteY200-3678" fmla="*/ 5289630 h 5311470"/>
                <a:gd name="connsiteX201-3679" fmla="*/ 2095702 w 4098122"/>
                <a:gd name="connsiteY201-3680" fmla="*/ 5301205 h 5311470"/>
                <a:gd name="connsiteX202-3681" fmla="*/ 2049329 w 4098122"/>
                <a:gd name="connsiteY202-3682" fmla="*/ 5306936 h 5311470"/>
                <a:gd name="connsiteX203-3683" fmla="*/ 1968380 w 4098122"/>
                <a:gd name="connsiteY203-3684" fmla="*/ 5301205 h 5311470"/>
                <a:gd name="connsiteX204-3685" fmla="*/ 1748461 w 4098122"/>
                <a:gd name="connsiteY204-3686" fmla="*/ 5289630 h 5311470"/>
                <a:gd name="connsiteX205-3687" fmla="*/ 1574841 w 4098122"/>
                <a:gd name="connsiteY205-3688" fmla="*/ 5266481 h 5311470"/>
                <a:gd name="connsiteX206-3689" fmla="*/ 1505393 w 4098122"/>
                <a:gd name="connsiteY206-3690" fmla="*/ 5243331 h 5311470"/>
                <a:gd name="connsiteX207-3691" fmla="*/ 1470669 w 4098122"/>
                <a:gd name="connsiteY207-3692" fmla="*/ 5231757 h 5311470"/>
                <a:gd name="connsiteX208-3693" fmla="*/ 1435945 w 4098122"/>
                <a:gd name="connsiteY208-3694" fmla="*/ 5220182 h 5311470"/>
                <a:gd name="connsiteX209-3695" fmla="*/ 1366497 w 4098122"/>
                <a:gd name="connsiteY209-3696" fmla="*/ 5208607 h 5311470"/>
                <a:gd name="connsiteX210-3697" fmla="*/ 1331773 w 4098122"/>
                <a:gd name="connsiteY210-3698" fmla="*/ 5197033 h 5311470"/>
                <a:gd name="connsiteX211-3699" fmla="*/ 1273899 w 4098122"/>
                <a:gd name="connsiteY211-3700" fmla="*/ 5185458 h 5311470"/>
                <a:gd name="connsiteX212-3701" fmla="*/ 1088704 w 4098122"/>
                <a:gd name="connsiteY212-3702" fmla="*/ 5197033 h 5311470"/>
                <a:gd name="connsiteX213-3703" fmla="*/ 1030831 w 4098122"/>
                <a:gd name="connsiteY213-3704" fmla="*/ 5208607 h 5311470"/>
                <a:gd name="connsiteX214-3705" fmla="*/ 799337 w 4098122"/>
                <a:gd name="connsiteY214-3706" fmla="*/ 5197033 h 5311470"/>
                <a:gd name="connsiteX215-3707" fmla="*/ 648866 w 4098122"/>
                <a:gd name="connsiteY215-3708" fmla="*/ 5231757 h 5311470"/>
                <a:gd name="connsiteX216-3709" fmla="*/ 452097 w 4098122"/>
                <a:gd name="connsiteY216-3710" fmla="*/ 5197033 h 5311470"/>
                <a:gd name="connsiteX217-3711" fmla="*/ 244625 w 4098122"/>
                <a:gd name="connsiteY217-3712" fmla="*/ 5207919 h 5311470"/>
                <a:gd name="connsiteX218-3713" fmla="*/ 174304 w 4098122"/>
                <a:gd name="connsiteY218-3714" fmla="*/ 5220182 h 5311470"/>
                <a:gd name="connsiteX219-3715" fmla="*/ 117808 w 4098122"/>
                <a:gd name="connsiteY219-3716" fmla="*/ 5228128 h 5311470"/>
                <a:gd name="connsiteX220-3717" fmla="*/ 12259 w 4098122"/>
                <a:gd name="connsiteY220-3718" fmla="*/ 5243331 h 5311470"/>
                <a:gd name="connsiteX221-3719" fmla="*/ 23144 w 4098122"/>
                <a:gd name="connsiteY221-3720" fmla="*/ 5109442 h 5311470"/>
                <a:gd name="connsiteX222-3721" fmla="*/ 46294 w 4098122"/>
                <a:gd name="connsiteY222-3722" fmla="*/ 5020289 h 5311470"/>
                <a:gd name="connsiteX223-3723" fmla="*/ 35408 w 4098122"/>
                <a:gd name="connsiteY223-3724" fmla="*/ 4826643 h 5311470"/>
                <a:gd name="connsiteX224-3725" fmla="*/ 58557 w 4098122"/>
                <a:gd name="connsiteY224-3726" fmla="*/ 4791919 h 5311470"/>
                <a:gd name="connsiteX225-3727" fmla="*/ 70132 w 4098122"/>
                <a:gd name="connsiteY225-3728" fmla="*/ 4745620 h 5311470"/>
                <a:gd name="connsiteX226-3729" fmla="*/ 35408 w 4098122"/>
                <a:gd name="connsiteY226-3730" fmla="*/ 4676172 h 5311470"/>
                <a:gd name="connsiteX227-3731" fmla="*/ 23833 w 4098122"/>
                <a:gd name="connsiteY227-3732" fmla="*/ 4641448 h 5311470"/>
                <a:gd name="connsiteX228-3733" fmla="*/ 35408 w 4098122"/>
                <a:gd name="connsiteY228-3734" fmla="*/ 4514126 h 5311470"/>
                <a:gd name="connsiteX229-3735" fmla="*/ 46983 w 4098122"/>
                <a:gd name="connsiteY229-3736" fmla="*/ 4467828 h 5311470"/>
                <a:gd name="connsiteX230-3737" fmla="*/ 70132 w 4098122"/>
                <a:gd name="connsiteY230-3738" fmla="*/ 4363655 h 5311470"/>
                <a:gd name="connsiteX231-3739" fmla="*/ 58557 w 4098122"/>
                <a:gd name="connsiteY231-3740" fmla="*/ 4305782 h 5311470"/>
                <a:gd name="connsiteX232-3741" fmla="*/ 46983 w 4098122"/>
                <a:gd name="connsiteY232-3742" fmla="*/ 4236334 h 5311470"/>
                <a:gd name="connsiteX233-3743" fmla="*/ 23833 w 4098122"/>
                <a:gd name="connsiteY233-3744" fmla="*/ 4166886 h 5311470"/>
                <a:gd name="connsiteX234-3745" fmla="*/ 35408 w 4098122"/>
                <a:gd name="connsiteY234-3746" fmla="*/ 3877519 h 5311470"/>
                <a:gd name="connsiteX235-3747" fmla="*/ 46983 w 4098122"/>
                <a:gd name="connsiteY235-3748" fmla="*/ 3819645 h 5311470"/>
                <a:gd name="connsiteX236-3749" fmla="*/ 116431 w 4098122"/>
                <a:gd name="connsiteY236-3750" fmla="*/ 3750197 h 5311470"/>
                <a:gd name="connsiteX237-3751" fmla="*/ 93281 w 4098122"/>
                <a:gd name="connsiteY237-3752" fmla="*/ 3611301 h 5311470"/>
                <a:gd name="connsiteX238-3753" fmla="*/ 70132 w 4098122"/>
                <a:gd name="connsiteY238-3754" fmla="*/ 3576577 h 5311470"/>
                <a:gd name="connsiteX239-3755" fmla="*/ 58557 w 4098122"/>
                <a:gd name="connsiteY239-3756" fmla="*/ 3437681 h 5311470"/>
                <a:gd name="connsiteX240-3757" fmla="*/ 35408 w 4098122"/>
                <a:gd name="connsiteY240-3758" fmla="*/ 3345083 h 5311470"/>
                <a:gd name="connsiteX241-3759" fmla="*/ 12259 w 4098122"/>
                <a:gd name="connsiteY241-3760" fmla="*/ 3264060 h 5311470"/>
                <a:gd name="connsiteX242-3761" fmla="*/ 23833 w 4098122"/>
                <a:gd name="connsiteY242-3762" fmla="*/ 3078866 h 5311470"/>
                <a:gd name="connsiteX243-3763" fmla="*/ 46983 w 4098122"/>
                <a:gd name="connsiteY243-3764" fmla="*/ 3009417 h 5311470"/>
                <a:gd name="connsiteX244-3765" fmla="*/ 58557 w 4098122"/>
                <a:gd name="connsiteY244-3766" fmla="*/ 2974693 h 5311470"/>
                <a:gd name="connsiteX245-3767" fmla="*/ 46983 w 4098122"/>
                <a:gd name="connsiteY245-3768" fmla="*/ 2812648 h 5311470"/>
                <a:gd name="connsiteX246-3769" fmla="*/ 35408 w 4098122"/>
                <a:gd name="connsiteY246-3770" fmla="*/ 2673752 h 5311470"/>
                <a:gd name="connsiteX247-3771" fmla="*/ 46983 w 4098122"/>
                <a:gd name="connsiteY247-3772" fmla="*/ 2523281 h 5311470"/>
                <a:gd name="connsiteX248-3773" fmla="*/ 70132 w 4098122"/>
                <a:gd name="connsiteY248-3774" fmla="*/ 2453833 h 5311470"/>
                <a:gd name="connsiteX249-3775" fmla="*/ 58557 w 4098122"/>
                <a:gd name="connsiteY249-3776" fmla="*/ 2257063 h 5311470"/>
                <a:gd name="connsiteX250-3777" fmla="*/ 46983 w 4098122"/>
                <a:gd name="connsiteY250-3778" fmla="*/ 2210764 h 5311470"/>
                <a:gd name="connsiteX251-3779" fmla="*/ 23833 w 4098122"/>
                <a:gd name="connsiteY251-3780" fmla="*/ 2176040 h 5311470"/>
                <a:gd name="connsiteX252-3781" fmla="*/ 23833 w 4098122"/>
                <a:gd name="connsiteY252-3782" fmla="*/ 1828800 h 5311470"/>
                <a:gd name="connsiteX253-3783" fmla="*/ 35408 w 4098122"/>
                <a:gd name="connsiteY253-3784" fmla="*/ 1713053 h 5311470"/>
                <a:gd name="connsiteX254-3785" fmla="*/ 58557 w 4098122"/>
                <a:gd name="connsiteY254-3786" fmla="*/ 1643605 h 5311470"/>
                <a:gd name="connsiteX255-3787" fmla="*/ 35408 w 4098122"/>
                <a:gd name="connsiteY255-3788" fmla="*/ 1481559 h 5311470"/>
                <a:gd name="connsiteX256-3789" fmla="*/ 23833 w 4098122"/>
                <a:gd name="connsiteY256-3790" fmla="*/ 1446835 h 5311470"/>
                <a:gd name="connsiteX257-3791" fmla="*/ 684 w 4098122"/>
                <a:gd name="connsiteY257-3792" fmla="*/ 1365812 h 5311470"/>
                <a:gd name="connsiteX258-3793" fmla="*/ 12259 w 4098122"/>
                <a:gd name="connsiteY258-3794" fmla="*/ 1192192 h 5311470"/>
                <a:gd name="connsiteX259-3795" fmla="*/ 23833 w 4098122"/>
                <a:gd name="connsiteY259-3796" fmla="*/ 1157468 h 5311470"/>
                <a:gd name="connsiteX260-3797" fmla="*/ 58557 w 4098122"/>
                <a:gd name="connsiteY260-3798" fmla="*/ 1064871 h 5311470"/>
                <a:gd name="connsiteX261-3799" fmla="*/ 46983 w 4098122"/>
                <a:gd name="connsiteY261-3800" fmla="*/ 844952 h 5311470"/>
                <a:gd name="connsiteX262-3801" fmla="*/ 35408 w 4098122"/>
                <a:gd name="connsiteY262-3802" fmla="*/ 787078 h 5311470"/>
                <a:gd name="connsiteX263-3803" fmla="*/ 23833 w 4098122"/>
                <a:gd name="connsiteY263-3804" fmla="*/ 648182 h 5311470"/>
                <a:gd name="connsiteX264-3805" fmla="*/ 12259 w 4098122"/>
                <a:gd name="connsiteY264-3806" fmla="*/ 555585 h 5311470"/>
                <a:gd name="connsiteX265-3807" fmla="*/ 23833 w 4098122"/>
                <a:gd name="connsiteY265-3808" fmla="*/ 115747 h 5311470"/>
                <a:gd name="connsiteX266-3809" fmla="*/ 70132 w 4098122"/>
                <a:gd name="connsiteY266-3810" fmla="*/ 69448 h 5311470"/>
                <a:gd name="connsiteX267-3811" fmla="*/ 428947 w 4098122"/>
                <a:gd name="connsiteY267-3812" fmla="*/ 69448 h 5311470"/>
                <a:gd name="connsiteX268-3813" fmla="*/ 556269 w 4098122"/>
                <a:gd name="connsiteY268-3814" fmla="*/ 81022 h 5311470"/>
                <a:gd name="connsiteX269-3815" fmla="*/ 891935 w 4098122"/>
                <a:gd name="connsiteY269-3816" fmla="*/ 57873 h 5311470"/>
                <a:gd name="connsiteX270-3817" fmla="*/ 926659 w 4098122"/>
                <a:gd name="connsiteY270-3818" fmla="*/ 46298 h 5311470"/>
                <a:gd name="connsiteX271-3819" fmla="*/ 961383 w 4098122"/>
                <a:gd name="connsiteY271-3820" fmla="*/ 23149 h 5311470"/>
                <a:gd name="connsiteX272-3821" fmla="*/ 1007681 w 4098122"/>
                <a:gd name="connsiteY272-3822" fmla="*/ 0 h 5311470"/>
                <a:gd name="connsiteX0-3823" fmla="*/ 1056735 w 4098122"/>
                <a:gd name="connsiteY0-3824" fmla="*/ 149710 h 5311470"/>
                <a:gd name="connsiteX1-3825" fmla="*/ 1010449 w 4098122"/>
                <a:gd name="connsiteY1-3826" fmla="*/ 140754 h 5311470"/>
                <a:gd name="connsiteX2-3827" fmla="*/ 912755 w 4098122"/>
                <a:gd name="connsiteY2-3828" fmla="*/ 151921 h 5311470"/>
                <a:gd name="connsiteX3-3829" fmla="*/ 665066 w 4098122"/>
                <a:gd name="connsiteY3-3830" fmla="*/ 174258 h 5311470"/>
                <a:gd name="connsiteX4-3831" fmla="*/ 546340 w 4098122"/>
                <a:gd name="connsiteY4-3832" fmla="*/ 163090 h 5311470"/>
                <a:gd name="connsiteX5-3833" fmla="*/ 193938 w 4098122"/>
                <a:gd name="connsiteY5-3834" fmla="*/ 169028 h 5311470"/>
                <a:gd name="connsiteX6-3835" fmla="*/ 168578 w 4098122"/>
                <a:gd name="connsiteY6-3836" fmla="*/ 207762 h 5311470"/>
                <a:gd name="connsiteX7-3837" fmla="*/ 187473 w 4098122"/>
                <a:gd name="connsiteY7-3838" fmla="*/ 608390 h 5311470"/>
                <a:gd name="connsiteX8-3839" fmla="*/ 208505 w 4098122"/>
                <a:gd name="connsiteY8-3840" fmla="*/ 760923 h 5311470"/>
                <a:gd name="connsiteX9-3841" fmla="*/ 179372 w 4098122"/>
                <a:gd name="connsiteY9-3842" fmla="*/ 855496 h 5311470"/>
                <a:gd name="connsiteX10-3843" fmla="*/ 190165 w 4098122"/>
                <a:gd name="connsiteY10-3844" fmla="*/ 911336 h 5311470"/>
                <a:gd name="connsiteX11-3845" fmla="*/ 222545 w 4098122"/>
                <a:gd name="connsiteY11-3846" fmla="*/ 1056518 h 5311470"/>
                <a:gd name="connsiteX12-3847" fmla="*/ 209587 w 4098122"/>
                <a:gd name="connsiteY12-3848" fmla="*/ 1198869 h 5311470"/>
                <a:gd name="connsiteX13-3849" fmla="*/ 193411 w 4098122"/>
                <a:gd name="connsiteY13-3850" fmla="*/ 1287934 h 5311470"/>
                <a:gd name="connsiteX14-3851" fmla="*/ 146992 w 4098122"/>
                <a:gd name="connsiteY14-3852" fmla="*/ 1413887 h 5311470"/>
                <a:gd name="connsiteX15-3853" fmla="*/ 168578 w 4098122"/>
                <a:gd name="connsiteY15-3854" fmla="*/ 1492062 h 5311470"/>
                <a:gd name="connsiteX16-3855" fmla="*/ 179372 w 4098122"/>
                <a:gd name="connsiteY16-3856" fmla="*/ 1525566 h 5311470"/>
                <a:gd name="connsiteX17-3857" fmla="*/ 200958 w 4098122"/>
                <a:gd name="connsiteY17-3858" fmla="*/ 1681916 h 5311470"/>
                <a:gd name="connsiteX18-3859" fmla="*/ 179372 w 4098122"/>
                <a:gd name="connsiteY18-3860" fmla="*/ 1748923 h 5311470"/>
                <a:gd name="connsiteX19-3861" fmla="*/ 168578 w 4098122"/>
                <a:gd name="connsiteY19-3862" fmla="*/ 1860602 h 5311470"/>
                <a:gd name="connsiteX20-3863" fmla="*/ 204205 w 4098122"/>
                <a:gd name="connsiteY20-3864" fmla="*/ 2148134 h 5311470"/>
                <a:gd name="connsiteX21-3865" fmla="*/ 190165 w 4098122"/>
                <a:gd name="connsiteY21-3866" fmla="*/ 2229139 h 5311470"/>
                <a:gd name="connsiteX22-3867" fmla="*/ 200958 w 4098122"/>
                <a:gd name="connsiteY22-3868" fmla="*/ 2273811 h 5311470"/>
                <a:gd name="connsiteX23-3869" fmla="*/ 211751 w 4098122"/>
                <a:gd name="connsiteY23-3870" fmla="*/ 2463665 h 5311470"/>
                <a:gd name="connsiteX24-3871" fmla="*/ 190165 w 4098122"/>
                <a:gd name="connsiteY24-3872" fmla="*/ 2530671 h 5311470"/>
                <a:gd name="connsiteX25-3873" fmla="*/ 197184 w 4098122"/>
                <a:gd name="connsiteY25-3874" fmla="*/ 2693667 h 5311470"/>
                <a:gd name="connsiteX26-3875" fmla="*/ 190165 w 4098122"/>
                <a:gd name="connsiteY26-3876" fmla="*/ 2809867 h 5311470"/>
                <a:gd name="connsiteX27-3877" fmla="*/ 200958 w 4098122"/>
                <a:gd name="connsiteY27-3878" fmla="*/ 2966216 h 5311470"/>
                <a:gd name="connsiteX28-3879" fmla="*/ 190165 w 4098122"/>
                <a:gd name="connsiteY28-3880" fmla="*/ 2999720 h 5311470"/>
                <a:gd name="connsiteX29-3881" fmla="*/ 168578 w 4098122"/>
                <a:gd name="connsiteY29-3882" fmla="*/ 3066728 h 5311470"/>
                <a:gd name="connsiteX30-3883" fmla="*/ 187473 w 4098122"/>
                <a:gd name="connsiteY30-3884" fmla="*/ 3221661 h 5311470"/>
                <a:gd name="connsiteX31-3885" fmla="*/ 179372 w 4098122"/>
                <a:gd name="connsiteY31-3886" fmla="*/ 3323587 h 5311470"/>
                <a:gd name="connsiteX32-3887" fmla="*/ 200958 w 4098122"/>
                <a:gd name="connsiteY32-3888" fmla="*/ 3412930 h 5311470"/>
                <a:gd name="connsiteX33-3889" fmla="*/ 211751 w 4098122"/>
                <a:gd name="connsiteY33-3890" fmla="*/ 3546944 h 5311470"/>
                <a:gd name="connsiteX34-3891" fmla="*/ 233337 w 4098122"/>
                <a:gd name="connsiteY34-3892" fmla="*/ 3580448 h 5311470"/>
                <a:gd name="connsiteX35-3893" fmla="*/ 254924 w 4098122"/>
                <a:gd name="connsiteY35-3894" fmla="*/ 3714461 h 5311470"/>
                <a:gd name="connsiteX36-3895" fmla="*/ 207978 w 4098122"/>
                <a:gd name="connsiteY36-3896" fmla="*/ 3817095 h 5311470"/>
                <a:gd name="connsiteX37-3897" fmla="*/ 214443 w 4098122"/>
                <a:gd name="connsiteY37-3898" fmla="*/ 3951817 h 5311470"/>
                <a:gd name="connsiteX38-3899" fmla="*/ 168578 w 4098122"/>
                <a:gd name="connsiteY38-3900" fmla="*/ 4116504 h 5311470"/>
                <a:gd name="connsiteX39-3901" fmla="*/ 190165 w 4098122"/>
                <a:gd name="connsiteY39-3902" fmla="*/ 4183511 h 5311470"/>
                <a:gd name="connsiteX40-3903" fmla="*/ 218216 w 4098122"/>
                <a:gd name="connsiteY40-3904" fmla="*/ 4256733 h 5311470"/>
                <a:gd name="connsiteX41-3905" fmla="*/ 211751 w 4098122"/>
                <a:gd name="connsiteY41-3906" fmla="*/ 4306356 h 5311470"/>
                <a:gd name="connsiteX42-3907" fmla="*/ 190165 w 4098122"/>
                <a:gd name="connsiteY42-3908" fmla="*/ 4406868 h 5311470"/>
                <a:gd name="connsiteX43-3909" fmla="*/ 179372 w 4098122"/>
                <a:gd name="connsiteY43-3910" fmla="*/ 4451539 h 5311470"/>
                <a:gd name="connsiteX44-3911" fmla="*/ 168578 w 4098122"/>
                <a:gd name="connsiteY44-3912" fmla="*/ 4574385 h 5311470"/>
                <a:gd name="connsiteX45-3913" fmla="*/ 179372 w 4098122"/>
                <a:gd name="connsiteY45-3914" fmla="*/ 4607889 h 5311470"/>
                <a:gd name="connsiteX46-3915" fmla="*/ 211751 w 4098122"/>
                <a:gd name="connsiteY46-3916" fmla="*/ 4674896 h 5311470"/>
                <a:gd name="connsiteX47-3917" fmla="*/ 200958 w 4098122"/>
                <a:gd name="connsiteY47-3918" fmla="*/ 4719567 h 5311470"/>
                <a:gd name="connsiteX48-3919" fmla="*/ 179372 w 4098122"/>
                <a:gd name="connsiteY48-3920" fmla="*/ 4753071 h 5311470"/>
                <a:gd name="connsiteX49-3921" fmla="*/ 179372 w 4098122"/>
                <a:gd name="connsiteY49-3922" fmla="*/ 5009930 h 5311470"/>
                <a:gd name="connsiteX50-3923" fmla="*/ 157786 w 4098122"/>
                <a:gd name="connsiteY50-3924" fmla="*/ 5043435 h 5311470"/>
                <a:gd name="connsiteX51-3925" fmla="*/ 180935 w 4098122"/>
                <a:gd name="connsiteY51-3926" fmla="*/ 5108814 h 5311470"/>
                <a:gd name="connsiteX52-3927" fmla="*/ 230213 w 4098122"/>
                <a:gd name="connsiteY52-3928" fmla="*/ 5074497 h 5311470"/>
                <a:gd name="connsiteX53-3929" fmla="*/ 308890 w 4098122"/>
                <a:gd name="connsiteY53-3930" fmla="*/ 5132777 h 5311470"/>
                <a:gd name="connsiteX54-3931" fmla="*/ 330477 w 4098122"/>
                <a:gd name="connsiteY54-3932" fmla="*/ 5110441 h 5311470"/>
                <a:gd name="connsiteX55-3933" fmla="*/ 524754 w 4098122"/>
                <a:gd name="connsiteY55-3934" fmla="*/ 5099273 h 5311470"/>
                <a:gd name="connsiteX56-3935" fmla="*/ 783791 w 4098122"/>
                <a:gd name="connsiteY56-3936" fmla="*/ 5099273 h 5311470"/>
                <a:gd name="connsiteX57-3937" fmla="*/ 891723 w 4098122"/>
                <a:gd name="connsiteY57-3938" fmla="*/ 5110441 h 5311470"/>
                <a:gd name="connsiteX58-3939" fmla="*/ 1107587 w 4098122"/>
                <a:gd name="connsiteY58-3940" fmla="*/ 5121609 h 5311470"/>
                <a:gd name="connsiteX59-3941" fmla="*/ 1161553 w 4098122"/>
                <a:gd name="connsiteY59-3942" fmla="*/ 5110441 h 5311470"/>
                <a:gd name="connsiteX60-3943" fmla="*/ 1334244 w 4098122"/>
                <a:gd name="connsiteY60-3944" fmla="*/ 5099273 h 5311470"/>
                <a:gd name="connsiteX61-3945" fmla="*/ 1388211 w 4098122"/>
                <a:gd name="connsiteY61-3946" fmla="*/ 5110441 h 5311470"/>
                <a:gd name="connsiteX62-3947" fmla="*/ 1420590 w 4098122"/>
                <a:gd name="connsiteY62-3948" fmla="*/ 5121609 h 5311470"/>
                <a:gd name="connsiteX63-3949" fmla="*/ 1485349 w 4098122"/>
                <a:gd name="connsiteY63-3950" fmla="*/ 5132777 h 5311470"/>
                <a:gd name="connsiteX64-3951" fmla="*/ 1517729 w 4098122"/>
                <a:gd name="connsiteY64-3952" fmla="*/ 5143945 h 5311470"/>
                <a:gd name="connsiteX65-3953" fmla="*/ 1550108 w 4098122"/>
                <a:gd name="connsiteY65-3954" fmla="*/ 5155112 h 5311470"/>
                <a:gd name="connsiteX66-3955" fmla="*/ 1614868 w 4098122"/>
                <a:gd name="connsiteY66-3956" fmla="*/ 5177448 h 5311470"/>
                <a:gd name="connsiteX67-3957" fmla="*/ 1802785 w 4098122"/>
                <a:gd name="connsiteY67-3958" fmla="*/ 5181199 h 5311470"/>
                <a:gd name="connsiteX68-3959" fmla="*/ 1926080 w 4098122"/>
                <a:gd name="connsiteY68-3960" fmla="*/ 5173781 h 5311470"/>
                <a:gd name="connsiteX69-3961" fmla="*/ 2060390 w 4098122"/>
                <a:gd name="connsiteY69-3962" fmla="*/ 5177531 h 5311470"/>
                <a:gd name="connsiteX70-3963" fmla="*/ 2137733 w 4098122"/>
                <a:gd name="connsiteY70-3964" fmla="*/ 5177498 h 5311470"/>
                <a:gd name="connsiteX71-3965" fmla="*/ 2216643 w 4098122"/>
                <a:gd name="connsiteY71-3966" fmla="*/ 5170047 h 5311470"/>
                <a:gd name="connsiteX72-3967" fmla="*/ 2338012 w 4098122"/>
                <a:gd name="connsiteY72-3968" fmla="*/ 5177448 h 5311470"/>
                <a:gd name="connsiteX73-3969" fmla="*/ 3426693 w 4098122"/>
                <a:gd name="connsiteY73-3970" fmla="*/ 5140244 h 5311470"/>
                <a:gd name="connsiteX74-3971" fmla="*/ 3485092 w 4098122"/>
                <a:gd name="connsiteY74-3972" fmla="*/ 5129077 h 5311470"/>
                <a:gd name="connsiteX75-3973" fmla="*/ 3536058 w 4098122"/>
                <a:gd name="connsiteY75-3974" fmla="*/ 5121609 h 5311470"/>
                <a:gd name="connsiteX76-3975" fmla="*/ 3606819 w 4098122"/>
                <a:gd name="connsiteY76-3976" fmla="*/ 5129026 h 5311470"/>
                <a:gd name="connsiteX77-3977" fmla="*/ 3665576 w 4098122"/>
                <a:gd name="connsiteY77-3978" fmla="*/ 5132777 h 5311470"/>
                <a:gd name="connsiteX78-3979" fmla="*/ 3773508 w 4098122"/>
                <a:gd name="connsiteY78-3980" fmla="*/ 5155112 h 5311470"/>
                <a:gd name="connsiteX79-3981" fmla="*/ 3816680 w 4098122"/>
                <a:gd name="connsiteY79-3982" fmla="*/ 5166280 h 5311470"/>
                <a:gd name="connsiteX80-3983" fmla="*/ 3870647 w 4098122"/>
                <a:gd name="connsiteY80-3984" fmla="*/ 5177448 h 5311470"/>
                <a:gd name="connsiteX81-3985" fmla="*/ 3874975 w 4098122"/>
                <a:gd name="connsiteY81-3986" fmla="*/ 5037497 h 5311470"/>
                <a:gd name="connsiteX82-3987" fmla="*/ 3913820 w 4098122"/>
                <a:gd name="connsiteY82-3988" fmla="*/ 4697231 h 5311470"/>
                <a:gd name="connsiteX83-3989" fmla="*/ 3903026 w 4098122"/>
                <a:gd name="connsiteY83-3990" fmla="*/ 4663727 h 5311470"/>
                <a:gd name="connsiteX84-3991" fmla="*/ 3892233 w 4098122"/>
                <a:gd name="connsiteY84-3992" fmla="*/ 4384532 h 5311470"/>
                <a:gd name="connsiteX85-3993" fmla="*/ 3881440 w 4098122"/>
                <a:gd name="connsiteY85-3994" fmla="*/ 4105336 h 5311470"/>
                <a:gd name="connsiteX86-3995" fmla="*/ 3924612 w 4098122"/>
                <a:gd name="connsiteY86-3996" fmla="*/ 4071832 h 5311470"/>
                <a:gd name="connsiteX87-3997" fmla="*/ 3899780 w 4098122"/>
                <a:gd name="connsiteY87-3998" fmla="*/ 3931880 h 5311470"/>
                <a:gd name="connsiteX88-3999" fmla="*/ 3872811 w 4098122"/>
                <a:gd name="connsiteY88-4000" fmla="*/ 3820202 h 5311470"/>
                <a:gd name="connsiteX89-4001" fmla="*/ 3892233 w 4098122"/>
                <a:gd name="connsiteY89-4002" fmla="*/ 3602783 h 5311470"/>
                <a:gd name="connsiteX90-4003" fmla="*/ 3878749 w 4098122"/>
                <a:gd name="connsiteY90-4004" fmla="*/ 3246828 h 5311470"/>
                <a:gd name="connsiteX91-4005" fmla="*/ 3913820 w 4098122"/>
                <a:gd name="connsiteY91-4006" fmla="*/ 3111398 h 5311470"/>
                <a:gd name="connsiteX92-4007" fmla="*/ 3924612 w 4098122"/>
                <a:gd name="connsiteY92-4008" fmla="*/ 3055560 h 5311470"/>
                <a:gd name="connsiteX93-4009" fmla="*/ 3903026 w 4098122"/>
                <a:gd name="connsiteY93-4010" fmla="*/ 2910378 h 5311470"/>
                <a:gd name="connsiteX94-4011" fmla="*/ 3897643 w 4098122"/>
                <a:gd name="connsiteY94-4012" fmla="*/ 2689852 h 5311470"/>
                <a:gd name="connsiteX95-4013" fmla="*/ 3859853 w 4098122"/>
                <a:gd name="connsiteY95-4014" fmla="*/ 2564175 h 5311470"/>
                <a:gd name="connsiteX96-4015" fmla="*/ 3838267 w 4098122"/>
                <a:gd name="connsiteY96-4016" fmla="*/ 2541839 h 5311470"/>
                <a:gd name="connsiteX97-4017" fmla="*/ 3827474 w 4098122"/>
                <a:gd name="connsiteY97-4018" fmla="*/ 2407825 h 5311470"/>
                <a:gd name="connsiteX98-4019" fmla="*/ 3838267 w 4098122"/>
                <a:gd name="connsiteY98-4020" fmla="*/ 2374321 h 5311470"/>
                <a:gd name="connsiteX99-4021" fmla="*/ 3849060 w 4098122"/>
                <a:gd name="connsiteY99-4022" fmla="*/ 2296146 h 5311470"/>
                <a:gd name="connsiteX100-4023" fmla="*/ 3870647 w 4098122"/>
                <a:gd name="connsiteY100-4024" fmla="*/ 2273811 h 5311470"/>
                <a:gd name="connsiteX101-4025" fmla="*/ 3903026 w 4098122"/>
                <a:gd name="connsiteY101-4026" fmla="*/ 2184469 h 5311470"/>
                <a:gd name="connsiteX102-4027" fmla="*/ 3913820 w 4098122"/>
                <a:gd name="connsiteY102-4028" fmla="*/ 2005783 h 5311470"/>
                <a:gd name="connsiteX103-4029" fmla="*/ 3935406 w 4098122"/>
                <a:gd name="connsiteY103-4030" fmla="*/ 1793595 h 5311470"/>
                <a:gd name="connsiteX104-4031" fmla="*/ 3924612 w 4098122"/>
                <a:gd name="connsiteY104-4032" fmla="*/ 1648413 h 5311470"/>
                <a:gd name="connsiteX105-4033" fmla="*/ 3946199 w 4098122"/>
                <a:gd name="connsiteY105-4034" fmla="*/ 1614909 h 5311470"/>
                <a:gd name="connsiteX106-4035" fmla="*/ 3940816 w 4098122"/>
                <a:gd name="connsiteY106-4036" fmla="*/ 1485848 h 5311470"/>
                <a:gd name="connsiteX107-4037" fmla="*/ 3947836 w 4098122"/>
                <a:gd name="connsiteY107-4038" fmla="*/ 1378692 h 5311470"/>
                <a:gd name="connsiteX108-4039" fmla="*/ 3931105 w 4098122"/>
                <a:gd name="connsiteY108-4040" fmla="*/ 1305039 h 5311470"/>
                <a:gd name="connsiteX109-4041" fmla="*/ 3913293 w 4098122"/>
                <a:gd name="connsiteY109-4042" fmla="*/ 1178655 h 5311470"/>
                <a:gd name="connsiteX110-4043" fmla="*/ 3903026 w 4098122"/>
                <a:gd name="connsiteY110-4044" fmla="*/ 676810 h 5311470"/>
                <a:gd name="connsiteX111-4045" fmla="*/ 3917066 w 4098122"/>
                <a:gd name="connsiteY111-4046" fmla="*/ 454869 h 5311470"/>
                <a:gd name="connsiteX112-4047" fmla="*/ 3892233 w 4098122"/>
                <a:gd name="connsiteY112-4048" fmla="*/ 397615 h 5311470"/>
                <a:gd name="connsiteX113-4049" fmla="*/ 3913820 w 4098122"/>
                <a:gd name="connsiteY113-4050" fmla="*/ 218929 h 5311470"/>
                <a:gd name="connsiteX114-4051" fmla="*/ 3827474 w 4098122"/>
                <a:gd name="connsiteY114-4052" fmla="*/ 196594 h 5311470"/>
                <a:gd name="connsiteX115-4053" fmla="*/ 3795094 w 4098122"/>
                <a:gd name="connsiteY115-4054" fmla="*/ 174258 h 5311470"/>
                <a:gd name="connsiteX116-4055" fmla="*/ 3719542 w 4098122"/>
                <a:gd name="connsiteY116-4056" fmla="*/ 163090 h 5311470"/>
                <a:gd name="connsiteX117-4057" fmla="*/ 3683388 w 4098122"/>
                <a:gd name="connsiteY117-4058" fmla="*/ 154045 h 5311470"/>
                <a:gd name="connsiteX118-4059" fmla="*/ 3633196 w 4098122"/>
                <a:gd name="connsiteY118-4060" fmla="*/ 140754 h 5311470"/>
                <a:gd name="connsiteX119-4061" fmla="*/ 3590023 w 4098122"/>
                <a:gd name="connsiteY119-4062" fmla="*/ 163090 h 5311470"/>
                <a:gd name="connsiteX120-4063" fmla="*/ 3287814 w 4098122"/>
                <a:gd name="connsiteY120-4064" fmla="*/ 174258 h 5311470"/>
                <a:gd name="connsiteX121-4065" fmla="*/ 3190675 w 4098122"/>
                <a:gd name="connsiteY121-4066" fmla="*/ 196594 h 5311470"/>
                <a:gd name="connsiteX122-4067" fmla="*/ 3169088 w 4098122"/>
                <a:gd name="connsiteY122-4068" fmla="*/ 174258 h 5311470"/>
                <a:gd name="connsiteX123-4069" fmla="*/ 3136709 w 4098122"/>
                <a:gd name="connsiteY123-4070" fmla="*/ 163090 h 5311470"/>
                <a:gd name="connsiteX124-4071" fmla="*/ 3115123 w 4098122"/>
                <a:gd name="connsiteY124-4072" fmla="*/ 140754 h 5311470"/>
                <a:gd name="connsiteX125-4073" fmla="*/ 3030414 w 4098122"/>
                <a:gd name="connsiteY125-4074" fmla="*/ 159276 h 5311470"/>
                <a:gd name="connsiteX126-4075" fmla="*/ 2856086 w 4098122"/>
                <a:gd name="connsiteY126-4076" fmla="*/ 151922 h 5311470"/>
                <a:gd name="connsiteX127-4077" fmla="*/ 2445944 w 4098122"/>
                <a:gd name="connsiteY127-4078" fmla="*/ 174258 h 5311470"/>
                <a:gd name="connsiteX128-4079" fmla="*/ 2111354 w 4098122"/>
                <a:gd name="connsiteY128-4080" fmla="*/ 129587 h 5311470"/>
                <a:gd name="connsiteX129-4081" fmla="*/ 1882561 w 4098122"/>
                <a:gd name="connsiteY129-4082" fmla="*/ 154045 h 5311470"/>
                <a:gd name="connsiteX130-4083" fmla="*/ 1712006 w 4098122"/>
                <a:gd name="connsiteY130-4084" fmla="*/ 140754 h 5311470"/>
                <a:gd name="connsiteX131-4085" fmla="*/ 1237105 w 4098122"/>
                <a:gd name="connsiteY131-4086" fmla="*/ 163090 h 5311470"/>
                <a:gd name="connsiteX132-4087" fmla="*/ 1160470 w 4098122"/>
                <a:gd name="connsiteY132-4088" fmla="*/ 142170 h 5311470"/>
                <a:gd name="connsiteX133-4089" fmla="*/ 1086000 w 4098122"/>
                <a:gd name="connsiteY133-4090" fmla="*/ 119834 h 5311470"/>
                <a:gd name="connsiteX134-4091" fmla="*/ 1056735 w 4098122"/>
                <a:gd name="connsiteY134-4092" fmla="*/ 149710 h 5311470"/>
                <a:gd name="connsiteX135-4093" fmla="*/ 1007681 w 4098122"/>
                <a:gd name="connsiteY135-4094" fmla="*/ 0 h 5311470"/>
                <a:gd name="connsiteX136-4095" fmla="*/ 1100279 w 4098122"/>
                <a:gd name="connsiteY136-4096" fmla="*/ 23149 h 5311470"/>
                <a:gd name="connsiteX137-4097" fmla="*/ 1169727 w 4098122"/>
                <a:gd name="connsiteY137-4098" fmla="*/ 69448 h 5311470"/>
                <a:gd name="connsiteX138-4099" fmla="*/ 1679013 w 4098122"/>
                <a:gd name="connsiteY138-4100" fmla="*/ 46298 h 5311470"/>
                <a:gd name="connsiteX139-4101" fmla="*/ 1760036 w 4098122"/>
                <a:gd name="connsiteY139-4102" fmla="*/ 23149 h 5311470"/>
                <a:gd name="connsiteX140-4103" fmla="*/ 2107276 w 4098122"/>
                <a:gd name="connsiteY140-4104" fmla="*/ 34724 h 5311470"/>
                <a:gd name="connsiteX141-4105" fmla="*/ 2466092 w 4098122"/>
                <a:gd name="connsiteY141-4106" fmla="*/ 81022 h 5311470"/>
                <a:gd name="connsiteX142-4107" fmla="*/ 2905930 w 4098122"/>
                <a:gd name="connsiteY142-4108" fmla="*/ 57873 h 5311470"/>
                <a:gd name="connsiteX143-4109" fmla="*/ 3010102 w 4098122"/>
                <a:gd name="connsiteY143-4110" fmla="*/ 34724 h 5311470"/>
                <a:gd name="connsiteX144-4111" fmla="*/ 3183722 w 4098122"/>
                <a:gd name="connsiteY144-4112" fmla="*/ 46298 h 5311470"/>
                <a:gd name="connsiteX145-4113" fmla="*/ 3206871 w 4098122"/>
                <a:gd name="connsiteY145-4114" fmla="*/ 69448 h 5311470"/>
                <a:gd name="connsiteX146-4115" fmla="*/ 3241595 w 4098122"/>
                <a:gd name="connsiteY146-4116" fmla="*/ 81022 h 5311470"/>
                <a:gd name="connsiteX147-4117" fmla="*/ 3264745 w 4098122"/>
                <a:gd name="connsiteY147-4118" fmla="*/ 104172 h 5311470"/>
                <a:gd name="connsiteX148-4119" fmla="*/ 3368917 w 4098122"/>
                <a:gd name="connsiteY148-4120" fmla="*/ 81022 h 5311470"/>
                <a:gd name="connsiteX149-4121" fmla="*/ 3693008 w 4098122"/>
                <a:gd name="connsiteY149-4122" fmla="*/ 69448 h 5311470"/>
                <a:gd name="connsiteX150-4123" fmla="*/ 3739307 w 4098122"/>
                <a:gd name="connsiteY150-4124" fmla="*/ 46298 h 5311470"/>
                <a:gd name="connsiteX151-4125" fmla="*/ 3774031 w 4098122"/>
                <a:gd name="connsiteY151-4126" fmla="*/ 23149 h 5311470"/>
                <a:gd name="connsiteX152-4127" fmla="*/ 3831904 w 4098122"/>
                <a:gd name="connsiteY152-4128" fmla="*/ 69448 h 5311470"/>
                <a:gd name="connsiteX153-4129" fmla="*/ 3912927 w 4098122"/>
                <a:gd name="connsiteY153-4130" fmla="*/ 81022 h 5311470"/>
                <a:gd name="connsiteX154-4131" fmla="*/ 3947651 w 4098122"/>
                <a:gd name="connsiteY154-4132" fmla="*/ 104172 h 5311470"/>
                <a:gd name="connsiteX155-4133" fmla="*/ 4040249 w 4098122"/>
                <a:gd name="connsiteY155-4134" fmla="*/ 127321 h 5311470"/>
                <a:gd name="connsiteX156-4135" fmla="*/ 4017099 w 4098122"/>
                <a:gd name="connsiteY156-4136" fmla="*/ 312516 h 5311470"/>
                <a:gd name="connsiteX157-4137" fmla="*/ 4005524 w 4098122"/>
                <a:gd name="connsiteY157-4138" fmla="*/ 347240 h 5311470"/>
                <a:gd name="connsiteX158-4139" fmla="*/ 4028674 w 4098122"/>
                <a:gd name="connsiteY158-4140" fmla="*/ 601883 h 5311470"/>
                <a:gd name="connsiteX159-4141" fmla="*/ 4040249 w 4098122"/>
                <a:gd name="connsiteY159-4142" fmla="*/ 1169043 h 5311470"/>
                <a:gd name="connsiteX160-4143" fmla="*/ 4063398 w 4098122"/>
                <a:gd name="connsiteY160-4144" fmla="*/ 1238491 h 5311470"/>
                <a:gd name="connsiteX161-4145" fmla="*/ 4074973 w 4098122"/>
                <a:gd name="connsiteY161-4146" fmla="*/ 1273215 h 5311470"/>
                <a:gd name="connsiteX162-4147" fmla="*/ 4098122 w 4098122"/>
                <a:gd name="connsiteY162-4148" fmla="*/ 1354238 h 5311470"/>
                <a:gd name="connsiteX163-4149" fmla="*/ 4074973 w 4098122"/>
                <a:gd name="connsiteY163-4150" fmla="*/ 1574157 h 5311470"/>
                <a:gd name="connsiteX164-4151" fmla="*/ 4051823 w 4098122"/>
                <a:gd name="connsiteY164-4152" fmla="*/ 1608881 h 5311470"/>
                <a:gd name="connsiteX165-4153" fmla="*/ 4063398 w 4098122"/>
                <a:gd name="connsiteY165-4154" fmla="*/ 1759352 h 5311470"/>
                <a:gd name="connsiteX166-4155" fmla="*/ 4040249 w 4098122"/>
                <a:gd name="connsiteY166-4156" fmla="*/ 1979271 h 5311470"/>
                <a:gd name="connsiteX167-4157" fmla="*/ 4028674 w 4098122"/>
                <a:gd name="connsiteY167-4158" fmla="*/ 2164466 h 5311470"/>
                <a:gd name="connsiteX168-4159" fmla="*/ 3993950 w 4098122"/>
                <a:gd name="connsiteY168-4160" fmla="*/ 2257063 h 5311470"/>
                <a:gd name="connsiteX169-4161" fmla="*/ 3970800 w 4098122"/>
                <a:gd name="connsiteY169-4162" fmla="*/ 2280212 h 5311470"/>
                <a:gd name="connsiteX170-4163" fmla="*/ 3959226 w 4098122"/>
                <a:gd name="connsiteY170-4164" fmla="*/ 2361235 h 5311470"/>
                <a:gd name="connsiteX171-4165" fmla="*/ 3947651 w 4098122"/>
                <a:gd name="connsiteY171-4166" fmla="*/ 2395959 h 5311470"/>
                <a:gd name="connsiteX172-4167" fmla="*/ 3959226 w 4098122"/>
                <a:gd name="connsiteY172-4168" fmla="*/ 2534855 h 5311470"/>
                <a:gd name="connsiteX173-4169" fmla="*/ 3982375 w 4098122"/>
                <a:gd name="connsiteY173-4170" fmla="*/ 2558005 h 5311470"/>
                <a:gd name="connsiteX174-4171" fmla="*/ 3993950 w 4098122"/>
                <a:gd name="connsiteY174-4172" fmla="*/ 2592729 h 5311470"/>
                <a:gd name="connsiteX175-4173" fmla="*/ 4028674 w 4098122"/>
                <a:gd name="connsiteY175-4174" fmla="*/ 2916820 h 5311470"/>
                <a:gd name="connsiteX176-4175" fmla="*/ 4051823 w 4098122"/>
                <a:gd name="connsiteY176-4176" fmla="*/ 3067291 h 5311470"/>
                <a:gd name="connsiteX177-4177" fmla="*/ 4040249 w 4098122"/>
                <a:gd name="connsiteY177-4178" fmla="*/ 3125164 h 5311470"/>
                <a:gd name="connsiteX178-4179" fmla="*/ 4029899 w 4098122"/>
                <a:gd name="connsiteY178-4180" fmla="*/ 3164921 h 5311470"/>
                <a:gd name="connsiteX179-4181" fmla="*/ 4031149 w 4098122"/>
                <a:gd name="connsiteY179-4182" fmla="*/ 3158443 h 5311470"/>
                <a:gd name="connsiteX180-4183" fmla="*/ 4029899 w 4098122"/>
                <a:gd name="connsiteY180-4184" fmla="*/ 3164921 h 5311470"/>
                <a:gd name="connsiteX181-4185" fmla="*/ 4017099 w 4098122"/>
                <a:gd name="connsiteY181-4186" fmla="*/ 3229336 h 5311470"/>
                <a:gd name="connsiteX182-4187" fmla="*/ 4017099 w 4098122"/>
                <a:gd name="connsiteY182-4188" fmla="*/ 3634450 h 5311470"/>
                <a:gd name="connsiteX183-4189" fmla="*/ 4051823 w 4098122"/>
                <a:gd name="connsiteY183-4190" fmla="*/ 3842795 h 5311470"/>
                <a:gd name="connsiteX184-4191" fmla="*/ 4063398 w 4098122"/>
                <a:gd name="connsiteY184-4192" fmla="*/ 3981691 h 5311470"/>
                <a:gd name="connsiteX185-4193" fmla="*/ 4051823 w 4098122"/>
                <a:gd name="connsiteY185-4194" fmla="*/ 4120587 h 5311470"/>
                <a:gd name="connsiteX186-4195" fmla="*/ 4040249 w 4098122"/>
                <a:gd name="connsiteY186-4196" fmla="*/ 4155311 h 5311470"/>
                <a:gd name="connsiteX187-4197" fmla="*/ 4017099 w 4098122"/>
                <a:gd name="connsiteY187-4198" fmla="*/ 4444678 h 5311470"/>
                <a:gd name="connsiteX188-4199" fmla="*/ 4028674 w 4098122"/>
                <a:gd name="connsiteY188-4200" fmla="*/ 4734045 h 5311470"/>
                <a:gd name="connsiteX189-4201" fmla="*/ 4040249 w 4098122"/>
                <a:gd name="connsiteY189-4202" fmla="*/ 4768769 h 5311470"/>
                <a:gd name="connsiteX190-4203" fmla="*/ 4025844 w 4098122"/>
                <a:gd name="connsiteY190-4204" fmla="*/ 5150698 h 5311470"/>
                <a:gd name="connsiteX191-4205" fmla="*/ 4014270 w 4098122"/>
                <a:gd name="connsiteY191-4206" fmla="*/ 5275190 h 5311470"/>
                <a:gd name="connsiteX192-4207" fmla="*/ 3936076 w 4098122"/>
                <a:gd name="connsiteY192-4208" fmla="*/ 5254906 h 5311470"/>
                <a:gd name="connsiteX193-4209" fmla="*/ 3889778 w 4098122"/>
                <a:gd name="connsiteY193-4210" fmla="*/ 5243331 h 5311470"/>
                <a:gd name="connsiteX194-4211" fmla="*/ 3788546 w 4098122"/>
                <a:gd name="connsiteY194-4212" fmla="*/ 5240502 h 5311470"/>
                <a:gd name="connsiteX195-4213" fmla="*/ 3713143 w 4098122"/>
                <a:gd name="connsiteY195-4214" fmla="*/ 5246382 h 5311470"/>
                <a:gd name="connsiteX196-4215" fmla="*/ 3655455 w 4098122"/>
                <a:gd name="connsiteY196-4216" fmla="*/ 5234733 h 5311470"/>
                <a:gd name="connsiteX197-4217" fmla="*/ 3600411 w 4098122"/>
                <a:gd name="connsiteY197-4218" fmla="*/ 5231757 h 5311470"/>
                <a:gd name="connsiteX198-4219" fmla="*/ 3565686 w 4098122"/>
                <a:gd name="connsiteY198-4220" fmla="*/ 5243331 h 5311470"/>
                <a:gd name="connsiteX199-4221" fmla="*/ 2350345 w 4098122"/>
                <a:gd name="connsiteY199-4222" fmla="*/ 5266481 h 5311470"/>
                <a:gd name="connsiteX200-4223" fmla="*/ 2188299 w 4098122"/>
                <a:gd name="connsiteY200-4224" fmla="*/ 5289630 h 5311470"/>
                <a:gd name="connsiteX201-4225" fmla="*/ 2095702 w 4098122"/>
                <a:gd name="connsiteY201-4226" fmla="*/ 5301205 h 5311470"/>
                <a:gd name="connsiteX202-4227" fmla="*/ 2049329 w 4098122"/>
                <a:gd name="connsiteY202-4228" fmla="*/ 5306936 h 5311470"/>
                <a:gd name="connsiteX203-4229" fmla="*/ 1968380 w 4098122"/>
                <a:gd name="connsiteY203-4230" fmla="*/ 5301205 h 5311470"/>
                <a:gd name="connsiteX204-4231" fmla="*/ 1748461 w 4098122"/>
                <a:gd name="connsiteY204-4232" fmla="*/ 5289630 h 5311470"/>
                <a:gd name="connsiteX205-4233" fmla="*/ 1574841 w 4098122"/>
                <a:gd name="connsiteY205-4234" fmla="*/ 5266481 h 5311470"/>
                <a:gd name="connsiteX206-4235" fmla="*/ 1505393 w 4098122"/>
                <a:gd name="connsiteY206-4236" fmla="*/ 5243331 h 5311470"/>
                <a:gd name="connsiteX207-4237" fmla="*/ 1470669 w 4098122"/>
                <a:gd name="connsiteY207-4238" fmla="*/ 5231757 h 5311470"/>
                <a:gd name="connsiteX208-4239" fmla="*/ 1435945 w 4098122"/>
                <a:gd name="connsiteY208-4240" fmla="*/ 5220182 h 5311470"/>
                <a:gd name="connsiteX209-4241" fmla="*/ 1366497 w 4098122"/>
                <a:gd name="connsiteY209-4242" fmla="*/ 5208607 h 5311470"/>
                <a:gd name="connsiteX210-4243" fmla="*/ 1331773 w 4098122"/>
                <a:gd name="connsiteY210-4244" fmla="*/ 5197033 h 5311470"/>
                <a:gd name="connsiteX211-4245" fmla="*/ 1273899 w 4098122"/>
                <a:gd name="connsiteY211-4246" fmla="*/ 5185458 h 5311470"/>
                <a:gd name="connsiteX212-4247" fmla="*/ 1088704 w 4098122"/>
                <a:gd name="connsiteY212-4248" fmla="*/ 5197033 h 5311470"/>
                <a:gd name="connsiteX213-4249" fmla="*/ 1030831 w 4098122"/>
                <a:gd name="connsiteY213-4250" fmla="*/ 5208607 h 5311470"/>
                <a:gd name="connsiteX214-4251" fmla="*/ 799337 w 4098122"/>
                <a:gd name="connsiteY214-4252" fmla="*/ 5197033 h 5311470"/>
                <a:gd name="connsiteX215-4253" fmla="*/ 648866 w 4098122"/>
                <a:gd name="connsiteY215-4254" fmla="*/ 5231757 h 5311470"/>
                <a:gd name="connsiteX216-4255" fmla="*/ 452097 w 4098122"/>
                <a:gd name="connsiteY216-4256" fmla="*/ 5197033 h 5311470"/>
                <a:gd name="connsiteX217-4257" fmla="*/ 244625 w 4098122"/>
                <a:gd name="connsiteY217-4258" fmla="*/ 5207919 h 5311470"/>
                <a:gd name="connsiteX218-4259" fmla="*/ 174304 w 4098122"/>
                <a:gd name="connsiteY218-4260" fmla="*/ 5220182 h 5311470"/>
                <a:gd name="connsiteX219-4261" fmla="*/ 117808 w 4098122"/>
                <a:gd name="connsiteY219-4262" fmla="*/ 5228128 h 5311470"/>
                <a:gd name="connsiteX220-4263" fmla="*/ 12259 w 4098122"/>
                <a:gd name="connsiteY220-4264" fmla="*/ 5243331 h 5311470"/>
                <a:gd name="connsiteX221-4265" fmla="*/ 23144 w 4098122"/>
                <a:gd name="connsiteY221-4266" fmla="*/ 5109442 h 5311470"/>
                <a:gd name="connsiteX222-4267" fmla="*/ 46294 w 4098122"/>
                <a:gd name="connsiteY222-4268" fmla="*/ 5020289 h 5311470"/>
                <a:gd name="connsiteX223-4269" fmla="*/ 35408 w 4098122"/>
                <a:gd name="connsiteY223-4270" fmla="*/ 4826643 h 5311470"/>
                <a:gd name="connsiteX224-4271" fmla="*/ 58557 w 4098122"/>
                <a:gd name="connsiteY224-4272" fmla="*/ 4791919 h 5311470"/>
                <a:gd name="connsiteX225-4273" fmla="*/ 70132 w 4098122"/>
                <a:gd name="connsiteY225-4274" fmla="*/ 4745620 h 5311470"/>
                <a:gd name="connsiteX226-4275" fmla="*/ 35408 w 4098122"/>
                <a:gd name="connsiteY226-4276" fmla="*/ 4676172 h 5311470"/>
                <a:gd name="connsiteX227-4277" fmla="*/ 23833 w 4098122"/>
                <a:gd name="connsiteY227-4278" fmla="*/ 4641448 h 5311470"/>
                <a:gd name="connsiteX228-4279" fmla="*/ 35408 w 4098122"/>
                <a:gd name="connsiteY228-4280" fmla="*/ 4514126 h 5311470"/>
                <a:gd name="connsiteX229-4281" fmla="*/ 46983 w 4098122"/>
                <a:gd name="connsiteY229-4282" fmla="*/ 4467828 h 5311470"/>
                <a:gd name="connsiteX230-4283" fmla="*/ 70132 w 4098122"/>
                <a:gd name="connsiteY230-4284" fmla="*/ 4363655 h 5311470"/>
                <a:gd name="connsiteX231-4285" fmla="*/ 58557 w 4098122"/>
                <a:gd name="connsiteY231-4286" fmla="*/ 4305782 h 5311470"/>
                <a:gd name="connsiteX232-4287" fmla="*/ 46983 w 4098122"/>
                <a:gd name="connsiteY232-4288" fmla="*/ 4236334 h 5311470"/>
                <a:gd name="connsiteX233-4289" fmla="*/ 23833 w 4098122"/>
                <a:gd name="connsiteY233-4290" fmla="*/ 4166886 h 5311470"/>
                <a:gd name="connsiteX234-4291" fmla="*/ 35408 w 4098122"/>
                <a:gd name="connsiteY234-4292" fmla="*/ 3877519 h 5311470"/>
                <a:gd name="connsiteX235-4293" fmla="*/ 46983 w 4098122"/>
                <a:gd name="connsiteY235-4294" fmla="*/ 3819645 h 5311470"/>
                <a:gd name="connsiteX236-4295" fmla="*/ 116431 w 4098122"/>
                <a:gd name="connsiteY236-4296" fmla="*/ 3750197 h 5311470"/>
                <a:gd name="connsiteX237-4297" fmla="*/ 93281 w 4098122"/>
                <a:gd name="connsiteY237-4298" fmla="*/ 3611301 h 5311470"/>
                <a:gd name="connsiteX238-4299" fmla="*/ 70132 w 4098122"/>
                <a:gd name="connsiteY238-4300" fmla="*/ 3576577 h 5311470"/>
                <a:gd name="connsiteX239-4301" fmla="*/ 58557 w 4098122"/>
                <a:gd name="connsiteY239-4302" fmla="*/ 3437681 h 5311470"/>
                <a:gd name="connsiteX240-4303" fmla="*/ 35408 w 4098122"/>
                <a:gd name="connsiteY240-4304" fmla="*/ 3345083 h 5311470"/>
                <a:gd name="connsiteX241-4305" fmla="*/ 12259 w 4098122"/>
                <a:gd name="connsiteY241-4306" fmla="*/ 3264060 h 5311470"/>
                <a:gd name="connsiteX242-4307" fmla="*/ 23833 w 4098122"/>
                <a:gd name="connsiteY242-4308" fmla="*/ 3078866 h 5311470"/>
                <a:gd name="connsiteX243-4309" fmla="*/ 46983 w 4098122"/>
                <a:gd name="connsiteY243-4310" fmla="*/ 3009417 h 5311470"/>
                <a:gd name="connsiteX244-4311" fmla="*/ 58557 w 4098122"/>
                <a:gd name="connsiteY244-4312" fmla="*/ 2974693 h 5311470"/>
                <a:gd name="connsiteX245-4313" fmla="*/ 46983 w 4098122"/>
                <a:gd name="connsiteY245-4314" fmla="*/ 2812648 h 5311470"/>
                <a:gd name="connsiteX246-4315" fmla="*/ 35408 w 4098122"/>
                <a:gd name="connsiteY246-4316" fmla="*/ 2673752 h 5311470"/>
                <a:gd name="connsiteX247-4317" fmla="*/ 46983 w 4098122"/>
                <a:gd name="connsiteY247-4318" fmla="*/ 2523281 h 5311470"/>
                <a:gd name="connsiteX248-4319" fmla="*/ 70132 w 4098122"/>
                <a:gd name="connsiteY248-4320" fmla="*/ 2453833 h 5311470"/>
                <a:gd name="connsiteX249-4321" fmla="*/ 58557 w 4098122"/>
                <a:gd name="connsiteY249-4322" fmla="*/ 2257063 h 5311470"/>
                <a:gd name="connsiteX250-4323" fmla="*/ 46983 w 4098122"/>
                <a:gd name="connsiteY250-4324" fmla="*/ 2210764 h 5311470"/>
                <a:gd name="connsiteX251-4325" fmla="*/ 23833 w 4098122"/>
                <a:gd name="connsiteY251-4326" fmla="*/ 2176040 h 5311470"/>
                <a:gd name="connsiteX252-4327" fmla="*/ 23833 w 4098122"/>
                <a:gd name="connsiteY252-4328" fmla="*/ 1828800 h 5311470"/>
                <a:gd name="connsiteX253-4329" fmla="*/ 35408 w 4098122"/>
                <a:gd name="connsiteY253-4330" fmla="*/ 1713053 h 5311470"/>
                <a:gd name="connsiteX254-4331" fmla="*/ 58557 w 4098122"/>
                <a:gd name="connsiteY254-4332" fmla="*/ 1643605 h 5311470"/>
                <a:gd name="connsiteX255-4333" fmla="*/ 35408 w 4098122"/>
                <a:gd name="connsiteY255-4334" fmla="*/ 1481559 h 5311470"/>
                <a:gd name="connsiteX256-4335" fmla="*/ 23833 w 4098122"/>
                <a:gd name="connsiteY256-4336" fmla="*/ 1446835 h 5311470"/>
                <a:gd name="connsiteX257-4337" fmla="*/ 684 w 4098122"/>
                <a:gd name="connsiteY257-4338" fmla="*/ 1365812 h 5311470"/>
                <a:gd name="connsiteX258-4339" fmla="*/ 12259 w 4098122"/>
                <a:gd name="connsiteY258-4340" fmla="*/ 1192192 h 5311470"/>
                <a:gd name="connsiteX259-4341" fmla="*/ 23833 w 4098122"/>
                <a:gd name="connsiteY259-4342" fmla="*/ 1157468 h 5311470"/>
                <a:gd name="connsiteX260-4343" fmla="*/ 58557 w 4098122"/>
                <a:gd name="connsiteY260-4344" fmla="*/ 1064871 h 5311470"/>
                <a:gd name="connsiteX261-4345" fmla="*/ 46983 w 4098122"/>
                <a:gd name="connsiteY261-4346" fmla="*/ 844952 h 5311470"/>
                <a:gd name="connsiteX262-4347" fmla="*/ 35408 w 4098122"/>
                <a:gd name="connsiteY262-4348" fmla="*/ 787078 h 5311470"/>
                <a:gd name="connsiteX263-4349" fmla="*/ 23833 w 4098122"/>
                <a:gd name="connsiteY263-4350" fmla="*/ 648182 h 5311470"/>
                <a:gd name="connsiteX264-4351" fmla="*/ 12259 w 4098122"/>
                <a:gd name="connsiteY264-4352" fmla="*/ 555585 h 5311470"/>
                <a:gd name="connsiteX265-4353" fmla="*/ 23833 w 4098122"/>
                <a:gd name="connsiteY265-4354" fmla="*/ 115747 h 5311470"/>
                <a:gd name="connsiteX266-4355" fmla="*/ 70132 w 4098122"/>
                <a:gd name="connsiteY266-4356" fmla="*/ 69448 h 5311470"/>
                <a:gd name="connsiteX267-4357" fmla="*/ 428947 w 4098122"/>
                <a:gd name="connsiteY267-4358" fmla="*/ 69448 h 5311470"/>
                <a:gd name="connsiteX268-4359" fmla="*/ 556269 w 4098122"/>
                <a:gd name="connsiteY268-4360" fmla="*/ 81022 h 5311470"/>
                <a:gd name="connsiteX269-4361" fmla="*/ 891935 w 4098122"/>
                <a:gd name="connsiteY269-4362" fmla="*/ 57873 h 5311470"/>
                <a:gd name="connsiteX270-4363" fmla="*/ 926659 w 4098122"/>
                <a:gd name="connsiteY270-4364" fmla="*/ 46298 h 5311470"/>
                <a:gd name="connsiteX271-4365" fmla="*/ 961383 w 4098122"/>
                <a:gd name="connsiteY271-4366" fmla="*/ 23149 h 5311470"/>
                <a:gd name="connsiteX272-4367" fmla="*/ 1007681 w 4098122"/>
                <a:gd name="connsiteY272-4368" fmla="*/ 0 h 5311470"/>
                <a:gd name="connsiteX0-4369" fmla="*/ 1056735 w 4098122"/>
                <a:gd name="connsiteY0-4370" fmla="*/ 149710 h 5311470"/>
                <a:gd name="connsiteX1-4371" fmla="*/ 1010449 w 4098122"/>
                <a:gd name="connsiteY1-4372" fmla="*/ 140754 h 5311470"/>
                <a:gd name="connsiteX2-4373" fmla="*/ 912755 w 4098122"/>
                <a:gd name="connsiteY2-4374" fmla="*/ 151921 h 5311470"/>
                <a:gd name="connsiteX3-4375" fmla="*/ 665066 w 4098122"/>
                <a:gd name="connsiteY3-4376" fmla="*/ 174258 h 5311470"/>
                <a:gd name="connsiteX4-4377" fmla="*/ 546340 w 4098122"/>
                <a:gd name="connsiteY4-4378" fmla="*/ 163090 h 5311470"/>
                <a:gd name="connsiteX5-4379" fmla="*/ 193938 w 4098122"/>
                <a:gd name="connsiteY5-4380" fmla="*/ 169028 h 5311470"/>
                <a:gd name="connsiteX6-4381" fmla="*/ 168578 w 4098122"/>
                <a:gd name="connsiteY6-4382" fmla="*/ 207762 h 5311470"/>
                <a:gd name="connsiteX7-4383" fmla="*/ 187473 w 4098122"/>
                <a:gd name="connsiteY7-4384" fmla="*/ 608390 h 5311470"/>
                <a:gd name="connsiteX8-4385" fmla="*/ 208505 w 4098122"/>
                <a:gd name="connsiteY8-4386" fmla="*/ 760923 h 5311470"/>
                <a:gd name="connsiteX9-4387" fmla="*/ 179372 w 4098122"/>
                <a:gd name="connsiteY9-4388" fmla="*/ 855496 h 5311470"/>
                <a:gd name="connsiteX10-4389" fmla="*/ 190165 w 4098122"/>
                <a:gd name="connsiteY10-4390" fmla="*/ 911336 h 5311470"/>
                <a:gd name="connsiteX11-4391" fmla="*/ 222545 w 4098122"/>
                <a:gd name="connsiteY11-4392" fmla="*/ 1056518 h 5311470"/>
                <a:gd name="connsiteX12-4393" fmla="*/ 209587 w 4098122"/>
                <a:gd name="connsiteY12-4394" fmla="*/ 1198869 h 5311470"/>
                <a:gd name="connsiteX13-4395" fmla="*/ 193411 w 4098122"/>
                <a:gd name="connsiteY13-4396" fmla="*/ 1287934 h 5311470"/>
                <a:gd name="connsiteX14-4397" fmla="*/ 146992 w 4098122"/>
                <a:gd name="connsiteY14-4398" fmla="*/ 1413887 h 5311470"/>
                <a:gd name="connsiteX15-4399" fmla="*/ 168578 w 4098122"/>
                <a:gd name="connsiteY15-4400" fmla="*/ 1492062 h 5311470"/>
                <a:gd name="connsiteX16-4401" fmla="*/ 179372 w 4098122"/>
                <a:gd name="connsiteY16-4402" fmla="*/ 1525566 h 5311470"/>
                <a:gd name="connsiteX17-4403" fmla="*/ 200958 w 4098122"/>
                <a:gd name="connsiteY17-4404" fmla="*/ 1681916 h 5311470"/>
                <a:gd name="connsiteX18-4405" fmla="*/ 179372 w 4098122"/>
                <a:gd name="connsiteY18-4406" fmla="*/ 1748923 h 5311470"/>
                <a:gd name="connsiteX19-4407" fmla="*/ 168578 w 4098122"/>
                <a:gd name="connsiteY19-4408" fmla="*/ 1860602 h 5311470"/>
                <a:gd name="connsiteX20-4409" fmla="*/ 204205 w 4098122"/>
                <a:gd name="connsiteY20-4410" fmla="*/ 2148134 h 5311470"/>
                <a:gd name="connsiteX21-4411" fmla="*/ 190165 w 4098122"/>
                <a:gd name="connsiteY21-4412" fmla="*/ 2229139 h 5311470"/>
                <a:gd name="connsiteX22-4413" fmla="*/ 200958 w 4098122"/>
                <a:gd name="connsiteY22-4414" fmla="*/ 2273811 h 5311470"/>
                <a:gd name="connsiteX23-4415" fmla="*/ 211751 w 4098122"/>
                <a:gd name="connsiteY23-4416" fmla="*/ 2463665 h 5311470"/>
                <a:gd name="connsiteX24-4417" fmla="*/ 190165 w 4098122"/>
                <a:gd name="connsiteY24-4418" fmla="*/ 2530671 h 5311470"/>
                <a:gd name="connsiteX25-4419" fmla="*/ 197184 w 4098122"/>
                <a:gd name="connsiteY25-4420" fmla="*/ 2693667 h 5311470"/>
                <a:gd name="connsiteX26-4421" fmla="*/ 190165 w 4098122"/>
                <a:gd name="connsiteY26-4422" fmla="*/ 2809867 h 5311470"/>
                <a:gd name="connsiteX27-4423" fmla="*/ 200958 w 4098122"/>
                <a:gd name="connsiteY27-4424" fmla="*/ 2966216 h 5311470"/>
                <a:gd name="connsiteX28-4425" fmla="*/ 190165 w 4098122"/>
                <a:gd name="connsiteY28-4426" fmla="*/ 2999720 h 5311470"/>
                <a:gd name="connsiteX29-4427" fmla="*/ 168578 w 4098122"/>
                <a:gd name="connsiteY29-4428" fmla="*/ 3066728 h 5311470"/>
                <a:gd name="connsiteX30-4429" fmla="*/ 187473 w 4098122"/>
                <a:gd name="connsiteY30-4430" fmla="*/ 3221661 h 5311470"/>
                <a:gd name="connsiteX31-4431" fmla="*/ 179372 w 4098122"/>
                <a:gd name="connsiteY31-4432" fmla="*/ 3323587 h 5311470"/>
                <a:gd name="connsiteX32-4433" fmla="*/ 200958 w 4098122"/>
                <a:gd name="connsiteY32-4434" fmla="*/ 3412930 h 5311470"/>
                <a:gd name="connsiteX33-4435" fmla="*/ 211751 w 4098122"/>
                <a:gd name="connsiteY33-4436" fmla="*/ 3546944 h 5311470"/>
                <a:gd name="connsiteX34-4437" fmla="*/ 233337 w 4098122"/>
                <a:gd name="connsiteY34-4438" fmla="*/ 3580448 h 5311470"/>
                <a:gd name="connsiteX35-4439" fmla="*/ 254924 w 4098122"/>
                <a:gd name="connsiteY35-4440" fmla="*/ 3714461 h 5311470"/>
                <a:gd name="connsiteX36-4441" fmla="*/ 207978 w 4098122"/>
                <a:gd name="connsiteY36-4442" fmla="*/ 3817095 h 5311470"/>
                <a:gd name="connsiteX37-4443" fmla="*/ 214443 w 4098122"/>
                <a:gd name="connsiteY37-4444" fmla="*/ 3951817 h 5311470"/>
                <a:gd name="connsiteX38-4445" fmla="*/ 168578 w 4098122"/>
                <a:gd name="connsiteY38-4446" fmla="*/ 4116504 h 5311470"/>
                <a:gd name="connsiteX39-4447" fmla="*/ 190165 w 4098122"/>
                <a:gd name="connsiteY39-4448" fmla="*/ 4183511 h 5311470"/>
                <a:gd name="connsiteX40-4449" fmla="*/ 218216 w 4098122"/>
                <a:gd name="connsiteY40-4450" fmla="*/ 4256733 h 5311470"/>
                <a:gd name="connsiteX41-4451" fmla="*/ 211751 w 4098122"/>
                <a:gd name="connsiteY41-4452" fmla="*/ 4306356 h 5311470"/>
                <a:gd name="connsiteX42-4453" fmla="*/ 190165 w 4098122"/>
                <a:gd name="connsiteY42-4454" fmla="*/ 4406868 h 5311470"/>
                <a:gd name="connsiteX43-4455" fmla="*/ 179372 w 4098122"/>
                <a:gd name="connsiteY43-4456" fmla="*/ 4451539 h 5311470"/>
                <a:gd name="connsiteX44-4457" fmla="*/ 168578 w 4098122"/>
                <a:gd name="connsiteY44-4458" fmla="*/ 4574385 h 5311470"/>
                <a:gd name="connsiteX45-4459" fmla="*/ 179372 w 4098122"/>
                <a:gd name="connsiteY45-4460" fmla="*/ 4607889 h 5311470"/>
                <a:gd name="connsiteX46-4461" fmla="*/ 211751 w 4098122"/>
                <a:gd name="connsiteY46-4462" fmla="*/ 4674896 h 5311470"/>
                <a:gd name="connsiteX47-4463" fmla="*/ 200958 w 4098122"/>
                <a:gd name="connsiteY47-4464" fmla="*/ 4719567 h 5311470"/>
                <a:gd name="connsiteX48-4465" fmla="*/ 179372 w 4098122"/>
                <a:gd name="connsiteY48-4466" fmla="*/ 4753071 h 5311470"/>
                <a:gd name="connsiteX49-4467" fmla="*/ 179372 w 4098122"/>
                <a:gd name="connsiteY49-4468" fmla="*/ 5009930 h 5311470"/>
                <a:gd name="connsiteX50-4469" fmla="*/ 157786 w 4098122"/>
                <a:gd name="connsiteY50-4470" fmla="*/ 5043435 h 5311470"/>
                <a:gd name="connsiteX51-4471" fmla="*/ 180935 w 4098122"/>
                <a:gd name="connsiteY51-4472" fmla="*/ 5108814 h 5311470"/>
                <a:gd name="connsiteX52-4473" fmla="*/ 230213 w 4098122"/>
                <a:gd name="connsiteY52-4474" fmla="*/ 5074497 h 5311470"/>
                <a:gd name="connsiteX53-4475" fmla="*/ 308890 w 4098122"/>
                <a:gd name="connsiteY53-4476" fmla="*/ 5132777 h 5311470"/>
                <a:gd name="connsiteX54-4477" fmla="*/ 330477 w 4098122"/>
                <a:gd name="connsiteY54-4478" fmla="*/ 5110441 h 5311470"/>
                <a:gd name="connsiteX55-4479" fmla="*/ 524754 w 4098122"/>
                <a:gd name="connsiteY55-4480" fmla="*/ 5099273 h 5311470"/>
                <a:gd name="connsiteX56-4481" fmla="*/ 783791 w 4098122"/>
                <a:gd name="connsiteY56-4482" fmla="*/ 5099273 h 5311470"/>
                <a:gd name="connsiteX57-4483" fmla="*/ 891723 w 4098122"/>
                <a:gd name="connsiteY57-4484" fmla="*/ 5110441 h 5311470"/>
                <a:gd name="connsiteX58-4485" fmla="*/ 1107587 w 4098122"/>
                <a:gd name="connsiteY58-4486" fmla="*/ 5121609 h 5311470"/>
                <a:gd name="connsiteX59-4487" fmla="*/ 1161553 w 4098122"/>
                <a:gd name="connsiteY59-4488" fmla="*/ 5110441 h 5311470"/>
                <a:gd name="connsiteX60-4489" fmla="*/ 1334244 w 4098122"/>
                <a:gd name="connsiteY60-4490" fmla="*/ 5099273 h 5311470"/>
                <a:gd name="connsiteX61-4491" fmla="*/ 1388211 w 4098122"/>
                <a:gd name="connsiteY61-4492" fmla="*/ 5110441 h 5311470"/>
                <a:gd name="connsiteX62-4493" fmla="*/ 1420590 w 4098122"/>
                <a:gd name="connsiteY62-4494" fmla="*/ 5121609 h 5311470"/>
                <a:gd name="connsiteX63-4495" fmla="*/ 1485349 w 4098122"/>
                <a:gd name="connsiteY63-4496" fmla="*/ 5132777 h 5311470"/>
                <a:gd name="connsiteX64-4497" fmla="*/ 1517729 w 4098122"/>
                <a:gd name="connsiteY64-4498" fmla="*/ 5143945 h 5311470"/>
                <a:gd name="connsiteX65-4499" fmla="*/ 1550108 w 4098122"/>
                <a:gd name="connsiteY65-4500" fmla="*/ 5155112 h 5311470"/>
                <a:gd name="connsiteX66-4501" fmla="*/ 1614868 w 4098122"/>
                <a:gd name="connsiteY66-4502" fmla="*/ 5177448 h 5311470"/>
                <a:gd name="connsiteX67-4503" fmla="*/ 1802785 w 4098122"/>
                <a:gd name="connsiteY67-4504" fmla="*/ 5181199 h 5311470"/>
                <a:gd name="connsiteX68-4505" fmla="*/ 1926080 w 4098122"/>
                <a:gd name="connsiteY68-4506" fmla="*/ 5173781 h 5311470"/>
                <a:gd name="connsiteX69-4507" fmla="*/ 2060390 w 4098122"/>
                <a:gd name="connsiteY69-4508" fmla="*/ 5177531 h 5311470"/>
                <a:gd name="connsiteX70-4509" fmla="*/ 2137733 w 4098122"/>
                <a:gd name="connsiteY70-4510" fmla="*/ 5177498 h 5311470"/>
                <a:gd name="connsiteX71-4511" fmla="*/ 2216643 w 4098122"/>
                <a:gd name="connsiteY71-4512" fmla="*/ 5170047 h 5311470"/>
                <a:gd name="connsiteX72-4513" fmla="*/ 2338012 w 4098122"/>
                <a:gd name="connsiteY72-4514" fmla="*/ 5177448 h 5311470"/>
                <a:gd name="connsiteX73-4515" fmla="*/ 3426693 w 4098122"/>
                <a:gd name="connsiteY73-4516" fmla="*/ 5140244 h 5311470"/>
                <a:gd name="connsiteX74-4517" fmla="*/ 3485092 w 4098122"/>
                <a:gd name="connsiteY74-4518" fmla="*/ 5129077 h 5311470"/>
                <a:gd name="connsiteX75-4519" fmla="*/ 3536058 w 4098122"/>
                <a:gd name="connsiteY75-4520" fmla="*/ 5121609 h 5311470"/>
                <a:gd name="connsiteX76-4521" fmla="*/ 3606819 w 4098122"/>
                <a:gd name="connsiteY76-4522" fmla="*/ 5129026 h 5311470"/>
                <a:gd name="connsiteX77-4523" fmla="*/ 3665576 w 4098122"/>
                <a:gd name="connsiteY77-4524" fmla="*/ 5132777 h 5311470"/>
                <a:gd name="connsiteX78-4525" fmla="*/ 3773508 w 4098122"/>
                <a:gd name="connsiteY78-4526" fmla="*/ 5155112 h 5311470"/>
                <a:gd name="connsiteX79-4527" fmla="*/ 3816680 w 4098122"/>
                <a:gd name="connsiteY79-4528" fmla="*/ 5166280 h 5311470"/>
                <a:gd name="connsiteX80-4529" fmla="*/ 3870647 w 4098122"/>
                <a:gd name="connsiteY80-4530" fmla="*/ 5177448 h 5311470"/>
                <a:gd name="connsiteX81-4531" fmla="*/ 3874975 w 4098122"/>
                <a:gd name="connsiteY81-4532" fmla="*/ 5037497 h 5311470"/>
                <a:gd name="connsiteX82-4533" fmla="*/ 3913820 w 4098122"/>
                <a:gd name="connsiteY82-4534" fmla="*/ 4697231 h 5311470"/>
                <a:gd name="connsiteX83-4535" fmla="*/ 3903026 w 4098122"/>
                <a:gd name="connsiteY83-4536" fmla="*/ 4663727 h 5311470"/>
                <a:gd name="connsiteX84-4537" fmla="*/ 3892233 w 4098122"/>
                <a:gd name="connsiteY84-4538" fmla="*/ 4384532 h 5311470"/>
                <a:gd name="connsiteX85-4539" fmla="*/ 3881440 w 4098122"/>
                <a:gd name="connsiteY85-4540" fmla="*/ 4105336 h 5311470"/>
                <a:gd name="connsiteX86-4541" fmla="*/ 3924612 w 4098122"/>
                <a:gd name="connsiteY86-4542" fmla="*/ 4071832 h 5311470"/>
                <a:gd name="connsiteX87-4543" fmla="*/ 3899780 w 4098122"/>
                <a:gd name="connsiteY87-4544" fmla="*/ 3931880 h 5311470"/>
                <a:gd name="connsiteX88-4545" fmla="*/ 3872811 w 4098122"/>
                <a:gd name="connsiteY88-4546" fmla="*/ 3820202 h 5311470"/>
                <a:gd name="connsiteX89-4547" fmla="*/ 3892233 w 4098122"/>
                <a:gd name="connsiteY89-4548" fmla="*/ 3602783 h 5311470"/>
                <a:gd name="connsiteX90-4549" fmla="*/ 3878749 w 4098122"/>
                <a:gd name="connsiteY90-4550" fmla="*/ 3246828 h 5311470"/>
                <a:gd name="connsiteX91-4551" fmla="*/ 3913820 w 4098122"/>
                <a:gd name="connsiteY91-4552" fmla="*/ 3111398 h 5311470"/>
                <a:gd name="connsiteX92-4553" fmla="*/ 3924612 w 4098122"/>
                <a:gd name="connsiteY92-4554" fmla="*/ 3055560 h 5311470"/>
                <a:gd name="connsiteX93-4555" fmla="*/ 3903026 w 4098122"/>
                <a:gd name="connsiteY93-4556" fmla="*/ 2910378 h 5311470"/>
                <a:gd name="connsiteX94-4557" fmla="*/ 3897643 w 4098122"/>
                <a:gd name="connsiteY94-4558" fmla="*/ 2689852 h 5311470"/>
                <a:gd name="connsiteX95-4559" fmla="*/ 3859853 w 4098122"/>
                <a:gd name="connsiteY95-4560" fmla="*/ 2564175 h 5311470"/>
                <a:gd name="connsiteX96-4561" fmla="*/ 3838267 w 4098122"/>
                <a:gd name="connsiteY96-4562" fmla="*/ 2541839 h 5311470"/>
                <a:gd name="connsiteX97-4563" fmla="*/ 3827474 w 4098122"/>
                <a:gd name="connsiteY97-4564" fmla="*/ 2407825 h 5311470"/>
                <a:gd name="connsiteX98-4565" fmla="*/ 3838267 w 4098122"/>
                <a:gd name="connsiteY98-4566" fmla="*/ 2374321 h 5311470"/>
                <a:gd name="connsiteX99-4567" fmla="*/ 3849060 w 4098122"/>
                <a:gd name="connsiteY99-4568" fmla="*/ 2296146 h 5311470"/>
                <a:gd name="connsiteX100-4569" fmla="*/ 3870647 w 4098122"/>
                <a:gd name="connsiteY100-4570" fmla="*/ 2273811 h 5311470"/>
                <a:gd name="connsiteX101-4571" fmla="*/ 3903026 w 4098122"/>
                <a:gd name="connsiteY101-4572" fmla="*/ 2184469 h 5311470"/>
                <a:gd name="connsiteX102-4573" fmla="*/ 3913820 w 4098122"/>
                <a:gd name="connsiteY102-4574" fmla="*/ 2005783 h 5311470"/>
                <a:gd name="connsiteX103-4575" fmla="*/ 3935406 w 4098122"/>
                <a:gd name="connsiteY103-4576" fmla="*/ 1793595 h 5311470"/>
                <a:gd name="connsiteX104-4577" fmla="*/ 3924612 w 4098122"/>
                <a:gd name="connsiteY104-4578" fmla="*/ 1648413 h 5311470"/>
                <a:gd name="connsiteX105-4579" fmla="*/ 3946199 w 4098122"/>
                <a:gd name="connsiteY105-4580" fmla="*/ 1614909 h 5311470"/>
                <a:gd name="connsiteX106-4581" fmla="*/ 3940816 w 4098122"/>
                <a:gd name="connsiteY106-4582" fmla="*/ 1485848 h 5311470"/>
                <a:gd name="connsiteX107-4583" fmla="*/ 3947836 w 4098122"/>
                <a:gd name="connsiteY107-4584" fmla="*/ 1378692 h 5311470"/>
                <a:gd name="connsiteX108-4585" fmla="*/ 3931105 w 4098122"/>
                <a:gd name="connsiteY108-4586" fmla="*/ 1305039 h 5311470"/>
                <a:gd name="connsiteX109-4587" fmla="*/ 3913293 w 4098122"/>
                <a:gd name="connsiteY109-4588" fmla="*/ 1178655 h 5311470"/>
                <a:gd name="connsiteX110-4589" fmla="*/ 3903026 w 4098122"/>
                <a:gd name="connsiteY110-4590" fmla="*/ 676810 h 5311470"/>
                <a:gd name="connsiteX111-4591" fmla="*/ 3917066 w 4098122"/>
                <a:gd name="connsiteY111-4592" fmla="*/ 454869 h 5311470"/>
                <a:gd name="connsiteX112-4593" fmla="*/ 3892233 w 4098122"/>
                <a:gd name="connsiteY112-4594" fmla="*/ 397615 h 5311470"/>
                <a:gd name="connsiteX113-4595" fmla="*/ 3913820 w 4098122"/>
                <a:gd name="connsiteY113-4596" fmla="*/ 218929 h 5311470"/>
                <a:gd name="connsiteX114-4597" fmla="*/ 3827474 w 4098122"/>
                <a:gd name="connsiteY114-4598" fmla="*/ 196594 h 5311470"/>
                <a:gd name="connsiteX115-4599" fmla="*/ 3795094 w 4098122"/>
                <a:gd name="connsiteY115-4600" fmla="*/ 174258 h 5311470"/>
                <a:gd name="connsiteX116-4601" fmla="*/ 3719542 w 4098122"/>
                <a:gd name="connsiteY116-4602" fmla="*/ 163090 h 5311470"/>
                <a:gd name="connsiteX117-4603" fmla="*/ 3683388 w 4098122"/>
                <a:gd name="connsiteY117-4604" fmla="*/ 154045 h 5311470"/>
                <a:gd name="connsiteX118-4605" fmla="*/ 3633196 w 4098122"/>
                <a:gd name="connsiteY118-4606" fmla="*/ 140754 h 5311470"/>
                <a:gd name="connsiteX119-4607" fmla="*/ 3590023 w 4098122"/>
                <a:gd name="connsiteY119-4608" fmla="*/ 163090 h 5311470"/>
                <a:gd name="connsiteX120-4609" fmla="*/ 3287814 w 4098122"/>
                <a:gd name="connsiteY120-4610" fmla="*/ 174258 h 5311470"/>
                <a:gd name="connsiteX121-4611" fmla="*/ 3190675 w 4098122"/>
                <a:gd name="connsiteY121-4612" fmla="*/ 196594 h 5311470"/>
                <a:gd name="connsiteX122-4613" fmla="*/ 3169088 w 4098122"/>
                <a:gd name="connsiteY122-4614" fmla="*/ 174258 h 5311470"/>
                <a:gd name="connsiteX123-4615" fmla="*/ 3136709 w 4098122"/>
                <a:gd name="connsiteY123-4616" fmla="*/ 163090 h 5311470"/>
                <a:gd name="connsiteX124-4617" fmla="*/ 3115123 w 4098122"/>
                <a:gd name="connsiteY124-4618" fmla="*/ 140754 h 5311470"/>
                <a:gd name="connsiteX125-4619" fmla="*/ 3030414 w 4098122"/>
                <a:gd name="connsiteY125-4620" fmla="*/ 159276 h 5311470"/>
                <a:gd name="connsiteX126-4621" fmla="*/ 2856086 w 4098122"/>
                <a:gd name="connsiteY126-4622" fmla="*/ 151922 h 5311470"/>
                <a:gd name="connsiteX127-4623" fmla="*/ 2445944 w 4098122"/>
                <a:gd name="connsiteY127-4624" fmla="*/ 174258 h 5311470"/>
                <a:gd name="connsiteX128-4625" fmla="*/ 2111354 w 4098122"/>
                <a:gd name="connsiteY128-4626" fmla="*/ 129587 h 5311470"/>
                <a:gd name="connsiteX129-4627" fmla="*/ 1882561 w 4098122"/>
                <a:gd name="connsiteY129-4628" fmla="*/ 154045 h 5311470"/>
                <a:gd name="connsiteX130-4629" fmla="*/ 1712006 w 4098122"/>
                <a:gd name="connsiteY130-4630" fmla="*/ 140754 h 5311470"/>
                <a:gd name="connsiteX131-4631" fmla="*/ 1237105 w 4098122"/>
                <a:gd name="connsiteY131-4632" fmla="*/ 163090 h 5311470"/>
                <a:gd name="connsiteX132-4633" fmla="*/ 1160470 w 4098122"/>
                <a:gd name="connsiteY132-4634" fmla="*/ 142170 h 5311470"/>
                <a:gd name="connsiteX133-4635" fmla="*/ 1106861 w 4098122"/>
                <a:gd name="connsiteY133-4636" fmla="*/ 161556 h 5311470"/>
                <a:gd name="connsiteX134-4637" fmla="*/ 1056735 w 4098122"/>
                <a:gd name="connsiteY134-4638" fmla="*/ 149710 h 5311470"/>
                <a:gd name="connsiteX135-4639" fmla="*/ 1007681 w 4098122"/>
                <a:gd name="connsiteY135-4640" fmla="*/ 0 h 5311470"/>
                <a:gd name="connsiteX136-4641" fmla="*/ 1100279 w 4098122"/>
                <a:gd name="connsiteY136-4642" fmla="*/ 23149 h 5311470"/>
                <a:gd name="connsiteX137-4643" fmla="*/ 1169727 w 4098122"/>
                <a:gd name="connsiteY137-4644" fmla="*/ 69448 h 5311470"/>
                <a:gd name="connsiteX138-4645" fmla="*/ 1679013 w 4098122"/>
                <a:gd name="connsiteY138-4646" fmla="*/ 46298 h 5311470"/>
                <a:gd name="connsiteX139-4647" fmla="*/ 1760036 w 4098122"/>
                <a:gd name="connsiteY139-4648" fmla="*/ 23149 h 5311470"/>
                <a:gd name="connsiteX140-4649" fmla="*/ 2107276 w 4098122"/>
                <a:gd name="connsiteY140-4650" fmla="*/ 34724 h 5311470"/>
                <a:gd name="connsiteX141-4651" fmla="*/ 2466092 w 4098122"/>
                <a:gd name="connsiteY141-4652" fmla="*/ 81022 h 5311470"/>
                <a:gd name="connsiteX142-4653" fmla="*/ 2905930 w 4098122"/>
                <a:gd name="connsiteY142-4654" fmla="*/ 57873 h 5311470"/>
                <a:gd name="connsiteX143-4655" fmla="*/ 3010102 w 4098122"/>
                <a:gd name="connsiteY143-4656" fmla="*/ 34724 h 5311470"/>
                <a:gd name="connsiteX144-4657" fmla="*/ 3183722 w 4098122"/>
                <a:gd name="connsiteY144-4658" fmla="*/ 46298 h 5311470"/>
                <a:gd name="connsiteX145-4659" fmla="*/ 3206871 w 4098122"/>
                <a:gd name="connsiteY145-4660" fmla="*/ 69448 h 5311470"/>
                <a:gd name="connsiteX146-4661" fmla="*/ 3241595 w 4098122"/>
                <a:gd name="connsiteY146-4662" fmla="*/ 81022 h 5311470"/>
                <a:gd name="connsiteX147-4663" fmla="*/ 3264745 w 4098122"/>
                <a:gd name="connsiteY147-4664" fmla="*/ 104172 h 5311470"/>
                <a:gd name="connsiteX148-4665" fmla="*/ 3368917 w 4098122"/>
                <a:gd name="connsiteY148-4666" fmla="*/ 81022 h 5311470"/>
                <a:gd name="connsiteX149-4667" fmla="*/ 3693008 w 4098122"/>
                <a:gd name="connsiteY149-4668" fmla="*/ 69448 h 5311470"/>
                <a:gd name="connsiteX150-4669" fmla="*/ 3739307 w 4098122"/>
                <a:gd name="connsiteY150-4670" fmla="*/ 46298 h 5311470"/>
                <a:gd name="connsiteX151-4671" fmla="*/ 3774031 w 4098122"/>
                <a:gd name="connsiteY151-4672" fmla="*/ 23149 h 5311470"/>
                <a:gd name="connsiteX152-4673" fmla="*/ 3831904 w 4098122"/>
                <a:gd name="connsiteY152-4674" fmla="*/ 69448 h 5311470"/>
                <a:gd name="connsiteX153-4675" fmla="*/ 3912927 w 4098122"/>
                <a:gd name="connsiteY153-4676" fmla="*/ 81022 h 5311470"/>
                <a:gd name="connsiteX154-4677" fmla="*/ 3947651 w 4098122"/>
                <a:gd name="connsiteY154-4678" fmla="*/ 104172 h 5311470"/>
                <a:gd name="connsiteX155-4679" fmla="*/ 4040249 w 4098122"/>
                <a:gd name="connsiteY155-4680" fmla="*/ 127321 h 5311470"/>
                <a:gd name="connsiteX156-4681" fmla="*/ 4017099 w 4098122"/>
                <a:gd name="connsiteY156-4682" fmla="*/ 312516 h 5311470"/>
                <a:gd name="connsiteX157-4683" fmla="*/ 4005524 w 4098122"/>
                <a:gd name="connsiteY157-4684" fmla="*/ 347240 h 5311470"/>
                <a:gd name="connsiteX158-4685" fmla="*/ 4028674 w 4098122"/>
                <a:gd name="connsiteY158-4686" fmla="*/ 601883 h 5311470"/>
                <a:gd name="connsiteX159-4687" fmla="*/ 4040249 w 4098122"/>
                <a:gd name="connsiteY159-4688" fmla="*/ 1169043 h 5311470"/>
                <a:gd name="connsiteX160-4689" fmla="*/ 4063398 w 4098122"/>
                <a:gd name="connsiteY160-4690" fmla="*/ 1238491 h 5311470"/>
                <a:gd name="connsiteX161-4691" fmla="*/ 4074973 w 4098122"/>
                <a:gd name="connsiteY161-4692" fmla="*/ 1273215 h 5311470"/>
                <a:gd name="connsiteX162-4693" fmla="*/ 4098122 w 4098122"/>
                <a:gd name="connsiteY162-4694" fmla="*/ 1354238 h 5311470"/>
                <a:gd name="connsiteX163-4695" fmla="*/ 4074973 w 4098122"/>
                <a:gd name="connsiteY163-4696" fmla="*/ 1574157 h 5311470"/>
                <a:gd name="connsiteX164-4697" fmla="*/ 4051823 w 4098122"/>
                <a:gd name="connsiteY164-4698" fmla="*/ 1608881 h 5311470"/>
                <a:gd name="connsiteX165-4699" fmla="*/ 4063398 w 4098122"/>
                <a:gd name="connsiteY165-4700" fmla="*/ 1759352 h 5311470"/>
                <a:gd name="connsiteX166-4701" fmla="*/ 4040249 w 4098122"/>
                <a:gd name="connsiteY166-4702" fmla="*/ 1979271 h 5311470"/>
                <a:gd name="connsiteX167-4703" fmla="*/ 4028674 w 4098122"/>
                <a:gd name="connsiteY167-4704" fmla="*/ 2164466 h 5311470"/>
                <a:gd name="connsiteX168-4705" fmla="*/ 3993950 w 4098122"/>
                <a:gd name="connsiteY168-4706" fmla="*/ 2257063 h 5311470"/>
                <a:gd name="connsiteX169-4707" fmla="*/ 3970800 w 4098122"/>
                <a:gd name="connsiteY169-4708" fmla="*/ 2280212 h 5311470"/>
                <a:gd name="connsiteX170-4709" fmla="*/ 3959226 w 4098122"/>
                <a:gd name="connsiteY170-4710" fmla="*/ 2361235 h 5311470"/>
                <a:gd name="connsiteX171-4711" fmla="*/ 3947651 w 4098122"/>
                <a:gd name="connsiteY171-4712" fmla="*/ 2395959 h 5311470"/>
                <a:gd name="connsiteX172-4713" fmla="*/ 3959226 w 4098122"/>
                <a:gd name="connsiteY172-4714" fmla="*/ 2534855 h 5311470"/>
                <a:gd name="connsiteX173-4715" fmla="*/ 3982375 w 4098122"/>
                <a:gd name="connsiteY173-4716" fmla="*/ 2558005 h 5311470"/>
                <a:gd name="connsiteX174-4717" fmla="*/ 3993950 w 4098122"/>
                <a:gd name="connsiteY174-4718" fmla="*/ 2592729 h 5311470"/>
                <a:gd name="connsiteX175-4719" fmla="*/ 4028674 w 4098122"/>
                <a:gd name="connsiteY175-4720" fmla="*/ 2916820 h 5311470"/>
                <a:gd name="connsiteX176-4721" fmla="*/ 4051823 w 4098122"/>
                <a:gd name="connsiteY176-4722" fmla="*/ 3067291 h 5311470"/>
                <a:gd name="connsiteX177-4723" fmla="*/ 4040249 w 4098122"/>
                <a:gd name="connsiteY177-4724" fmla="*/ 3125164 h 5311470"/>
                <a:gd name="connsiteX178-4725" fmla="*/ 4029899 w 4098122"/>
                <a:gd name="connsiteY178-4726" fmla="*/ 3164921 h 5311470"/>
                <a:gd name="connsiteX179-4727" fmla="*/ 4031149 w 4098122"/>
                <a:gd name="connsiteY179-4728" fmla="*/ 3158443 h 5311470"/>
                <a:gd name="connsiteX180-4729" fmla="*/ 4029899 w 4098122"/>
                <a:gd name="connsiteY180-4730" fmla="*/ 3164921 h 5311470"/>
                <a:gd name="connsiteX181-4731" fmla="*/ 4017099 w 4098122"/>
                <a:gd name="connsiteY181-4732" fmla="*/ 3229336 h 5311470"/>
                <a:gd name="connsiteX182-4733" fmla="*/ 4017099 w 4098122"/>
                <a:gd name="connsiteY182-4734" fmla="*/ 3634450 h 5311470"/>
                <a:gd name="connsiteX183-4735" fmla="*/ 4051823 w 4098122"/>
                <a:gd name="connsiteY183-4736" fmla="*/ 3842795 h 5311470"/>
                <a:gd name="connsiteX184-4737" fmla="*/ 4063398 w 4098122"/>
                <a:gd name="connsiteY184-4738" fmla="*/ 3981691 h 5311470"/>
                <a:gd name="connsiteX185-4739" fmla="*/ 4051823 w 4098122"/>
                <a:gd name="connsiteY185-4740" fmla="*/ 4120587 h 5311470"/>
                <a:gd name="connsiteX186-4741" fmla="*/ 4040249 w 4098122"/>
                <a:gd name="connsiteY186-4742" fmla="*/ 4155311 h 5311470"/>
                <a:gd name="connsiteX187-4743" fmla="*/ 4017099 w 4098122"/>
                <a:gd name="connsiteY187-4744" fmla="*/ 4444678 h 5311470"/>
                <a:gd name="connsiteX188-4745" fmla="*/ 4028674 w 4098122"/>
                <a:gd name="connsiteY188-4746" fmla="*/ 4734045 h 5311470"/>
                <a:gd name="connsiteX189-4747" fmla="*/ 4040249 w 4098122"/>
                <a:gd name="connsiteY189-4748" fmla="*/ 4768769 h 5311470"/>
                <a:gd name="connsiteX190-4749" fmla="*/ 4025844 w 4098122"/>
                <a:gd name="connsiteY190-4750" fmla="*/ 5150698 h 5311470"/>
                <a:gd name="connsiteX191-4751" fmla="*/ 4014270 w 4098122"/>
                <a:gd name="connsiteY191-4752" fmla="*/ 5275190 h 5311470"/>
                <a:gd name="connsiteX192-4753" fmla="*/ 3936076 w 4098122"/>
                <a:gd name="connsiteY192-4754" fmla="*/ 5254906 h 5311470"/>
                <a:gd name="connsiteX193-4755" fmla="*/ 3889778 w 4098122"/>
                <a:gd name="connsiteY193-4756" fmla="*/ 5243331 h 5311470"/>
                <a:gd name="connsiteX194-4757" fmla="*/ 3788546 w 4098122"/>
                <a:gd name="connsiteY194-4758" fmla="*/ 5240502 h 5311470"/>
                <a:gd name="connsiteX195-4759" fmla="*/ 3713143 w 4098122"/>
                <a:gd name="connsiteY195-4760" fmla="*/ 5246382 h 5311470"/>
                <a:gd name="connsiteX196-4761" fmla="*/ 3655455 w 4098122"/>
                <a:gd name="connsiteY196-4762" fmla="*/ 5234733 h 5311470"/>
                <a:gd name="connsiteX197-4763" fmla="*/ 3600411 w 4098122"/>
                <a:gd name="connsiteY197-4764" fmla="*/ 5231757 h 5311470"/>
                <a:gd name="connsiteX198-4765" fmla="*/ 3565686 w 4098122"/>
                <a:gd name="connsiteY198-4766" fmla="*/ 5243331 h 5311470"/>
                <a:gd name="connsiteX199-4767" fmla="*/ 2350345 w 4098122"/>
                <a:gd name="connsiteY199-4768" fmla="*/ 5266481 h 5311470"/>
                <a:gd name="connsiteX200-4769" fmla="*/ 2188299 w 4098122"/>
                <a:gd name="connsiteY200-4770" fmla="*/ 5289630 h 5311470"/>
                <a:gd name="connsiteX201-4771" fmla="*/ 2095702 w 4098122"/>
                <a:gd name="connsiteY201-4772" fmla="*/ 5301205 h 5311470"/>
                <a:gd name="connsiteX202-4773" fmla="*/ 2049329 w 4098122"/>
                <a:gd name="connsiteY202-4774" fmla="*/ 5306936 h 5311470"/>
                <a:gd name="connsiteX203-4775" fmla="*/ 1968380 w 4098122"/>
                <a:gd name="connsiteY203-4776" fmla="*/ 5301205 h 5311470"/>
                <a:gd name="connsiteX204-4777" fmla="*/ 1748461 w 4098122"/>
                <a:gd name="connsiteY204-4778" fmla="*/ 5289630 h 5311470"/>
                <a:gd name="connsiteX205-4779" fmla="*/ 1574841 w 4098122"/>
                <a:gd name="connsiteY205-4780" fmla="*/ 5266481 h 5311470"/>
                <a:gd name="connsiteX206-4781" fmla="*/ 1505393 w 4098122"/>
                <a:gd name="connsiteY206-4782" fmla="*/ 5243331 h 5311470"/>
                <a:gd name="connsiteX207-4783" fmla="*/ 1470669 w 4098122"/>
                <a:gd name="connsiteY207-4784" fmla="*/ 5231757 h 5311470"/>
                <a:gd name="connsiteX208-4785" fmla="*/ 1435945 w 4098122"/>
                <a:gd name="connsiteY208-4786" fmla="*/ 5220182 h 5311470"/>
                <a:gd name="connsiteX209-4787" fmla="*/ 1366497 w 4098122"/>
                <a:gd name="connsiteY209-4788" fmla="*/ 5208607 h 5311470"/>
                <a:gd name="connsiteX210-4789" fmla="*/ 1331773 w 4098122"/>
                <a:gd name="connsiteY210-4790" fmla="*/ 5197033 h 5311470"/>
                <a:gd name="connsiteX211-4791" fmla="*/ 1273899 w 4098122"/>
                <a:gd name="connsiteY211-4792" fmla="*/ 5185458 h 5311470"/>
                <a:gd name="connsiteX212-4793" fmla="*/ 1088704 w 4098122"/>
                <a:gd name="connsiteY212-4794" fmla="*/ 5197033 h 5311470"/>
                <a:gd name="connsiteX213-4795" fmla="*/ 1030831 w 4098122"/>
                <a:gd name="connsiteY213-4796" fmla="*/ 5208607 h 5311470"/>
                <a:gd name="connsiteX214-4797" fmla="*/ 799337 w 4098122"/>
                <a:gd name="connsiteY214-4798" fmla="*/ 5197033 h 5311470"/>
                <a:gd name="connsiteX215-4799" fmla="*/ 648866 w 4098122"/>
                <a:gd name="connsiteY215-4800" fmla="*/ 5231757 h 5311470"/>
                <a:gd name="connsiteX216-4801" fmla="*/ 452097 w 4098122"/>
                <a:gd name="connsiteY216-4802" fmla="*/ 5197033 h 5311470"/>
                <a:gd name="connsiteX217-4803" fmla="*/ 244625 w 4098122"/>
                <a:gd name="connsiteY217-4804" fmla="*/ 5207919 h 5311470"/>
                <a:gd name="connsiteX218-4805" fmla="*/ 174304 w 4098122"/>
                <a:gd name="connsiteY218-4806" fmla="*/ 5220182 h 5311470"/>
                <a:gd name="connsiteX219-4807" fmla="*/ 117808 w 4098122"/>
                <a:gd name="connsiteY219-4808" fmla="*/ 5228128 h 5311470"/>
                <a:gd name="connsiteX220-4809" fmla="*/ 12259 w 4098122"/>
                <a:gd name="connsiteY220-4810" fmla="*/ 5243331 h 5311470"/>
                <a:gd name="connsiteX221-4811" fmla="*/ 23144 w 4098122"/>
                <a:gd name="connsiteY221-4812" fmla="*/ 5109442 h 5311470"/>
                <a:gd name="connsiteX222-4813" fmla="*/ 46294 w 4098122"/>
                <a:gd name="connsiteY222-4814" fmla="*/ 5020289 h 5311470"/>
                <a:gd name="connsiteX223-4815" fmla="*/ 35408 w 4098122"/>
                <a:gd name="connsiteY223-4816" fmla="*/ 4826643 h 5311470"/>
                <a:gd name="connsiteX224-4817" fmla="*/ 58557 w 4098122"/>
                <a:gd name="connsiteY224-4818" fmla="*/ 4791919 h 5311470"/>
                <a:gd name="connsiteX225-4819" fmla="*/ 70132 w 4098122"/>
                <a:gd name="connsiteY225-4820" fmla="*/ 4745620 h 5311470"/>
                <a:gd name="connsiteX226-4821" fmla="*/ 35408 w 4098122"/>
                <a:gd name="connsiteY226-4822" fmla="*/ 4676172 h 5311470"/>
                <a:gd name="connsiteX227-4823" fmla="*/ 23833 w 4098122"/>
                <a:gd name="connsiteY227-4824" fmla="*/ 4641448 h 5311470"/>
                <a:gd name="connsiteX228-4825" fmla="*/ 35408 w 4098122"/>
                <a:gd name="connsiteY228-4826" fmla="*/ 4514126 h 5311470"/>
                <a:gd name="connsiteX229-4827" fmla="*/ 46983 w 4098122"/>
                <a:gd name="connsiteY229-4828" fmla="*/ 4467828 h 5311470"/>
                <a:gd name="connsiteX230-4829" fmla="*/ 70132 w 4098122"/>
                <a:gd name="connsiteY230-4830" fmla="*/ 4363655 h 5311470"/>
                <a:gd name="connsiteX231-4831" fmla="*/ 58557 w 4098122"/>
                <a:gd name="connsiteY231-4832" fmla="*/ 4305782 h 5311470"/>
                <a:gd name="connsiteX232-4833" fmla="*/ 46983 w 4098122"/>
                <a:gd name="connsiteY232-4834" fmla="*/ 4236334 h 5311470"/>
                <a:gd name="connsiteX233-4835" fmla="*/ 23833 w 4098122"/>
                <a:gd name="connsiteY233-4836" fmla="*/ 4166886 h 5311470"/>
                <a:gd name="connsiteX234-4837" fmla="*/ 35408 w 4098122"/>
                <a:gd name="connsiteY234-4838" fmla="*/ 3877519 h 5311470"/>
                <a:gd name="connsiteX235-4839" fmla="*/ 46983 w 4098122"/>
                <a:gd name="connsiteY235-4840" fmla="*/ 3819645 h 5311470"/>
                <a:gd name="connsiteX236-4841" fmla="*/ 116431 w 4098122"/>
                <a:gd name="connsiteY236-4842" fmla="*/ 3750197 h 5311470"/>
                <a:gd name="connsiteX237-4843" fmla="*/ 93281 w 4098122"/>
                <a:gd name="connsiteY237-4844" fmla="*/ 3611301 h 5311470"/>
                <a:gd name="connsiteX238-4845" fmla="*/ 70132 w 4098122"/>
                <a:gd name="connsiteY238-4846" fmla="*/ 3576577 h 5311470"/>
                <a:gd name="connsiteX239-4847" fmla="*/ 58557 w 4098122"/>
                <a:gd name="connsiteY239-4848" fmla="*/ 3437681 h 5311470"/>
                <a:gd name="connsiteX240-4849" fmla="*/ 35408 w 4098122"/>
                <a:gd name="connsiteY240-4850" fmla="*/ 3345083 h 5311470"/>
                <a:gd name="connsiteX241-4851" fmla="*/ 12259 w 4098122"/>
                <a:gd name="connsiteY241-4852" fmla="*/ 3264060 h 5311470"/>
                <a:gd name="connsiteX242-4853" fmla="*/ 23833 w 4098122"/>
                <a:gd name="connsiteY242-4854" fmla="*/ 3078866 h 5311470"/>
                <a:gd name="connsiteX243-4855" fmla="*/ 46983 w 4098122"/>
                <a:gd name="connsiteY243-4856" fmla="*/ 3009417 h 5311470"/>
                <a:gd name="connsiteX244-4857" fmla="*/ 58557 w 4098122"/>
                <a:gd name="connsiteY244-4858" fmla="*/ 2974693 h 5311470"/>
                <a:gd name="connsiteX245-4859" fmla="*/ 46983 w 4098122"/>
                <a:gd name="connsiteY245-4860" fmla="*/ 2812648 h 5311470"/>
                <a:gd name="connsiteX246-4861" fmla="*/ 35408 w 4098122"/>
                <a:gd name="connsiteY246-4862" fmla="*/ 2673752 h 5311470"/>
                <a:gd name="connsiteX247-4863" fmla="*/ 46983 w 4098122"/>
                <a:gd name="connsiteY247-4864" fmla="*/ 2523281 h 5311470"/>
                <a:gd name="connsiteX248-4865" fmla="*/ 70132 w 4098122"/>
                <a:gd name="connsiteY248-4866" fmla="*/ 2453833 h 5311470"/>
                <a:gd name="connsiteX249-4867" fmla="*/ 58557 w 4098122"/>
                <a:gd name="connsiteY249-4868" fmla="*/ 2257063 h 5311470"/>
                <a:gd name="connsiteX250-4869" fmla="*/ 46983 w 4098122"/>
                <a:gd name="connsiteY250-4870" fmla="*/ 2210764 h 5311470"/>
                <a:gd name="connsiteX251-4871" fmla="*/ 23833 w 4098122"/>
                <a:gd name="connsiteY251-4872" fmla="*/ 2176040 h 5311470"/>
                <a:gd name="connsiteX252-4873" fmla="*/ 23833 w 4098122"/>
                <a:gd name="connsiteY252-4874" fmla="*/ 1828800 h 5311470"/>
                <a:gd name="connsiteX253-4875" fmla="*/ 35408 w 4098122"/>
                <a:gd name="connsiteY253-4876" fmla="*/ 1713053 h 5311470"/>
                <a:gd name="connsiteX254-4877" fmla="*/ 58557 w 4098122"/>
                <a:gd name="connsiteY254-4878" fmla="*/ 1643605 h 5311470"/>
                <a:gd name="connsiteX255-4879" fmla="*/ 35408 w 4098122"/>
                <a:gd name="connsiteY255-4880" fmla="*/ 1481559 h 5311470"/>
                <a:gd name="connsiteX256-4881" fmla="*/ 23833 w 4098122"/>
                <a:gd name="connsiteY256-4882" fmla="*/ 1446835 h 5311470"/>
                <a:gd name="connsiteX257-4883" fmla="*/ 684 w 4098122"/>
                <a:gd name="connsiteY257-4884" fmla="*/ 1365812 h 5311470"/>
                <a:gd name="connsiteX258-4885" fmla="*/ 12259 w 4098122"/>
                <a:gd name="connsiteY258-4886" fmla="*/ 1192192 h 5311470"/>
                <a:gd name="connsiteX259-4887" fmla="*/ 23833 w 4098122"/>
                <a:gd name="connsiteY259-4888" fmla="*/ 1157468 h 5311470"/>
                <a:gd name="connsiteX260-4889" fmla="*/ 58557 w 4098122"/>
                <a:gd name="connsiteY260-4890" fmla="*/ 1064871 h 5311470"/>
                <a:gd name="connsiteX261-4891" fmla="*/ 46983 w 4098122"/>
                <a:gd name="connsiteY261-4892" fmla="*/ 844952 h 5311470"/>
                <a:gd name="connsiteX262-4893" fmla="*/ 35408 w 4098122"/>
                <a:gd name="connsiteY262-4894" fmla="*/ 787078 h 5311470"/>
                <a:gd name="connsiteX263-4895" fmla="*/ 23833 w 4098122"/>
                <a:gd name="connsiteY263-4896" fmla="*/ 648182 h 5311470"/>
                <a:gd name="connsiteX264-4897" fmla="*/ 12259 w 4098122"/>
                <a:gd name="connsiteY264-4898" fmla="*/ 555585 h 5311470"/>
                <a:gd name="connsiteX265-4899" fmla="*/ 23833 w 4098122"/>
                <a:gd name="connsiteY265-4900" fmla="*/ 115747 h 5311470"/>
                <a:gd name="connsiteX266-4901" fmla="*/ 70132 w 4098122"/>
                <a:gd name="connsiteY266-4902" fmla="*/ 69448 h 5311470"/>
                <a:gd name="connsiteX267-4903" fmla="*/ 428947 w 4098122"/>
                <a:gd name="connsiteY267-4904" fmla="*/ 69448 h 5311470"/>
                <a:gd name="connsiteX268-4905" fmla="*/ 556269 w 4098122"/>
                <a:gd name="connsiteY268-4906" fmla="*/ 81022 h 5311470"/>
                <a:gd name="connsiteX269-4907" fmla="*/ 891935 w 4098122"/>
                <a:gd name="connsiteY269-4908" fmla="*/ 57873 h 5311470"/>
                <a:gd name="connsiteX270-4909" fmla="*/ 926659 w 4098122"/>
                <a:gd name="connsiteY270-4910" fmla="*/ 46298 h 5311470"/>
                <a:gd name="connsiteX271-4911" fmla="*/ 961383 w 4098122"/>
                <a:gd name="connsiteY271-4912" fmla="*/ 23149 h 5311470"/>
                <a:gd name="connsiteX272-4913" fmla="*/ 1007681 w 4098122"/>
                <a:gd name="connsiteY272-4914" fmla="*/ 0 h 5311470"/>
                <a:gd name="connsiteX0-4915" fmla="*/ 1056735 w 4098122"/>
                <a:gd name="connsiteY0-4916" fmla="*/ 149710 h 5311470"/>
                <a:gd name="connsiteX1-4917" fmla="*/ 1010449 w 4098122"/>
                <a:gd name="connsiteY1-4918" fmla="*/ 140754 h 5311470"/>
                <a:gd name="connsiteX2-4919" fmla="*/ 912755 w 4098122"/>
                <a:gd name="connsiteY2-4920" fmla="*/ 151921 h 5311470"/>
                <a:gd name="connsiteX3-4921" fmla="*/ 665066 w 4098122"/>
                <a:gd name="connsiteY3-4922" fmla="*/ 174258 h 5311470"/>
                <a:gd name="connsiteX4-4923" fmla="*/ 546340 w 4098122"/>
                <a:gd name="connsiteY4-4924" fmla="*/ 163090 h 5311470"/>
                <a:gd name="connsiteX5-4925" fmla="*/ 193938 w 4098122"/>
                <a:gd name="connsiteY5-4926" fmla="*/ 169028 h 5311470"/>
                <a:gd name="connsiteX6-4927" fmla="*/ 168578 w 4098122"/>
                <a:gd name="connsiteY6-4928" fmla="*/ 207762 h 5311470"/>
                <a:gd name="connsiteX7-4929" fmla="*/ 187473 w 4098122"/>
                <a:gd name="connsiteY7-4930" fmla="*/ 608390 h 5311470"/>
                <a:gd name="connsiteX8-4931" fmla="*/ 208505 w 4098122"/>
                <a:gd name="connsiteY8-4932" fmla="*/ 760923 h 5311470"/>
                <a:gd name="connsiteX9-4933" fmla="*/ 179372 w 4098122"/>
                <a:gd name="connsiteY9-4934" fmla="*/ 855496 h 5311470"/>
                <a:gd name="connsiteX10-4935" fmla="*/ 190165 w 4098122"/>
                <a:gd name="connsiteY10-4936" fmla="*/ 911336 h 5311470"/>
                <a:gd name="connsiteX11-4937" fmla="*/ 222545 w 4098122"/>
                <a:gd name="connsiteY11-4938" fmla="*/ 1056518 h 5311470"/>
                <a:gd name="connsiteX12-4939" fmla="*/ 209587 w 4098122"/>
                <a:gd name="connsiteY12-4940" fmla="*/ 1198869 h 5311470"/>
                <a:gd name="connsiteX13-4941" fmla="*/ 193411 w 4098122"/>
                <a:gd name="connsiteY13-4942" fmla="*/ 1287934 h 5311470"/>
                <a:gd name="connsiteX14-4943" fmla="*/ 146992 w 4098122"/>
                <a:gd name="connsiteY14-4944" fmla="*/ 1413887 h 5311470"/>
                <a:gd name="connsiteX15-4945" fmla="*/ 168578 w 4098122"/>
                <a:gd name="connsiteY15-4946" fmla="*/ 1492062 h 5311470"/>
                <a:gd name="connsiteX16-4947" fmla="*/ 179372 w 4098122"/>
                <a:gd name="connsiteY16-4948" fmla="*/ 1525566 h 5311470"/>
                <a:gd name="connsiteX17-4949" fmla="*/ 200958 w 4098122"/>
                <a:gd name="connsiteY17-4950" fmla="*/ 1681916 h 5311470"/>
                <a:gd name="connsiteX18-4951" fmla="*/ 179372 w 4098122"/>
                <a:gd name="connsiteY18-4952" fmla="*/ 1748923 h 5311470"/>
                <a:gd name="connsiteX19-4953" fmla="*/ 168578 w 4098122"/>
                <a:gd name="connsiteY19-4954" fmla="*/ 1860602 h 5311470"/>
                <a:gd name="connsiteX20-4955" fmla="*/ 204205 w 4098122"/>
                <a:gd name="connsiteY20-4956" fmla="*/ 2148134 h 5311470"/>
                <a:gd name="connsiteX21-4957" fmla="*/ 190165 w 4098122"/>
                <a:gd name="connsiteY21-4958" fmla="*/ 2229139 h 5311470"/>
                <a:gd name="connsiteX22-4959" fmla="*/ 200958 w 4098122"/>
                <a:gd name="connsiteY22-4960" fmla="*/ 2273811 h 5311470"/>
                <a:gd name="connsiteX23-4961" fmla="*/ 211751 w 4098122"/>
                <a:gd name="connsiteY23-4962" fmla="*/ 2463665 h 5311470"/>
                <a:gd name="connsiteX24-4963" fmla="*/ 190165 w 4098122"/>
                <a:gd name="connsiteY24-4964" fmla="*/ 2530671 h 5311470"/>
                <a:gd name="connsiteX25-4965" fmla="*/ 197184 w 4098122"/>
                <a:gd name="connsiteY25-4966" fmla="*/ 2693667 h 5311470"/>
                <a:gd name="connsiteX26-4967" fmla="*/ 190165 w 4098122"/>
                <a:gd name="connsiteY26-4968" fmla="*/ 2809867 h 5311470"/>
                <a:gd name="connsiteX27-4969" fmla="*/ 200958 w 4098122"/>
                <a:gd name="connsiteY27-4970" fmla="*/ 2966216 h 5311470"/>
                <a:gd name="connsiteX28-4971" fmla="*/ 190165 w 4098122"/>
                <a:gd name="connsiteY28-4972" fmla="*/ 2999720 h 5311470"/>
                <a:gd name="connsiteX29-4973" fmla="*/ 168578 w 4098122"/>
                <a:gd name="connsiteY29-4974" fmla="*/ 3066728 h 5311470"/>
                <a:gd name="connsiteX30-4975" fmla="*/ 187473 w 4098122"/>
                <a:gd name="connsiteY30-4976" fmla="*/ 3221661 h 5311470"/>
                <a:gd name="connsiteX31-4977" fmla="*/ 179372 w 4098122"/>
                <a:gd name="connsiteY31-4978" fmla="*/ 3323587 h 5311470"/>
                <a:gd name="connsiteX32-4979" fmla="*/ 200958 w 4098122"/>
                <a:gd name="connsiteY32-4980" fmla="*/ 3412930 h 5311470"/>
                <a:gd name="connsiteX33-4981" fmla="*/ 211751 w 4098122"/>
                <a:gd name="connsiteY33-4982" fmla="*/ 3546944 h 5311470"/>
                <a:gd name="connsiteX34-4983" fmla="*/ 233337 w 4098122"/>
                <a:gd name="connsiteY34-4984" fmla="*/ 3580448 h 5311470"/>
                <a:gd name="connsiteX35-4985" fmla="*/ 254924 w 4098122"/>
                <a:gd name="connsiteY35-4986" fmla="*/ 3714461 h 5311470"/>
                <a:gd name="connsiteX36-4987" fmla="*/ 207978 w 4098122"/>
                <a:gd name="connsiteY36-4988" fmla="*/ 3817095 h 5311470"/>
                <a:gd name="connsiteX37-4989" fmla="*/ 214443 w 4098122"/>
                <a:gd name="connsiteY37-4990" fmla="*/ 3951817 h 5311470"/>
                <a:gd name="connsiteX38-4991" fmla="*/ 168578 w 4098122"/>
                <a:gd name="connsiteY38-4992" fmla="*/ 4116504 h 5311470"/>
                <a:gd name="connsiteX39-4993" fmla="*/ 190165 w 4098122"/>
                <a:gd name="connsiteY39-4994" fmla="*/ 4183511 h 5311470"/>
                <a:gd name="connsiteX40-4995" fmla="*/ 218216 w 4098122"/>
                <a:gd name="connsiteY40-4996" fmla="*/ 4256733 h 5311470"/>
                <a:gd name="connsiteX41-4997" fmla="*/ 211751 w 4098122"/>
                <a:gd name="connsiteY41-4998" fmla="*/ 4306356 h 5311470"/>
                <a:gd name="connsiteX42-4999" fmla="*/ 190165 w 4098122"/>
                <a:gd name="connsiteY42-5000" fmla="*/ 4406868 h 5311470"/>
                <a:gd name="connsiteX43-5001" fmla="*/ 179372 w 4098122"/>
                <a:gd name="connsiteY43-5002" fmla="*/ 4451539 h 5311470"/>
                <a:gd name="connsiteX44-5003" fmla="*/ 168578 w 4098122"/>
                <a:gd name="connsiteY44-5004" fmla="*/ 4574385 h 5311470"/>
                <a:gd name="connsiteX45-5005" fmla="*/ 179372 w 4098122"/>
                <a:gd name="connsiteY45-5006" fmla="*/ 4607889 h 5311470"/>
                <a:gd name="connsiteX46-5007" fmla="*/ 211751 w 4098122"/>
                <a:gd name="connsiteY46-5008" fmla="*/ 4674896 h 5311470"/>
                <a:gd name="connsiteX47-5009" fmla="*/ 200958 w 4098122"/>
                <a:gd name="connsiteY47-5010" fmla="*/ 4719567 h 5311470"/>
                <a:gd name="connsiteX48-5011" fmla="*/ 179372 w 4098122"/>
                <a:gd name="connsiteY48-5012" fmla="*/ 4753071 h 5311470"/>
                <a:gd name="connsiteX49-5013" fmla="*/ 179372 w 4098122"/>
                <a:gd name="connsiteY49-5014" fmla="*/ 5009930 h 5311470"/>
                <a:gd name="connsiteX50-5015" fmla="*/ 157786 w 4098122"/>
                <a:gd name="connsiteY50-5016" fmla="*/ 5043435 h 5311470"/>
                <a:gd name="connsiteX51-5017" fmla="*/ 180935 w 4098122"/>
                <a:gd name="connsiteY51-5018" fmla="*/ 5108814 h 5311470"/>
                <a:gd name="connsiteX52-5019" fmla="*/ 230213 w 4098122"/>
                <a:gd name="connsiteY52-5020" fmla="*/ 5074497 h 5311470"/>
                <a:gd name="connsiteX53-5021" fmla="*/ 308890 w 4098122"/>
                <a:gd name="connsiteY53-5022" fmla="*/ 5132777 h 5311470"/>
                <a:gd name="connsiteX54-5023" fmla="*/ 330477 w 4098122"/>
                <a:gd name="connsiteY54-5024" fmla="*/ 5110441 h 5311470"/>
                <a:gd name="connsiteX55-5025" fmla="*/ 524754 w 4098122"/>
                <a:gd name="connsiteY55-5026" fmla="*/ 5099273 h 5311470"/>
                <a:gd name="connsiteX56-5027" fmla="*/ 783791 w 4098122"/>
                <a:gd name="connsiteY56-5028" fmla="*/ 5099273 h 5311470"/>
                <a:gd name="connsiteX57-5029" fmla="*/ 891723 w 4098122"/>
                <a:gd name="connsiteY57-5030" fmla="*/ 5110441 h 5311470"/>
                <a:gd name="connsiteX58-5031" fmla="*/ 1107587 w 4098122"/>
                <a:gd name="connsiteY58-5032" fmla="*/ 5121609 h 5311470"/>
                <a:gd name="connsiteX59-5033" fmla="*/ 1161553 w 4098122"/>
                <a:gd name="connsiteY59-5034" fmla="*/ 5110441 h 5311470"/>
                <a:gd name="connsiteX60-5035" fmla="*/ 1334244 w 4098122"/>
                <a:gd name="connsiteY60-5036" fmla="*/ 5099273 h 5311470"/>
                <a:gd name="connsiteX61-5037" fmla="*/ 1388211 w 4098122"/>
                <a:gd name="connsiteY61-5038" fmla="*/ 5110441 h 5311470"/>
                <a:gd name="connsiteX62-5039" fmla="*/ 1420590 w 4098122"/>
                <a:gd name="connsiteY62-5040" fmla="*/ 5121609 h 5311470"/>
                <a:gd name="connsiteX63-5041" fmla="*/ 1485349 w 4098122"/>
                <a:gd name="connsiteY63-5042" fmla="*/ 5132777 h 5311470"/>
                <a:gd name="connsiteX64-5043" fmla="*/ 1517729 w 4098122"/>
                <a:gd name="connsiteY64-5044" fmla="*/ 5143945 h 5311470"/>
                <a:gd name="connsiteX65-5045" fmla="*/ 1550108 w 4098122"/>
                <a:gd name="connsiteY65-5046" fmla="*/ 5155112 h 5311470"/>
                <a:gd name="connsiteX66-5047" fmla="*/ 1614868 w 4098122"/>
                <a:gd name="connsiteY66-5048" fmla="*/ 5177448 h 5311470"/>
                <a:gd name="connsiteX67-5049" fmla="*/ 1802785 w 4098122"/>
                <a:gd name="connsiteY67-5050" fmla="*/ 5181199 h 5311470"/>
                <a:gd name="connsiteX68-5051" fmla="*/ 1926080 w 4098122"/>
                <a:gd name="connsiteY68-5052" fmla="*/ 5173781 h 5311470"/>
                <a:gd name="connsiteX69-5053" fmla="*/ 2060390 w 4098122"/>
                <a:gd name="connsiteY69-5054" fmla="*/ 5177531 h 5311470"/>
                <a:gd name="connsiteX70-5055" fmla="*/ 2137733 w 4098122"/>
                <a:gd name="connsiteY70-5056" fmla="*/ 5177498 h 5311470"/>
                <a:gd name="connsiteX71-5057" fmla="*/ 2216643 w 4098122"/>
                <a:gd name="connsiteY71-5058" fmla="*/ 5170047 h 5311470"/>
                <a:gd name="connsiteX72-5059" fmla="*/ 2338012 w 4098122"/>
                <a:gd name="connsiteY72-5060" fmla="*/ 5177448 h 5311470"/>
                <a:gd name="connsiteX73-5061" fmla="*/ 3426693 w 4098122"/>
                <a:gd name="connsiteY73-5062" fmla="*/ 5140244 h 5311470"/>
                <a:gd name="connsiteX74-5063" fmla="*/ 3485092 w 4098122"/>
                <a:gd name="connsiteY74-5064" fmla="*/ 5129077 h 5311470"/>
                <a:gd name="connsiteX75-5065" fmla="*/ 3536058 w 4098122"/>
                <a:gd name="connsiteY75-5066" fmla="*/ 5121609 h 5311470"/>
                <a:gd name="connsiteX76-5067" fmla="*/ 3606819 w 4098122"/>
                <a:gd name="connsiteY76-5068" fmla="*/ 5129026 h 5311470"/>
                <a:gd name="connsiteX77-5069" fmla="*/ 3665576 w 4098122"/>
                <a:gd name="connsiteY77-5070" fmla="*/ 5132777 h 5311470"/>
                <a:gd name="connsiteX78-5071" fmla="*/ 3773508 w 4098122"/>
                <a:gd name="connsiteY78-5072" fmla="*/ 5155112 h 5311470"/>
                <a:gd name="connsiteX79-5073" fmla="*/ 3816680 w 4098122"/>
                <a:gd name="connsiteY79-5074" fmla="*/ 5166280 h 5311470"/>
                <a:gd name="connsiteX80-5075" fmla="*/ 3870647 w 4098122"/>
                <a:gd name="connsiteY80-5076" fmla="*/ 5177448 h 5311470"/>
                <a:gd name="connsiteX81-5077" fmla="*/ 3874975 w 4098122"/>
                <a:gd name="connsiteY81-5078" fmla="*/ 5037497 h 5311470"/>
                <a:gd name="connsiteX82-5079" fmla="*/ 3913820 w 4098122"/>
                <a:gd name="connsiteY82-5080" fmla="*/ 4697231 h 5311470"/>
                <a:gd name="connsiteX83-5081" fmla="*/ 3903026 w 4098122"/>
                <a:gd name="connsiteY83-5082" fmla="*/ 4663727 h 5311470"/>
                <a:gd name="connsiteX84-5083" fmla="*/ 3892233 w 4098122"/>
                <a:gd name="connsiteY84-5084" fmla="*/ 4384532 h 5311470"/>
                <a:gd name="connsiteX85-5085" fmla="*/ 3881440 w 4098122"/>
                <a:gd name="connsiteY85-5086" fmla="*/ 4105336 h 5311470"/>
                <a:gd name="connsiteX86-5087" fmla="*/ 3924612 w 4098122"/>
                <a:gd name="connsiteY86-5088" fmla="*/ 4071832 h 5311470"/>
                <a:gd name="connsiteX87-5089" fmla="*/ 3899780 w 4098122"/>
                <a:gd name="connsiteY87-5090" fmla="*/ 3931880 h 5311470"/>
                <a:gd name="connsiteX88-5091" fmla="*/ 3872811 w 4098122"/>
                <a:gd name="connsiteY88-5092" fmla="*/ 3820202 h 5311470"/>
                <a:gd name="connsiteX89-5093" fmla="*/ 3892233 w 4098122"/>
                <a:gd name="connsiteY89-5094" fmla="*/ 3602783 h 5311470"/>
                <a:gd name="connsiteX90-5095" fmla="*/ 3878749 w 4098122"/>
                <a:gd name="connsiteY90-5096" fmla="*/ 3246828 h 5311470"/>
                <a:gd name="connsiteX91-5097" fmla="*/ 3913820 w 4098122"/>
                <a:gd name="connsiteY91-5098" fmla="*/ 3111398 h 5311470"/>
                <a:gd name="connsiteX92-5099" fmla="*/ 3924612 w 4098122"/>
                <a:gd name="connsiteY92-5100" fmla="*/ 3055560 h 5311470"/>
                <a:gd name="connsiteX93-5101" fmla="*/ 3903026 w 4098122"/>
                <a:gd name="connsiteY93-5102" fmla="*/ 2910378 h 5311470"/>
                <a:gd name="connsiteX94-5103" fmla="*/ 3897643 w 4098122"/>
                <a:gd name="connsiteY94-5104" fmla="*/ 2689852 h 5311470"/>
                <a:gd name="connsiteX95-5105" fmla="*/ 3859853 w 4098122"/>
                <a:gd name="connsiteY95-5106" fmla="*/ 2564175 h 5311470"/>
                <a:gd name="connsiteX96-5107" fmla="*/ 3838267 w 4098122"/>
                <a:gd name="connsiteY96-5108" fmla="*/ 2541839 h 5311470"/>
                <a:gd name="connsiteX97-5109" fmla="*/ 3827474 w 4098122"/>
                <a:gd name="connsiteY97-5110" fmla="*/ 2407825 h 5311470"/>
                <a:gd name="connsiteX98-5111" fmla="*/ 3838267 w 4098122"/>
                <a:gd name="connsiteY98-5112" fmla="*/ 2374321 h 5311470"/>
                <a:gd name="connsiteX99-5113" fmla="*/ 3849060 w 4098122"/>
                <a:gd name="connsiteY99-5114" fmla="*/ 2296146 h 5311470"/>
                <a:gd name="connsiteX100-5115" fmla="*/ 3870647 w 4098122"/>
                <a:gd name="connsiteY100-5116" fmla="*/ 2273811 h 5311470"/>
                <a:gd name="connsiteX101-5117" fmla="*/ 3903026 w 4098122"/>
                <a:gd name="connsiteY101-5118" fmla="*/ 2184469 h 5311470"/>
                <a:gd name="connsiteX102-5119" fmla="*/ 3913820 w 4098122"/>
                <a:gd name="connsiteY102-5120" fmla="*/ 2005783 h 5311470"/>
                <a:gd name="connsiteX103-5121" fmla="*/ 3935406 w 4098122"/>
                <a:gd name="connsiteY103-5122" fmla="*/ 1793595 h 5311470"/>
                <a:gd name="connsiteX104-5123" fmla="*/ 3924612 w 4098122"/>
                <a:gd name="connsiteY104-5124" fmla="*/ 1648413 h 5311470"/>
                <a:gd name="connsiteX105-5125" fmla="*/ 3946199 w 4098122"/>
                <a:gd name="connsiteY105-5126" fmla="*/ 1614909 h 5311470"/>
                <a:gd name="connsiteX106-5127" fmla="*/ 3940816 w 4098122"/>
                <a:gd name="connsiteY106-5128" fmla="*/ 1485848 h 5311470"/>
                <a:gd name="connsiteX107-5129" fmla="*/ 3947836 w 4098122"/>
                <a:gd name="connsiteY107-5130" fmla="*/ 1378692 h 5311470"/>
                <a:gd name="connsiteX108-5131" fmla="*/ 3931105 w 4098122"/>
                <a:gd name="connsiteY108-5132" fmla="*/ 1305039 h 5311470"/>
                <a:gd name="connsiteX109-5133" fmla="*/ 3913293 w 4098122"/>
                <a:gd name="connsiteY109-5134" fmla="*/ 1178655 h 5311470"/>
                <a:gd name="connsiteX110-5135" fmla="*/ 3903026 w 4098122"/>
                <a:gd name="connsiteY110-5136" fmla="*/ 676810 h 5311470"/>
                <a:gd name="connsiteX111-5137" fmla="*/ 3917066 w 4098122"/>
                <a:gd name="connsiteY111-5138" fmla="*/ 454869 h 5311470"/>
                <a:gd name="connsiteX112-5139" fmla="*/ 3892233 w 4098122"/>
                <a:gd name="connsiteY112-5140" fmla="*/ 397615 h 5311470"/>
                <a:gd name="connsiteX113-5141" fmla="*/ 3913820 w 4098122"/>
                <a:gd name="connsiteY113-5142" fmla="*/ 218929 h 5311470"/>
                <a:gd name="connsiteX114-5143" fmla="*/ 3827474 w 4098122"/>
                <a:gd name="connsiteY114-5144" fmla="*/ 196594 h 5311470"/>
                <a:gd name="connsiteX115-5145" fmla="*/ 3795094 w 4098122"/>
                <a:gd name="connsiteY115-5146" fmla="*/ 174258 h 5311470"/>
                <a:gd name="connsiteX116-5147" fmla="*/ 3719542 w 4098122"/>
                <a:gd name="connsiteY116-5148" fmla="*/ 163090 h 5311470"/>
                <a:gd name="connsiteX117-5149" fmla="*/ 3683388 w 4098122"/>
                <a:gd name="connsiteY117-5150" fmla="*/ 154045 h 5311470"/>
                <a:gd name="connsiteX118-5151" fmla="*/ 3633196 w 4098122"/>
                <a:gd name="connsiteY118-5152" fmla="*/ 140754 h 5311470"/>
                <a:gd name="connsiteX119-5153" fmla="*/ 3590023 w 4098122"/>
                <a:gd name="connsiteY119-5154" fmla="*/ 163090 h 5311470"/>
                <a:gd name="connsiteX120-5155" fmla="*/ 3287814 w 4098122"/>
                <a:gd name="connsiteY120-5156" fmla="*/ 174258 h 5311470"/>
                <a:gd name="connsiteX121-5157" fmla="*/ 3190675 w 4098122"/>
                <a:gd name="connsiteY121-5158" fmla="*/ 196594 h 5311470"/>
                <a:gd name="connsiteX122-5159" fmla="*/ 3169088 w 4098122"/>
                <a:gd name="connsiteY122-5160" fmla="*/ 174258 h 5311470"/>
                <a:gd name="connsiteX123-5161" fmla="*/ 3136709 w 4098122"/>
                <a:gd name="connsiteY123-5162" fmla="*/ 163090 h 5311470"/>
                <a:gd name="connsiteX124-5163" fmla="*/ 3115123 w 4098122"/>
                <a:gd name="connsiteY124-5164" fmla="*/ 140754 h 5311470"/>
                <a:gd name="connsiteX125-5165" fmla="*/ 3030414 w 4098122"/>
                <a:gd name="connsiteY125-5166" fmla="*/ 159276 h 5311470"/>
                <a:gd name="connsiteX126-5167" fmla="*/ 2856086 w 4098122"/>
                <a:gd name="connsiteY126-5168" fmla="*/ 151922 h 5311470"/>
                <a:gd name="connsiteX127-5169" fmla="*/ 2445944 w 4098122"/>
                <a:gd name="connsiteY127-5170" fmla="*/ 174258 h 5311470"/>
                <a:gd name="connsiteX128-5171" fmla="*/ 2111354 w 4098122"/>
                <a:gd name="connsiteY128-5172" fmla="*/ 129587 h 5311470"/>
                <a:gd name="connsiteX129-5173" fmla="*/ 1882561 w 4098122"/>
                <a:gd name="connsiteY129-5174" fmla="*/ 154045 h 5311470"/>
                <a:gd name="connsiteX130-5175" fmla="*/ 1712006 w 4098122"/>
                <a:gd name="connsiteY130-5176" fmla="*/ 140754 h 5311470"/>
                <a:gd name="connsiteX131-5177" fmla="*/ 1237105 w 4098122"/>
                <a:gd name="connsiteY131-5178" fmla="*/ 163090 h 5311470"/>
                <a:gd name="connsiteX132-5179" fmla="*/ 1160470 w 4098122"/>
                <a:gd name="connsiteY132-5180" fmla="*/ 163031 h 5311470"/>
                <a:gd name="connsiteX133-5181" fmla="*/ 1106861 w 4098122"/>
                <a:gd name="connsiteY133-5182" fmla="*/ 161556 h 5311470"/>
                <a:gd name="connsiteX134-5183" fmla="*/ 1056735 w 4098122"/>
                <a:gd name="connsiteY134-5184" fmla="*/ 149710 h 5311470"/>
                <a:gd name="connsiteX135-5185" fmla="*/ 1007681 w 4098122"/>
                <a:gd name="connsiteY135-5186" fmla="*/ 0 h 5311470"/>
                <a:gd name="connsiteX136-5187" fmla="*/ 1100279 w 4098122"/>
                <a:gd name="connsiteY136-5188" fmla="*/ 23149 h 5311470"/>
                <a:gd name="connsiteX137-5189" fmla="*/ 1169727 w 4098122"/>
                <a:gd name="connsiteY137-5190" fmla="*/ 69448 h 5311470"/>
                <a:gd name="connsiteX138-5191" fmla="*/ 1679013 w 4098122"/>
                <a:gd name="connsiteY138-5192" fmla="*/ 46298 h 5311470"/>
                <a:gd name="connsiteX139-5193" fmla="*/ 1760036 w 4098122"/>
                <a:gd name="connsiteY139-5194" fmla="*/ 23149 h 5311470"/>
                <a:gd name="connsiteX140-5195" fmla="*/ 2107276 w 4098122"/>
                <a:gd name="connsiteY140-5196" fmla="*/ 34724 h 5311470"/>
                <a:gd name="connsiteX141-5197" fmla="*/ 2466092 w 4098122"/>
                <a:gd name="connsiteY141-5198" fmla="*/ 81022 h 5311470"/>
                <a:gd name="connsiteX142-5199" fmla="*/ 2905930 w 4098122"/>
                <a:gd name="connsiteY142-5200" fmla="*/ 57873 h 5311470"/>
                <a:gd name="connsiteX143-5201" fmla="*/ 3010102 w 4098122"/>
                <a:gd name="connsiteY143-5202" fmla="*/ 34724 h 5311470"/>
                <a:gd name="connsiteX144-5203" fmla="*/ 3183722 w 4098122"/>
                <a:gd name="connsiteY144-5204" fmla="*/ 46298 h 5311470"/>
                <a:gd name="connsiteX145-5205" fmla="*/ 3206871 w 4098122"/>
                <a:gd name="connsiteY145-5206" fmla="*/ 69448 h 5311470"/>
                <a:gd name="connsiteX146-5207" fmla="*/ 3241595 w 4098122"/>
                <a:gd name="connsiteY146-5208" fmla="*/ 81022 h 5311470"/>
                <a:gd name="connsiteX147-5209" fmla="*/ 3264745 w 4098122"/>
                <a:gd name="connsiteY147-5210" fmla="*/ 104172 h 5311470"/>
                <a:gd name="connsiteX148-5211" fmla="*/ 3368917 w 4098122"/>
                <a:gd name="connsiteY148-5212" fmla="*/ 81022 h 5311470"/>
                <a:gd name="connsiteX149-5213" fmla="*/ 3693008 w 4098122"/>
                <a:gd name="connsiteY149-5214" fmla="*/ 69448 h 5311470"/>
                <a:gd name="connsiteX150-5215" fmla="*/ 3739307 w 4098122"/>
                <a:gd name="connsiteY150-5216" fmla="*/ 46298 h 5311470"/>
                <a:gd name="connsiteX151-5217" fmla="*/ 3774031 w 4098122"/>
                <a:gd name="connsiteY151-5218" fmla="*/ 23149 h 5311470"/>
                <a:gd name="connsiteX152-5219" fmla="*/ 3831904 w 4098122"/>
                <a:gd name="connsiteY152-5220" fmla="*/ 69448 h 5311470"/>
                <a:gd name="connsiteX153-5221" fmla="*/ 3912927 w 4098122"/>
                <a:gd name="connsiteY153-5222" fmla="*/ 81022 h 5311470"/>
                <a:gd name="connsiteX154-5223" fmla="*/ 3947651 w 4098122"/>
                <a:gd name="connsiteY154-5224" fmla="*/ 104172 h 5311470"/>
                <a:gd name="connsiteX155-5225" fmla="*/ 4040249 w 4098122"/>
                <a:gd name="connsiteY155-5226" fmla="*/ 127321 h 5311470"/>
                <a:gd name="connsiteX156-5227" fmla="*/ 4017099 w 4098122"/>
                <a:gd name="connsiteY156-5228" fmla="*/ 312516 h 5311470"/>
                <a:gd name="connsiteX157-5229" fmla="*/ 4005524 w 4098122"/>
                <a:gd name="connsiteY157-5230" fmla="*/ 347240 h 5311470"/>
                <a:gd name="connsiteX158-5231" fmla="*/ 4028674 w 4098122"/>
                <a:gd name="connsiteY158-5232" fmla="*/ 601883 h 5311470"/>
                <a:gd name="connsiteX159-5233" fmla="*/ 4040249 w 4098122"/>
                <a:gd name="connsiteY159-5234" fmla="*/ 1169043 h 5311470"/>
                <a:gd name="connsiteX160-5235" fmla="*/ 4063398 w 4098122"/>
                <a:gd name="connsiteY160-5236" fmla="*/ 1238491 h 5311470"/>
                <a:gd name="connsiteX161-5237" fmla="*/ 4074973 w 4098122"/>
                <a:gd name="connsiteY161-5238" fmla="*/ 1273215 h 5311470"/>
                <a:gd name="connsiteX162-5239" fmla="*/ 4098122 w 4098122"/>
                <a:gd name="connsiteY162-5240" fmla="*/ 1354238 h 5311470"/>
                <a:gd name="connsiteX163-5241" fmla="*/ 4074973 w 4098122"/>
                <a:gd name="connsiteY163-5242" fmla="*/ 1574157 h 5311470"/>
                <a:gd name="connsiteX164-5243" fmla="*/ 4051823 w 4098122"/>
                <a:gd name="connsiteY164-5244" fmla="*/ 1608881 h 5311470"/>
                <a:gd name="connsiteX165-5245" fmla="*/ 4063398 w 4098122"/>
                <a:gd name="connsiteY165-5246" fmla="*/ 1759352 h 5311470"/>
                <a:gd name="connsiteX166-5247" fmla="*/ 4040249 w 4098122"/>
                <a:gd name="connsiteY166-5248" fmla="*/ 1979271 h 5311470"/>
                <a:gd name="connsiteX167-5249" fmla="*/ 4028674 w 4098122"/>
                <a:gd name="connsiteY167-5250" fmla="*/ 2164466 h 5311470"/>
                <a:gd name="connsiteX168-5251" fmla="*/ 3993950 w 4098122"/>
                <a:gd name="connsiteY168-5252" fmla="*/ 2257063 h 5311470"/>
                <a:gd name="connsiteX169-5253" fmla="*/ 3970800 w 4098122"/>
                <a:gd name="connsiteY169-5254" fmla="*/ 2280212 h 5311470"/>
                <a:gd name="connsiteX170-5255" fmla="*/ 3959226 w 4098122"/>
                <a:gd name="connsiteY170-5256" fmla="*/ 2361235 h 5311470"/>
                <a:gd name="connsiteX171-5257" fmla="*/ 3947651 w 4098122"/>
                <a:gd name="connsiteY171-5258" fmla="*/ 2395959 h 5311470"/>
                <a:gd name="connsiteX172-5259" fmla="*/ 3959226 w 4098122"/>
                <a:gd name="connsiteY172-5260" fmla="*/ 2534855 h 5311470"/>
                <a:gd name="connsiteX173-5261" fmla="*/ 3982375 w 4098122"/>
                <a:gd name="connsiteY173-5262" fmla="*/ 2558005 h 5311470"/>
                <a:gd name="connsiteX174-5263" fmla="*/ 3993950 w 4098122"/>
                <a:gd name="connsiteY174-5264" fmla="*/ 2592729 h 5311470"/>
                <a:gd name="connsiteX175-5265" fmla="*/ 4028674 w 4098122"/>
                <a:gd name="connsiteY175-5266" fmla="*/ 2916820 h 5311470"/>
                <a:gd name="connsiteX176-5267" fmla="*/ 4051823 w 4098122"/>
                <a:gd name="connsiteY176-5268" fmla="*/ 3067291 h 5311470"/>
                <a:gd name="connsiteX177-5269" fmla="*/ 4040249 w 4098122"/>
                <a:gd name="connsiteY177-5270" fmla="*/ 3125164 h 5311470"/>
                <a:gd name="connsiteX178-5271" fmla="*/ 4029899 w 4098122"/>
                <a:gd name="connsiteY178-5272" fmla="*/ 3164921 h 5311470"/>
                <a:gd name="connsiteX179-5273" fmla="*/ 4031149 w 4098122"/>
                <a:gd name="connsiteY179-5274" fmla="*/ 3158443 h 5311470"/>
                <a:gd name="connsiteX180-5275" fmla="*/ 4029899 w 4098122"/>
                <a:gd name="connsiteY180-5276" fmla="*/ 3164921 h 5311470"/>
                <a:gd name="connsiteX181-5277" fmla="*/ 4017099 w 4098122"/>
                <a:gd name="connsiteY181-5278" fmla="*/ 3229336 h 5311470"/>
                <a:gd name="connsiteX182-5279" fmla="*/ 4017099 w 4098122"/>
                <a:gd name="connsiteY182-5280" fmla="*/ 3634450 h 5311470"/>
                <a:gd name="connsiteX183-5281" fmla="*/ 4051823 w 4098122"/>
                <a:gd name="connsiteY183-5282" fmla="*/ 3842795 h 5311470"/>
                <a:gd name="connsiteX184-5283" fmla="*/ 4063398 w 4098122"/>
                <a:gd name="connsiteY184-5284" fmla="*/ 3981691 h 5311470"/>
                <a:gd name="connsiteX185-5285" fmla="*/ 4051823 w 4098122"/>
                <a:gd name="connsiteY185-5286" fmla="*/ 4120587 h 5311470"/>
                <a:gd name="connsiteX186-5287" fmla="*/ 4040249 w 4098122"/>
                <a:gd name="connsiteY186-5288" fmla="*/ 4155311 h 5311470"/>
                <a:gd name="connsiteX187-5289" fmla="*/ 4017099 w 4098122"/>
                <a:gd name="connsiteY187-5290" fmla="*/ 4444678 h 5311470"/>
                <a:gd name="connsiteX188-5291" fmla="*/ 4028674 w 4098122"/>
                <a:gd name="connsiteY188-5292" fmla="*/ 4734045 h 5311470"/>
                <a:gd name="connsiteX189-5293" fmla="*/ 4040249 w 4098122"/>
                <a:gd name="connsiteY189-5294" fmla="*/ 4768769 h 5311470"/>
                <a:gd name="connsiteX190-5295" fmla="*/ 4025844 w 4098122"/>
                <a:gd name="connsiteY190-5296" fmla="*/ 5150698 h 5311470"/>
                <a:gd name="connsiteX191-5297" fmla="*/ 4014270 w 4098122"/>
                <a:gd name="connsiteY191-5298" fmla="*/ 5275190 h 5311470"/>
                <a:gd name="connsiteX192-5299" fmla="*/ 3936076 w 4098122"/>
                <a:gd name="connsiteY192-5300" fmla="*/ 5254906 h 5311470"/>
                <a:gd name="connsiteX193-5301" fmla="*/ 3889778 w 4098122"/>
                <a:gd name="connsiteY193-5302" fmla="*/ 5243331 h 5311470"/>
                <a:gd name="connsiteX194-5303" fmla="*/ 3788546 w 4098122"/>
                <a:gd name="connsiteY194-5304" fmla="*/ 5240502 h 5311470"/>
                <a:gd name="connsiteX195-5305" fmla="*/ 3713143 w 4098122"/>
                <a:gd name="connsiteY195-5306" fmla="*/ 5246382 h 5311470"/>
                <a:gd name="connsiteX196-5307" fmla="*/ 3655455 w 4098122"/>
                <a:gd name="connsiteY196-5308" fmla="*/ 5234733 h 5311470"/>
                <a:gd name="connsiteX197-5309" fmla="*/ 3600411 w 4098122"/>
                <a:gd name="connsiteY197-5310" fmla="*/ 5231757 h 5311470"/>
                <a:gd name="connsiteX198-5311" fmla="*/ 3565686 w 4098122"/>
                <a:gd name="connsiteY198-5312" fmla="*/ 5243331 h 5311470"/>
                <a:gd name="connsiteX199-5313" fmla="*/ 2350345 w 4098122"/>
                <a:gd name="connsiteY199-5314" fmla="*/ 5266481 h 5311470"/>
                <a:gd name="connsiteX200-5315" fmla="*/ 2188299 w 4098122"/>
                <a:gd name="connsiteY200-5316" fmla="*/ 5289630 h 5311470"/>
                <a:gd name="connsiteX201-5317" fmla="*/ 2095702 w 4098122"/>
                <a:gd name="connsiteY201-5318" fmla="*/ 5301205 h 5311470"/>
                <a:gd name="connsiteX202-5319" fmla="*/ 2049329 w 4098122"/>
                <a:gd name="connsiteY202-5320" fmla="*/ 5306936 h 5311470"/>
                <a:gd name="connsiteX203-5321" fmla="*/ 1968380 w 4098122"/>
                <a:gd name="connsiteY203-5322" fmla="*/ 5301205 h 5311470"/>
                <a:gd name="connsiteX204-5323" fmla="*/ 1748461 w 4098122"/>
                <a:gd name="connsiteY204-5324" fmla="*/ 5289630 h 5311470"/>
                <a:gd name="connsiteX205-5325" fmla="*/ 1574841 w 4098122"/>
                <a:gd name="connsiteY205-5326" fmla="*/ 5266481 h 5311470"/>
                <a:gd name="connsiteX206-5327" fmla="*/ 1505393 w 4098122"/>
                <a:gd name="connsiteY206-5328" fmla="*/ 5243331 h 5311470"/>
                <a:gd name="connsiteX207-5329" fmla="*/ 1470669 w 4098122"/>
                <a:gd name="connsiteY207-5330" fmla="*/ 5231757 h 5311470"/>
                <a:gd name="connsiteX208-5331" fmla="*/ 1435945 w 4098122"/>
                <a:gd name="connsiteY208-5332" fmla="*/ 5220182 h 5311470"/>
                <a:gd name="connsiteX209-5333" fmla="*/ 1366497 w 4098122"/>
                <a:gd name="connsiteY209-5334" fmla="*/ 5208607 h 5311470"/>
                <a:gd name="connsiteX210-5335" fmla="*/ 1331773 w 4098122"/>
                <a:gd name="connsiteY210-5336" fmla="*/ 5197033 h 5311470"/>
                <a:gd name="connsiteX211-5337" fmla="*/ 1273899 w 4098122"/>
                <a:gd name="connsiteY211-5338" fmla="*/ 5185458 h 5311470"/>
                <a:gd name="connsiteX212-5339" fmla="*/ 1088704 w 4098122"/>
                <a:gd name="connsiteY212-5340" fmla="*/ 5197033 h 5311470"/>
                <a:gd name="connsiteX213-5341" fmla="*/ 1030831 w 4098122"/>
                <a:gd name="connsiteY213-5342" fmla="*/ 5208607 h 5311470"/>
                <a:gd name="connsiteX214-5343" fmla="*/ 799337 w 4098122"/>
                <a:gd name="connsiteY214-5344" fmla="*/ 5197033 h 5311470"/>
                <a:gd name="connsiteX215-5345" fmla="*/ 648866 w 4098122"/>
                <a:gd name="connsiteY215-5346" fmla="*/ 5231757 h 5311470"/>
                <a:gd name="connsiteX216-5347" fmla="*/ 452097 w 4098122"/>
                <a:gd name="connsiteY216-5348" fmla="*/ 5197033 h 5311470"/>
                <a:gd name="connsiteX217-5349" fmla="*/ 244625 w 4098122"/>
                <a:gd name="connsiteY217-5350" fmla="*/ 5207919 h 5311470"/>
                <a:gd name="connsiteX218-5351" fmla="*/ 174304 w 4098122"/>
                <a:gd name="connsiteY218-5352" fmla="*/ 5220182 h 5311470"/>
                <a:gd name="connsiteX219-5353" fmla="*/ 117808 w 4098122"/>
                <a:gd name="connsiteY219-5354" fmla="*/ 5228128 h 5311470"/>
                <a:gd name="connsiteX220-5355" fmla="*/ 12259 w 4098122"/>
                <a:gd name="connsiteY220-5356" fmla="*/ 5243331 h 5311470"/>
                <a:gd name="connsiteX221-5357" fmla="*/ 23144 w 4098122"/>
                <a:gd name="connsiteY221-5358" fmla="*/ 5109442 h 5311470"/>
                <a:gd name="connsiteX222-5359" fmla="*/ 46294 w 4098122"/>
                <a:gd name="connsiteY222-5360" fmla="*/ 5020289 h 5311470"/>
                <a:gd name="connsiteX223-5361" fmla="*/ 35408 w 4098122"/>
                <a:gd name="connsiteY223-5362" fmla="*/ 4826643 h 5311470"/>
                <a:gd name="connsiteX224-5363" fmla="*/ 58557 w 4098122"/>
                <a:gd name="connsiteY224-5364" fmla="*/ 4791919 h 5311470"/>
                <a:gd name="connsiteX225-5365" fmla="*/ 70132 w 4098122"/>
                <a:gd name="connsiteY225-5366" fmla="*/ 4745620 h 5311470"/>
                <a:gd name="connsiteX226-5367" fmla="*/ 35408 w 4098122"/>
                <a:gd name="connsiteY226-5368" fmla="*/ 4676172 h 5311470"/>
                <a:gd name="connsiteX227-5369" fmla="*/ 23833 w 4098122"/>
                <a:gd name="connsiteY227-5370" fmla="*/ 4641448 h 5311470"/>
                <a:gd name="connsiteX228-5371" fmla="*/ 35408 w 4098122"/>
                <a:gd name="connsiteY228-5372" fmla="*/ 4514126 h 5311470"/>
                <a:gd name="connsiteX229-5373" fmla="*/ 46983 w 4098122"/>
                <a:gd name="connsiteY229-5374" fmla="*/ 4467828 h 5311470"/>
                <a:gd name="connsiteX230-5375" fmla="*/ 70132 w 4098122"/>
                <a:gd name="connsiteY230-5376" fmla="*/ 4363655 h 5311470"/>
                <a:gd name="connsiteX231-5377" fmla="*/ 58557 w 4098122"/>
                <a:gd name="connsiteY231-5378" fmla="*/ 4305782 h 5311470"/>
                <a:gd name="connsiteX232-5379" fmla="*/ 46983 w 4098122"/>
                <a:gd name="connsiteY232-5380" fmla="*/ 4236334 h 5311470"/>
                <a:gd name="connsiteX233-5381" fmla="*/ 23833 w 4098122"/>
                <a:gd name="connsiteY233-5382" fmla="*/ 4166886 h 5311470"/>
                <a:gd name="connsiteX234-5383" fmla="*/ 35408 w 4098122"/>
                <a:gd name="connsiteY234-5384" fmla="*/ 3877519 h 5311470"/>
                <a:gd name="connsiteX235-5385" fmla="*/ 46983 w 4098122"/>
                <a:gd name="connsiteY235-5386" fmla="*/ 3819645 h 5311470"/>
                <a:gd name="connsiteX236-5387" fmla="*/ 116431 w 4098122"/>
                <a:gd name="connsiteY236-5388" fmla="*/ 3750197 h 5311470"/>
                <a:gd name="connsiteX237-5389" fmla="*/ 93281 w 4098122"/>
                <a:gd name="connsiteY237-5390" fmla="*/ 3611301 h 5311470"/>
                <a:gd name="connsiteX238-5391" fmla="*/ 70132 w 4098122"/>
                <a:gd name="connsiteY238-5392" fmla="*/ 3576577 h 5311470"/>
                <a:gd name="connsiteX239-5393" fmla="*/ 58557 w 4098122"/>
                <a:gd name="connsiteY239-5394" fmla="*/ 3437681 h 5311470"/>
                <a:gd name="connsiteX240-5395" fmla="*/ 35408 w 4098122"/>
                <a:gd name="connsiteY240-5396" fmla="*/ 3345083 h 5311470"/>
                <a:gd name="connsiteX241-5397" fmla="*/ 12259 w 4098122"/>
                <a:gd name="connsiteY241-5398" fmla="*/ 3264060 h 5311470"/>
                <a:gd name="connsiteX242-5399" fmla="*/ 23833 w 4098122"/>
                <a:gd name="connsiteY242-5400" fmla="*/ 3078866 h 5311470"/>
                <a:gd name="connsiteX243-5401" fmla="*/ 46983 w 4098122"/>
                <a:gd name="connsiteY243-5402" fmla="*/ 3009417 h 5311470"/>
                <a:gd name="connsiteX244-5403" fmla="*/ 58557 w 4098122"/>
                <a:gd name="connsiteY244-5404" fmla="*/ 2974693 h 5311470"/>
                <a:gd name="connsiteX245-5405" fmla="*/ 46983 w 4098122"/>
                <a:gd name="connsiteY245-5406" fmla="*/ 2812648 h 5311470"/>
                <a:gd name="connsiteX246-5407" fmla="*/ 35408 w 4098122"/>
                <a:gd name="connsiteY246-5408" fmla="*/ 2673752 h 5311470"/>
                <a:gd name="connsiteX247-5409" fmla="*/ 46983 w 4098122"/>
                <a:gd name="connsiteY247-5410" fmla="*/ 2523281 h 5311470"/>
                <a:gd name="connsiteX248-5411" fmla="*/ 70132 w 4098122"/>
                <a:gd name="connsiteY248-5412" fmla="*/ 2453833 h 5311470"/>
                <a:gd name="connsiteX249-5413" fmla="*/ 58557 w 4098122"/>
                <a:gd name="connsiteY249-5414" fmla="*/ 2257063 h 5311470"/>
                <a:gd name="connsiteX250-5415" fmla="*/ 46983 w 4098122"/>
                <a:gd name="connsiteY250-5416" fmla="*/ 2210764 h 5311470"/>
                <a:gd name="connsiteX251-5417" fmla="*/ 23833 w 4098122"/>
                <a:gd name="connsiteY251-5418" fmla="*/ 2176040 h 5311470"/>
                <a:gd name="connsiteX252-5419" fmla="*/ 23833 w 4098122"/>
                <a:gd name="connsiteY252-5420" fmla="*/ 1828800 h 5311470"/>
                <a:gd name="connsiteX253-5421" fmla="*/ 35408 w 4098122"/>
                <a:gd name="connsiteY253-5422" fmla="*/ 1713053 h 5311470"/>
                <a:gd name="connsiteX254-5423" fmla="*/ 58557 w 4098122"/>
                <a:gd name="connsiteY254-5424" fmla="*/ 1643605 h 5311470"/>
                <a:gd name="connsiteX255-5425" fmla="*/ 35408 w 4098122"/>
                <a:gd name="connsiteY255-5426" fmla="*/ 1481559 h 5311470"/>
                <a:gd name="connsiteX256-5427" fmla="*/ 23833 w 4098122"/>
                <a:gd name="connsiteY256-5428" fmla="*/ 1446835 h 5311470"/>
                <a:gd name="connsiteX257-5429" fmla="*/ 684 w 4098122"/>
                <a:gd name="connsiteY257-5430" fmla="*/ 1365812 h 5311470"/>
                <a:gd name="connsiteX258-5431" fmla="*/ 12259 w 4098122"/>
                <a:gd name="connsiteY258-5432" fmla="*/ 1192192 h 5311470"/>
                <a:gd name="connsiteX259-5433" fmla="*/ 23833 w 4098122"/>
                <a:gd name="connsiteY259-5434" fmla="*/ 1157468 h 5311470"/>
                <a:gd name="connsiteX260-5435" fmla="*/ 58557 w 4098122"/>
                <a:gd name="connsiteY260-5436" fmla="*/ 1064871 h 5311470"/>
                <a:gd name="connsiteX261-5437" fmla="*/ 46983 w 4098122"/>
                <a:gd name="connsiteY261-5438" fmla="*/ 844952 h 5311470"/>
                <a:gd name="connsiteX262-5439" fmla="*/ 35408 w 4098122"/>
                <a:gd name="connsiteY262-5440" fmla="*/ 787078 h 5311470"/>
                <a:gd name="connsiteX263-5441" fmla="*/ 23833 w 4098122"/>
                <a:gd name="connsiteY263-5442" fmla="*/ 648182 h 5311470"/>
                <a:gd name="connsiteX264-5443" fmla="*/ 12259 w 4098122"/>
                <a:gd name="connsiteY264-5444" fmla="*/ 555585 h 5311470"/>
                <a:gd name="connsiteX265-5445" fmla="*/ 23833 w 4098122"/>
                <a:gd name="connsiteY265-5446" fmla="*/ 115747 h 5311470"/>
                <a:gd name="connsiteX266-5447" fmla="*/ 70132 w 4098122"/>
                <a:gd name="connsiteY266-5448" fmla="*/ 69448 h 5311470"/>
                <a:gd name="connsiteX267-5449" fmla="*/ 428947 w 4098122"/>
                <a:gd name="connsiteY267-5450" fmla="*/ 69448 h 5311470"/>
                <a:gd name="connsiteX268-5451" fmla="*/ 556269 w 4098122"/>
                <a:gd name="connsiteY268-5452" fmla="*/ 81022 h 5311470"/>
                <a:gd name="connsiteX269-5453" fmla="*/ 891935 w 4098122"/>
                <a:gd name="connsiteY269-5454" fmla="*/ 57873 h 5311470"/>
                <a:gd name="connsiteX270-5455" fmla="*/ 926659 w 4098122"/>
                <a:gd name="connsiteY270-5456" fmla="*/ 46298 h 5311470"/>
                <a:gd name="connsiteX271-5457" fmla="*/ 961383 w 4098122"/>
                <a:gd name="connsiteY271-5458" fmla="*/ 23149 h 5311470"/>
                <a:gd name="connsiteX272-5459" fmla="*/ 1007681 w 4098122"/>
                <a:gd name="connsiteY272-5460" fmla="*/ 0 h 5311470"/>
                <a:gd name="connsiteX0-5461" fmla="*/ 1056735 w 4098122"/>
                <a:gd name="connsiteY0-5462" fmla="*/ 149710 h 5311470"/>
                <a:gd name="connsiteX1-5463" fmla="*/ 1010449 w 4098122"/>
                <a:gd name="connsiteY1-5464" fmla="*/ 140754 h 5311470"/>
                <a:gd name="connsiteX2-5465" fmla="*/ 912755 w 4098122"/>
                <a:gd name="connsiteY2-5466" fmla="*/ 151921 h 5311470"/>
                <a:gd name="connsiteX3-5467" fmla="*/ 665066 w 4098122"/>
                <a:gd name="connsiteY3-5468" fmla="*/ 174258 h 5311470"/>
                <a:gd name="connsiteX4-5469" fmla="*/ 546340 w 4098122"/>
                <a:gd name="connsiteY4-5470" fmla="*/ 163090 h 5311470"/>
                <a:gd name="connsiteX5-5471" fmla="*/ 193938 w 4098122"/>
                <a:gd name="connsiteY5-5472" fmla="*/ 169028 h 5311470"/>
                <a:gd name="connsiteX6-5473" fmla="*/ 168578 w 4098122"/>
                <a:gd name="connsiteY6-5474" fmla="*/ 207762 h 5311470"/>
                <a:gd name="connsiteX7-5475" fmla="*/ 187473 w 4098122"/>
                <a:gd name="connsiteY7-5476" fmla="*/ 608390 h 5311470"/>
                <a:gd name="connsiteX8-5477" fmla="*/ 208505 w 4098122"/>
                <a:gd name="connsiteY8-5478" fmla="*/ 760923 h 5311470"/>
                <a:gd name="connsiteX9-5479" fmla="*/ 179372 w 4098122"/>
                <a:gd name="connsiteY9-5480" fmla="*/ 855496 h 5311470"/>
                <a:gd name="connsiteX10-5481" fmla="*/ 190165 w 4098122"/>
                <a:gd name="connsiteY10-5482" fmla="*/ 911336 h 5311470"/>
                <a:gd name="connsiteX11-5483" fmla="*/ 222545 w 4098122"/>
                <a:gd name="connsiteY11-5484" fmla="*/ 1056518 h 5311470"/>
                <a:gd name="connsiteX12-5485" fmla="*/ 209587 w 4098122"/>
                <a:gd name="connsiteY12-5486" fmla="*/ 1198869 h 5311470"/>
                <a:gd name="connsiteX13-5487" fmla="*/ 193411 w 4098122"/>
                <a:gd name="connsiteY13-5488" fmla="*/ 1287934 h 5311470"/>
                <a:gd name="connsiteX14-5489" fmla="*/ 146992 w 4098122"/>
                <a:gd name="connsiteY14-5490" fmla="*/ 1413887 h 5311470"/>
                <a:gd name="connsiteX15-5491" fmla="*/ 168578 w 4098122"/>
                <a:gd name="connsiteY15-5492" fmla="*/ 1492062 h 5311470"/>
                <a:gd name="connsiteX16-5493" fmla="*/ 179372 w 4098122"/>
                <a:gd name="connsiteY16-5494" fmla="*/ 1525566 h 5311470"/>
                <a:gd name="connsiteX17-5495" fmla="*/ 200958 w 4098122"/>
                <a:gd name="connsiteY17-5496" fmla="*/ 1681916 h 5311470"/>
                <a:gd name="connsiteX18-5497" fmla="*/ 179372 w 4098122"/>
                <a:gd name="connsiteY18-5498" fmla="*/ 1748923 h 5311470"/>
                <a:gd name="connsiteX19-5499" fmla="*/ 168578 w 4098122"/>
                <a:gd name="connsiteY19-5500" fmla="*/ 1860602 h 5311470"/>
                <a:gd name="connsiteX20-5501" fmla="*/ 204205 w 4098122"/>
                <a:gd name="connsiteY20-5502" fmla="*/ 2148134 h 5311470"/>
                <a:gd name="connsiteX21-5503" fmla="*/ 190165 w 4098122"/>
                <a:gd name="connsiteY21-5504" fmla="*/ 2229139 h 5311470"/>
                <a:gd name="connsiteX22-5505" fmla="*/ 200958 w 4098122"/>
                <a:gd name="connsiteY22-5506" fmla="*/ 2273811 h 5311470"/>
                <a:gd name="connsiteX23-5507" fmla="*/ 211751 w 4098122"/>
                <a:gd name="connsiteY23-5508" fmla="*/ 2463665 h 5311470"/>
                <a:gd name="connsiteX24-5509" fmla="*/ 190165 w 4098122"/>
                <a:gd name="connsiteY24-5510" fmla="*/ 2530671 h 5311470"/>
                <a:gd name="connsiteX25-5511" fmla="*/ 197184 w 4098122"/>
                <a:gd name="connsiteY25-5512" fmla="*/ 2693667 h 5311470"/>
                <a:gd name="connsiteX26-5513" fmla="*/ 190165 w 4098122"/>
                <a:gd name="connsiteY26-5514" fmla="*/ 2809867 h 5311470"/>
                <a:gd name="connsiteX27-5515" fmla="*/ 200958 w 4098122"/>
                <a:gd name="connsiteY27-5516" fmla="*/ 2966216 h 5311470"/>
                <a:gd name="connsiteX28-5517" fmla="*/ 190165 w 4098122"/>
                <a:gd name="connsiteY28-5518" fmla="*/ 2999720 h 5311470"/>
                <a:gd name="connsiteX29-5519" fmla="*/ 168578 w 4098122"/>
                <a:gd name="connsiteY29-5520" fmla="*/ 3066728 h 5311470"/>
                <a:gd name="connsiteX30-5521" fmla="*/ 187473 w 4098122"/>
                <a:gd name="connsiteY30-5522" fmla="*/ 3221661 h 5311470"/>
                <a:gd name="connsiteX31-5523" fmla="*/ 179372 w 4098122"/>
                <a:gd name="connsiteY31-5524" fmla="*/ 3323587 h 5311470"/>
                <a:gd name="connsiteX32-5525" fmla="*/ 200958 w 4098122"/>
                <a:gd name="connsiteY32-5526" fmla="*/ 3412930 h 5311470"/>
                <a:gd name="connsiteX33-5527" fmla="*/ 211751 w 4098122"/>
                <a:gd name="connsiteY33-5528" fmla="*/ 3546944 h 5311470"/>
                <a:gd name="connsiteX34-5529" fmla="*/ 233337 w 4098122"/>
                <a:gd name="connsiteY34-5530" fmla="*/ 3580448 h 5311470"/>
                <a:gd name="connsiteX35-5531" fmla="*/ 254924 w 4098122"/>
                <a:gd name="connsiteY35-5532" fmla="*/ 3714461 h 5311470"/>
                <a:gd name="connsiteX36-5533" fmla="*/ 207978 w 4098122"/>
                <a:gd name="connsiteY36-5534" fmla="*/ 3817095 h 5311470"/>
                <a:gd name="connsiteX37-5535" fmla="*/ 214443 w 4098122"/>
                <a:gd name="connsiteY37-5536" fmla="*/ 3951817 h 5311470"/>
                <a:gd name="connsiteX38-5537" fmla="*/ 168578 w 4098122"/>
                <a:gd name="connsiteY38-5538" fmla="*/ 4116504 h 5311470"/>
                <a:gd name="connsiteX39-5539" fmla="*/ 190165 w 4098122"/>
                <a:gd name="connsiteY39-5540" fmla="*/ 4183511 h 5311470"/>
                <a:gd name="connsiteX40-5541" fmla="*/ 218216 w 4098122"/>
                <a:gd name="connsiteY40-5542" fmla="*/ 4256733 h 5311470"/>
                <a:gd name="connsiteX41-5543" fmla="*/ 211751 w 4098122"/>
                <a:gd name="connsiteY41-5544" fmla="*/ 4306356 h 5311470"/>
                <a:gd name="connsiteX42-5545" fmla="*/ 190165 w 4098122"/>
                <a:gd name="connsiteY42-5546" fmla="*/ 4406868 h 5311470"/>
                <a:gd name="connsiteX43-5547" fmla="*/ 179372 w 4098122"/>
                <a:gd name="connsiteY43-5548" fmla="*/ 4451539 h 5311470"/>
                <a:gd name="connsiteX44-5549" fmla="*/ 168578 w 4098122"/>
                <a:gd name="connsiteY44-5550" fmla="*/ 4574385 h 5311470"/>
                <a:gd name="connsiteX45-5551" fmla="*/ 179372 w 4098122"/>
                <a:gd name="connsiteY45-5552" fmla="*/ 4607889 h 5311470"/>
                <a:gd name="connsiteX46-5553" fmla="*/ 211751 w 4098122"/>
                <a:gd name="connsiteY46-5554" fmla="*/ 4674896 h 5311470"/>
                <a:gd name="connsiteX47-5555" fmla="*/ 200958 w 4098122"/>
                <a:gd name="connsiteY47-5556" fmla="*/ 4719567 h 5311470"/>
                <a:gd name="connsiteX48-5557" fmla="*/ 179372 w 4098122"/>
                <a:gd name="connsiteY48-5558" fmla="*/ 4753071 h 5311470"/>
                <a:gd name="connsiteX49-5559" fmla="*/ 179372 w 4098122"/>
                <a:gd name="connsiteY49-5560" fmla="*/ 5009930 h 5311470"/>
                <a:gd name="connsiteX50-5561" fmla="*/ 157786 w 4098122"/>
                <a:gd name="connsiteY50-5562" fmla="*/ 5043435 h 5311470"/>
                <a:gd name="connsiteX51-5563" fmla="*/ 180935 w 4098122"/>
                <a:gd name="connsiteY51-5564" fmla="*/ 5108814 h 5311470"/>
                <a:gd name="connsiteX52-5565" fmla="*/ 230213 w 4098122"/>
                <a:gd name="connsiteY52-5566" fmla="*/ 5074497 h 5311470"/>
                <a:gd name="connsiteX53-5567" fmla="*/ 308890 w 4098122"/>
                <a:gd name="connsiteY53-5568" fmla="*/ 5132777 h 5311470"/>
                <a:gd name="connsiteX54-5569" fmla="*/ 330477 w 4098122"/>
                <a:gd name="connsiteY54-5570" fmla="*/ 5110441 h 5311470"/>
                <a:gd name="connsiteX55-5571" fmla="*/ 524754 w 4098122"/>
                <a:gd name="connsiteY55-5572" fmla="*/ 5099273 h 5311470"/>
                <a:gd name="connsiteX56-5573" fmla="*/ 783791 w 4098122"/>
                <a:gd name="connsiteY56-5574" fmla="*/ 5099273 h 5311470"/>
                <a:gd name="connsiteX57-5575" fmla="*/ 891723 w 4098122"/>
                <a:gd name="connsiteY57-5576" fmla="*/ 5110441 h 5311470"/>
                <a:gd name="connsiteX58-5577" fmla="*/ 1107587 w 4098122"/>
                <a:gd name="connsiteY58-5578" fmla="*/ 5121609 h 5311470"/>
                <a:gd name="connsiteX59-5579" fmla="*/ 1161553 w 4098122"/>
                <a:gd name="connsiteY59-5580" fmla="*/ 5110441 h 5311470"/>
                <a:gd name="connsiteX60-5581" fmla="*/ 1334244 w 4098122"/>
                <a:gd name="connsiteY60-5582" fmla="*/ 5099273 h 5311470"/>
                <a:gd name="connsiteX61-5583" fmla="*/ 1388211 w 4098122"/>
                <a:gd name="connsiteY61-5584" fmla="*/ 5110441 h 5311470"/>
                <a:gd name="connsiteX62-5585" fmla="*/ 1420590 w 4098122"/>
                <a:gd name="connsiteY62-5586" fmla="*/ 5121609 h 5311470"/>
                <a:gd name="connsiteX63-5587" fmla="*/ 1485349 w 4098122"/>
                <a:gd name="connsiteY63-5588" fmla="*/ 5132777 h 5311470"/>
                <a:gd name="connsiteX64-5589" fmla="*/ 1517729 w 4098122"/>
                <a:gd name="connsiteY64-5590" fmla="*/ 5143945 h 5311470"/>
                <a:gd name="connsiteX65-5591" fmla="*/ 1550108 w 4098122"/>
                <a:gd name="connsiteY65-5592" fmla="*/ 5155112 h 5311470"/>
                <a:gd name="connsiteX66-5593" fmla="*/ 1614868 w 4098122"/>
                <a:gd name="connsiteY66-5594" fmla="*/ 5177448 h 5311470"/>
                <a:gd name="connsiteX67-5595" fmla="*/ 1802785 w 4098122"/>
                <a:gd name="connsiteY67-5596" fmla="*/ 5181199 h 5311470"/>
                <a:gd name="connsiteX68-5597" fmla="*/ 1926080 w 4098122"/>
                <a:gd name="connsiteY68-5598" fmla="*/ 5173781 h 5311470"/>
                <a:gd name="connsiteX69-5599" fmla="*/ 2060390 w 4098122"/>
                <a:gd name="connsiteY69-5600" fmla="*/ 5177531 h 5311470"/>
                <a:gd name="connsiteX70-5601" fmla="*/ 2137733 w 4098122"/>
                <a:gd name="connsiteY70-5602" fmla="*/ 5177498 h 5311470"/>
                <a:gd name="connsiteX71-5603" fmla="*/ 2216643 w 4098122"/>
                <a:gd name="connsiteY71-5604" fmla="*/ 5170047 h 5311470"/>
                <a:gd name="connsiteX72-5605" fmla="*/ 2338012 w 4098122"/>
                <a:gd name="connsiteY72-5606" fmla="*/ 5177448 h 5311470"/>
                <a:gd name="connsiteX73-5607" fmla="*/ 3426693 w 4098122"/>
                <a:gd name="connsiteY73-5608" fmla="*/ 5140244 h 5311470"/>
                <a:gd name="connsiteX74-5609" fmla="*/ 3485092 w 4098122"/>
                <a:gd name="connsiteY74-5610" fmla="*/ 5129077 h 5311470"/>
                <a:gd name="connsiteX75-5611" fmla="*/ 3536058 w 4098122"/>
                <a:gd name="connsiteY75-5612" fmla="*/ 5121609 h 5311470"/>
                <a:gd name="connsiteX76-5613" fmla="*/ 3606819 w 4098122"/>
                <a:gd name="connsiteY76-5614" fmla="*/ 5129026 h 5311470"/>
                <a:gd name="connsiteX77-5615" fmla="*/ 3665576 w 4098122"/>
                <a:gd name="connsiteY77-5616" fmla="*/ 5132777 h 5311470"/>
                <a:gd name="connsiteX78-5617" fmla="*/ 3773508 w 4098122"/>
                <a:gd name="connsiteY78-5618" fmla="*/ 5155112 h 5311470"/>
                <a:gd name="connsiteX79-5619" fmla="*/ 3816680 w 4098122"/>
                <a:gd name="connsiteY79-5620" fmla="*/ 5166280 h 5311470"/>
                <a:gd name="connsiteX80-5621" fmla="*/ 3870647 w 4098122"/>
                <a:gd name="connsiteY80-5622" fmla="*/ 5177448 h 5311470"/>
                <a:gd name="connsiteX81-5623" fmla="*/ 3874975 w 4098122"/>
                <a:gd name="connsiteY81-5624" fmla="*/ 5037497 h 5311470"/>
                <a:gd name="connsiteX82-5625" fmla="*/ 3913820 w 4098122"/>
                <a:gd name="connsiteY82-5626" fmla="*/ 4697231 h 5311470"/>
                <a:gd name="connsiteX83-5627" fmla="*/ 3903026 w 4098122"/>
                <a:gd name="connsiteY83-5628" fmla="*/ 4663727 h 5311470"/>
                <a:gd name="connsiteX84-5629" fmla="*/ 3892233 w 4098122"/>
                <a:gd name="connsiteY84-5630" fmla="*/ 4384532 h 5311470"/>
                <a:gd name="connsiteX85-5631" fmla="*/ 3881440 w 4098122"/>
                <a:gd name="connsiteY85-5632" fmla="*/ 4105336 h 5311470"/>
                <a:gd name="connsiteX86-5633" fmla="*/ 3924612 w 4098122"/>
                <a:gd name="connsiteY86-5634" fmla="*/ 4071832 h 5311470"/>
                <a:gd name="connsiteX87-5635" fmla="*/ 3899780 w 4098122"/>
                <a:gd name="connsiteY87-5636" fmla="*/ 3931880 h 5311470"/>
                <a:gd name="connsiteX88-5637" fmla="*/ 3872811 w 4098122"/>
                <a:gd name="connsiteY88-5638" fmla="*/ 3820202 h 5311470"/>
                <a:gd name="connsiteX89-5639" fmla="*/ 3892233 w 4098122"/>
                <a:gd name="connsiteY89-5640" fmla="*/ 3602783 h 5311470"/>
                <a:gd name="connsiteX90-5641" fmla="*/ 3878749 w 4098122"/>
                <a:gd name="connsiteY90-5642" fmla="*/ 3246828 h 5311470"/>
                <a:gd name="connsiteX91-5643" fmla="*/ 3913820 w 4098122"/>
                <a:gd name="connsiteY91-5644" fmla="*/ 3111398 h 5311470"/>
                <a:gd name="connsiteX92-5645" fmla="*/ 3924612 w 4098122"/>
                <a:gd name="connsiteY92-5646" fmla="*/ 3055560 h 5311470"/>
                <a:gd name="connsiteX93-5647" fmla="*/ 3903026 w 4098122"/>
                <a:gd name="connsiteY93-5648" fmla="*/ 2910378 h 5311470"/>
                <a:gd name="connsiteX94-5649" fmla="*/ 3897643 w 4098122"/>
                <a:gd name="connsiteY94-5650" fmla="*/ 2689852 h 5311470"/>
                <a:gd name="connsiteX95-5651" fmla="*/ 3859853 w 4098122"/>
                <a:gd name="connsiteY95-5652" fmla="*/ 2564175 h 5311470"/>
                <a:gd name="connsiteX96-5653" fmla="*/ 3838267 w 4098122"/>
                <a:gd name="connsiteY96-5654" fmla="*/ 2541839 h 5311470"/>
                <a:gd name="connsiteX97-5655" fmla="*/ 3827474 w 4098122"/>
                <a:gd name="connsiteY97-5656" fmla="*/ 2407825 h 5311470"/>
                <a:gd name="connsiteX98-5657" fmla="*/ 3838267 w 4098122"/>
                <a:gd name="connsiteY98-5658" fmla="*/ 2374321 h 5311470"/>
                <a:gd name="connsiteX99-5659" fmla="*/ 3849060 w 4098122"/>
                <a:gd name="connsiteY99-5660" fmla="*/ 2296146 h 5311470"/>
                <a:gd name="connsiteX100-5661" fmla="*/ 3870647 w 4098122"/>
                <a:gd name="connsiteY100-5662" fmla="*/ 2273811 h 5311470"/>
                <a:gd name="connsiteX101-5663" fmla="*/ 3903026 w 4098122"/>
                <a:gd name="connsiteY101-5664" fmla="*/ 2184469 h 5311470"/>
                <a:gd name="connsiteX102-5665" fmla="*/ 3913820 w 4098122"/>
                <a:gd name="connsiteY102-5666" fmla="*/ 2005783 h 5311470"/>
                <a:gd name="connsiteX103-5667" fmla="*/ 3935406 w 4098122"/>
                <a:gd name="connsiteY103-5668" fmla="*/ 1793595 h 5311470"/>
                <a:gd name="connsiteX104-5669" fmla="*/ 3924612 w 4098122"/>
                <a:gd name="connsiteY104-5670" fmla="*/ 1648413 h 5311470"/>
                <a:gd name="connsiteX105-5671" fmla="*/ 3946199 w 4098122"/>
                <a:gd name="connsiteY105-5672" fmla="*/ 1614909 h 5311470"/>
                <a:gd name="connsiteX106-5673" fmla="*/ 3940816 w 4098122"/>
                <a:gd name="connsiteY106-5674" fmla="*/ 1485848 h 5311470"/>
                <a:gd name="connsiteX107-5675" fmla="*/ 3947836 w 4098122"/>
                <a:gd name="connsiteY107-5676" fmla="*/ 1378692 h 5311470"/>
                <a:gd name="connsiteX108-5677" fmla="*/ 3931105 w 4098122"/>
                <a:gd name="connsiteY108-5678" fmla="*/ 1305039 h 5311470"/>
                <a:gd name="connsiteX109-5679" fmla="*/ 3913293 w 4098122"/>
                <a:gd name="connsiteY109-5680" fmla="*/ 1178655 h 5311470"/>
                <a:gd name="connsiteX110-5681" fmla="*/ 3903026 w 4098122"/>
                <a:gd name="connsiteY110-5682" fmla="*/ 676810 h 5311470"/>
                <a:gd name="connsiteX111-5683" fmla="*/ 3917066 w 4098122"/>
                <a:gd name="connsiteY111-5684" fmla="*/ 454869 h 5311470"/>
                <a:gd name="connsiteX112-5685" fmla="*/ 3892233 w 4098122"/>
                <a:gd name="connsiteY112-5686" fmla="*/ 397615 h 5311470"/>
                <a:gd name="connsiteX113-5687" fmla="*/ 3913820 w 4098122"/>
                <a:gd name="connsiteY113-5688" fmla="*/ 218929 h 5311470"/>
                <a:gd name="connsiteX114-5689" fmla="*/ 3827474 w 4098122"/>
                <a:gd name="connsiteY114-5690" fmla="*/ 196594 h 5311470"/>
                <a:gd name="connsiteX115-5691" fmla="*/ 3795094 w 4098122"/>
                <a:gd name="connsiteY115-5692" fmla="*/ 174258 h 5311470"/>
                <a:gd name="connsiteX116-5693" fmla="*/ 3719542 w 4098122"/>
                <a:gd name="connsiteY116-5694" fmla="*/ 163090 h 5311470"/>
                <a:gd name="connsiteX117-5695" fmla="*/ 3683388 w 4098122"/>
                <a:gd name="connsiteY117-5696" fmla="*/ 154045 h 5311470"/>
                <a:gd name="connsiteX118-5697" fmla="*/ 3633196 w 4098122"/>
                <a:gd name="connsiteY118-5698" fmla="*/ 140754 h 5311470"/>
                <a:gd name="connsiteX119-5699" fmla="*/ 3590023 w 4098122"/>
                <a:gd name="connsiteY119-5700" fmla="*/ 163090 h 5311470"/>
                <a:gd name="connsiteX120-5701" fmla="*/ 3287814 w 4098122"/>
                <a:gd name="connsiteY120-5702" fmla="*/ 174258 h 5311470"/>
                <a:gd name="connsiteX121-5703" fmla="*/ 3190675 w 4098122"/>
                <a:gd name="connsiteY121-5704" fmla="*/ 196594 h 5311470"/>
                <a:gd name="connsiteX122-5705" fmla="*/ 3169088 w 4098122"/>
                <a:gd name="connsiteY122-5706" fmla="*/ 174258 h 5311470"/>
                <a:gd name="connsiteX123-5707" fmla="*/ 3136709 w 4098122"/>
                <a:gd name="connsiteY123-5708" fmla="*/ 163090 h 5311470"/>
                <a:gd name="connsiteX124-5709" fmla="*/ 3115123 w 4098122"/>
                <a:gd name="connsiteY124-5710" fmla="*/ 140754 h 5311470"/>
                <a:gd name="connsiteX125-5711" fmla="*/ 3030414 w 4098122"/>
                <a:gd name="connsiteY125-5712" fmla="*/ 159276 h 5311470"/>
                <a:gd name="connsiteX126-5713" fmla="*/ 2856086 w 4098122"/>
                <a:gd name="connsiteY126-5714" fmla="*/ 151922 h 5311470"/>
                <a:gd name="connsiteX127-5715" fmla="*/ 2445944 w 4098122"/>
                <a:gd name="connsiteY127-5716" fmla="*/ 174258 h 5311470"/>
                <a:gd name="connsiteX128-5717" fmla="*/ 2118307 w 4098122"/>
                <a:gd name="connsiteY128-5718" fmla="*/ 150448 h 5311470"/>
                <a:gd name="connsiteX129-5719" fmla="*/ 1882561 w 4098122"/>
                <a:gd name="connsiteY129-5720" fmla="*/ 154045 h 5311470"/>
                <a:gd name="connsiteX130-5721" fmla="*/ 1712006 w 4098122"/>
                <a:gd name="connsiteY130-5722" fmla="*/ 140754 h 5311470"/>
                <a:gd name="connsiteX131-5723" fmla="*/ 1237105 w 4098122"/>
                <a:gd name="connsiteY131-5724" fmla="*/ 163090 h 5311470"/>
                <a:gd name="connsiteX132-5725" fmla="*/ 1160470 w 4098122"/>
                <a:gd name="connsiteY132-5726" fmla="*/ 163031 h 5311470"/>
                <a:gd name="connsiteX133-5727" fmla="*/ 1106861 w 4098122"/>
                <a:gd name="connsiteY133-5728" fmla="*/ 161556 h 5311470"/>
                <a:gd name="connsiteX134-5729" fmla="*/ 1056735 w 4098122"/>
                <a:gd name="connsiteY134-5730" fmla="*/ 149710 h 5311470"/>
                <a:gd name="connsiteX135-5731" fmla="*/ 1007681 w 4098122"/>
                <a:gd name="connsiteY135-5732" fmla="*/ 0 h 5311470"/>
                <a:gd name="connsiteX136-5733" fmla="*/ 1100279 w 4098122"/>
                <a:gd name="connsiteY136-5734" fmla="*/ 23149 h 5311470"/>
                <a:gd name="connsiteX137-5735" fmla="*/ 1169727 w 4098122"/>
                <a:gd name="connsiteY137-5736" fmla="*/ 69448 h 5311470"/>
                <a:gd name="connsiteX138-5737" fmla="*/ 1679013 w 4098122"/>
                <a:gd name="connsiteY138-5738" fmla="*/ 46298 h 5311470"/>
                <a:gd name="connsiteX139-5739" fmla="*/ 1760036 w 4098122"/>
                <a:gd name="connsiteY139-5740" fmla="*/ 23149 h 5311470"/>
                <a:gd name="connsiteX140-5741" fmla="*/ 2107276 w 4098122"/>
                <a:gd name="connsiteY140-5742" fmla="*/ 34724 h 5311470"/>
                <a:gd name="connsiteX141-5743" fmla="*/ 2466092 w 4098122"/>
                <a:gd name="connsiteY141-5744" fmla="*/ 81022 h 5311470"/>
                <a:gd name="connsiteX142-5745" fmla="*/ 2905930 w 4098122"/>
                <a:gd name="connsiteY142-5746" fmla="*/ 57873 h 5311470"/>
                <a:gd name="connsiteX143-5747" fmla="*/ 3010102 w 4098122"/>
                <a:gd name="connsiteY143-5748" fmla="*/ 34724 h 5311470"/>
                <a:gd name="connsiteX144-5749" fmla="*/ 3183722 w 4098122"/>
                <a:gd name="connsiteY144-5750" fmla="*/ 46298 h 5311470"/>
                <a:gd name="connsiteX145-5751" fmla="*/ 3206871 w 4098122"/>
                <a:gd name="connsiteY145-5752" fmla="*/ 69448 h 5311470"/>
                <a:gd name="connsiteX146-5753" fmla="*/ 3241595 w 4098122"/>
                <a:gd name="connsiteY146-5754" fmla="*/ 81022 h 5311470"/>
                <a:gd name="connsiteX147-5755" fmla="*/ 3264745 w 4098122"/>
                <a:gd name="connsiteY147-5756" fmla="*/ 104172 h 5311470"/>
                <a:gd name="connsiteX148-5757" fmla="*/ 3368917 w 4098122"/>
                <a:gd name="connsiteY148-5758" fmla="*/ 81022 h 5311470"/>
                <a:gd name="connsiteX149-5759" fmla="*/ 3693008 w 4098122"/>
                <a:gd name="connsiteY149-5760" fmla="*/ 69448 h 5311470"/>
                <a:gd name="connsiteX150-5761" fmla="*/ 3739307 w 4098122"/>
                <a:gd name="connsiteY150-5762" fmla="*/ 46298 h 5311470"/>
                <a:gd name="connsiteX151-5763" fmla="*/ 3774031 w 4098122"/>
                <a:gd name="connsiteY151-5764" fmla="*/ 23149 h 5311470"/>
                <a:gd name="connsiteX152-5765" fmla="*/ 3831904 w 4098122"/>
                <a:gd name="connsiteY152-5766" fmla="*/ 69448 h 5311470"/>
                <a:gd name="connsiteX153-5767" fmla="*/ 3912927 w 4098122"/>
                <a:gd name="connsiteY153-5768" fmla="*/ 81022 h 5311470"/>
                <a:gd name="connsiteX154-5769" fmla="*/ 3947651 w 4098122"/>
                <a:gd name="connsiteY154-5770" fmla="*/ 104172 h 5311470"/>
                <a:gd name="connsiteX155-5771" fmla="*/ 4040249 w 4098122"/>
                <a:gd name="connsiteY155-5772" fmla="*/ 127321 h 5311470"/>
                <a:gd name="connsiteX156-5773" fmla="*/ 4017099 w 4098122"/>
                <a:gd name="connsiteY156-5774" fmla="*/ 312516 h 5311470"/>
                <a:gd name="connsiteX157-5775" fmla="*/ 4005524 w 4098122"/>
                <a:gd name="connsiteY157-5776" fmla="*/ 347240 h 5311470"/>
                <a:gd name="connsiteX158-5777" fmla="*/ 4028674 w 4098122"/>
                <a:gd name="connsiteY158-5778" fmla="*/ 601883 h 5311470"/>
                <a:gd name="connsiteX159-5779" fmla="*/ 4040249 w 4098122"/>
                <a:gd name="connsiteY159-5780" fmla="*/ 1169043 h 5311470"/>
                <a:gd name="connsiteX160-5781" fmla="*/ 4063398 w 4098122"/>
                <a:gd name="connsiteY160-5782" fmla="*/ 1238491 h 5311470"/>
                <a:gd name="connsiteX161-5783" fmla="*/ 4074973 w 4098122"/>
                <a:gd name="connsiteY161-5784" fmla="*/ 1273215 h 5311470"/>
                <a:gd name="connsiteX162-5785" fmla="*/ 4098122 w 4098122"/>
                <a:gd name="connsiteY162-5786" fmla="*/ 1354238 h 5311470"/>
                <a:gd name="connsiteX163-5787" fmla="*/ 4074973 w 4098122"/>
                <a:gd name="connsiteY163-5788" fmla="*/ 1574157 h 5311470"/>
                <a:gd name="connsiteX164-5789" fmla="*/ 4051823 w 4098122"/>
                <a:gd name="connsiteY164-5790" fmla="*/ 1608881 h 5311470"/>
                <a:gd name="connsiteX165-5791" fmla="*/ 4063398 w 4098122"/>
                <a:gd name="connsiteY165-5792" fmla="*/ 1759352 h 5311470"/>
                <a:gd name="connsiteX166-5793" fmla="*/ 4040249 w 4098122"/>
                <a:gd name="connsiteY166-5794" fmla="*/ 1979271 h 5311470"/>
                <a:gd name="connsiteX167-5795" fmla="*/ 4028674 w 4098122"/>
                <a:gd name="connsiteY167-5796" fmla="*/ 2164466 h 5311470"/>
                <a:gd name="connsiteX168-5797" fmla="*/ 3993950 w 4098122"/>
                <a:gd name="connsiteY168-5798" fmla="*/ 2257063 h 5311470"/>
                <a:gd name="connsiteX169-5799" fmla="*/ 3970800 w 4098122"/>
                <a:gd name="connsiteY169-5800" fmla="*/ 2280212 h 5311470"/>
                <a:gd name="connsiteX170-5801" fmla="*/ 3959226 w 4098122"/>
                <a:gd name="connsiteY170-5802" fmla="*/ 2361235 h 5311470"/>
                <a:gd name="connsiteX171-5803" fmla="*/ 3947651 w 4098122"/>
                <a:gd name="connsiteY171-5804" fmla="*/ 2395959 h 5311470"/>
                <a:gd name="connsiteX172-5805" fmla="*/ 3959226 w 4098122"/>
                <a:gd name="connsiteY172-5806" fmla="*/ 2534855 h 5311470"/>
                <a:gd name="connsiteX173-5807" fmla="*/ 3982375 w 4098122"/>
                <a:gd name="connsiteY173-5808" fmla="*/ 2558005 h 5311470"/>
                <a:gd name="connsiteX174-5809" fmla="*/ 3993950 w 4098122"/>
                <a:gd name="connsiteY174-5810" fmla="*/ 2592729 h 5311470"/>
                <a:gd name="connsiteX175-5811" fmla="*/ 4028674 w 4098122"/>
                <a:gd name="connsiteY175-5812" fmla="*/ 2916820 h 5311470"/>
                <a:gd name="connsiteX176-5813" fmla="*/ 4051823 w 4098122"/>
                <a:gd name="connsiteY176-5814" fmla="*/ 3067291 h 5311470"/>
                <a:gd name="connsiteX177-5815" fmla="*/ 4040249 w 4098122"/>
                <a:gd name="connsiteY177-5816" fmla="*/ 3125164 h 5311470"/>
                <a:gd name="connsiteX178-5817" fmla="*/ 4029899 w 4098122"/>
                <a:gd name="connsiteY178-5818" fmla="*/ 3164921 h 5311470"/>
                <a:gd name="connsiteX179-5819" fmla="*/ 4031149 w 4098122"/>
                <a:gd name="connsiteY179-5820" fmla="*/ 3158443 h 5311470"/>
                <a:gd name="connsiteX180-5821" fmla="*/ 4029899 w 4098122"/>
                <a:gd name="connsiteY180-5822" fmla="*/ 3164921 h 5311470"/>
                <a:gd name="connsiteX181-5823" fmla="*/ 4017099 w 4098122"/>
                <a:gd name="connsiteY181-5824" fmla="*/ 3229336 h 5311470"/>
                <a:gd name="connsiteX182-5825" fmla="*/ 4017099 w 4098122"/>
                <a:gd name="connsiteY182-5826" fmla="*/ 3634450 h 5311470"/>
                <a:gd name="connsiteX183-5827" fmla="*/ 4051823 w 4098122"/>
                <a:gd name="connsiteY183-5828" fmla="*/ 3842795 h 5311470"/>
                <a:gd name="connsiteX184-5829" fmla="*/ 4063398 w 4098122"/>
                <a:gd name="connsiteY184-5830" fmla="*/ 3981691 h 5311470"/>
                <a:gd name="connsiteX185-5831" fmla="*/ 4051823 w 4098122"/>
                <a:gd name="connsiteY185-5832" fmla="*/ 4120587 h 5311470"/>
                <a:gd name="connsiteX186-5833" fmla="*/ 4040249 w 4098122"/>
                <a:gd name="connsiteY186-5834" fmla="*/ 4155311 h 5311470"/>
                <a:gd name="connsiteX187-5835" fmla="*/ 4017099 w 4098122"/>
                <a:gd name="connsiteY187-5836" fmla="*/ 4444678 h 5311470"/>
                <a:gd name="connsiteX188-5837" fmla="*/ 4028674 w 4098122"/>
                <a:gd name="connsiteY188-5838" fmla="*/ 4734045 h 5311470"/>
                <a:gd name="connsiteX189-5839" fmla="*/ 4040249 w 4098122"/>
                <a:gd name="connsiteY189-5840" fmla="*/ 4768769 h 5311470"/>
                <a:gd name="connsiteX190-5841" fmla="*/ 4025844 w 4098122"/>
                <a:gd name="connsiteY190-5842" fmla="*/ 5150698 h 5311470"/>
                <a:gd name="connsiteX191-5843" fmla="*/ 4014270 w 4098122"/>
                <a:gd name="connsiteY191-5844" fmla="*/ 5275190 h 5311470"/>
                <a:gd name="connsiteX192-5845" fmla="*/ 3936076 w 4098122"/>
                <a:gd name="connsiteY192-5846" fmla="*/ 5254906 h 5311470"/>
                <a:gd name="connsiteX193-5847" fmla="*/ 3889778 w 4098122"/>
                <a:gd name="connsiteY193-5848" fmla="*/ 5243331 h 5311470"/>
                <a:gd name="connsiteX194-5849" fmla="*/ 3788546 w 4098122"/>
                <a:gd name="connsiteY194-5850" fmla="*/ 5240502 h 5311470"/>
                <a:gd name="connsiteX195-5851" fmla="*/ 3713143 w 4098122"/>
                <a:gd name="connsiteY195-5852" fmla="*/ 5246382 h 5311470"/>
                <a:gd name="connsiteX196-5853" fmla="*/ 3655455 w 4098122"/>
                <a:gd name="connsiteY196-5854" fmla="*/ 5234733 h 5311470"/>
                <a:gd name="connsiteX197-5855" fmla="*/ 3600411 w 4098122"/>
                <a:gd name="connsiteY197-5856" fmla="*/ 5231757 h 5311470"/>
                <a:gd name="connsiteX198-5857" fmla="*/ 3565686 w 4098122"/>
                <a:gd name="connsiteY198-5858" fmla="*/ 5243331 h 5311470"/>
                <a:gd name="connsiteX199-5859" fmla="*/ 2350345 w 4098122"/>
                <a:gd name="connsiteY199-5860" fmla="*/ 5266481 h 5311470"/>
                <a:gd name="connsiteX200-5861" fmla="*/ 2188299 w 4098122"/>
                <a:gd name="connsiteY200-5862" fmla="*/ 5289630 h 5311470"/>
                <a:gd name="connsiteX201-5863" fmla="*/ 2095702 w 4098122"/>
                <a:gd name="connsiteY201-5864" fmla="*/ 5301205 h 5311470"/>
                <a:gd name="connsiteX202-5865" fmla="*/ 2049329 w 4098122"/>
                <a:gd name="connsiteY202-5866" fmla="*/ 5306936 h 5311470"/>
                <a:gd name="connsiteX203-5867" fmla="*/ 1968380 w 4098122"/>
                <a:gd name="connsiteY203-5868" fmla="*/ 5301205 h 5311470"/>
                <a:gd name="connsiteX204-5869" fmla="*/ 1748461 w 4098122"/>
                <a:gd name="connsiteY204-5870" fmla="*/ 5289630 h 5311470"/>
                <a:gd name="connsiteX205-5871" fmla="*/ 1574841 w 4098122"/>
                <a:gd name="connsiteY205-5872" fmla="*/ 5266481 h 5311470"/>
                <a:gd name="connsiteX206-5873" fmla="*/ 1505393 w 4098122"/>
                <a:gd name="connsiteY206-5874" fmla="*/ 5243331 h 5311470"/>
                <a:gd name="connsiteX207-5875" fmla="*/ 1470669 w 4098122"/>
                <a:gd name="connsiteY207-5876" fmla="*/ 5231757 h 5311470"/>
                <a:gd name="connsiteX208-5877" fmla="*/ 1435945 w 4098122"/>
                <a:gd name="connsiteY208-5878" fmla="*/ 5220182 h 5311470"/>
                <a:gd name="connsiteX209-5879" fmla="*/ 1366497 w 4098122"/>
                <a:gd name="connsiteY209-5880" fmla="*/ 5208607 h 5311470"/>
                <a:gd name="connsiteX210-5881" fmla="*/ 1331773 w 4098122"/>
                <a:gd name="connsiteY210-5882" fmla="*/ 5197033 h 5311470"/>
                <a:gd name="connsiteX211-5883" fmla="*/ 1273899 w 4098122"/>
                <a:gd name="connsiteY211-5884" fmla="*/ 5185458 h 5311470"/>
                <a:gd name="connsiteX212-5885" fmla="*/ 1088704 w 4098122"/>
                <a:gd name="connsiteY212-5886" fmla="*/ 5197033 h 5311470"/>
                <a:gd name="connsiteX213-5887" fmla="*/ 1030831 w 4098122"/>
                <a:gd name="connsiteY213-5888" fmla="*/ 5208607 h 5311470"/>
                <a:gd name="connsiteX214-5889" fmla="*/ 799337 w 4098122"/>
                <a:gd name="connsiteY214-5890" fmla="*/ 5197033 h 5311470"/>
                <a:gd name="connsiteX215-5891" fmla="*/ 648866 w 4098122"/>
                <a:gd name="connsiteY215-5892" fmla="*/ 5231757 h 5311470"/>
                <a:gd name="connsiteX216-5893" fmla="*/ 452097 w 4098122"/>
                <a:gd name="connsiteY216-5894" fmla="*/ 5197033 h 5311470"/>
                <a:gd name="connsiteX217-5895" fmla="*/ 244625 w 4098122"/>
                <a:gd name="connsiteY217-5896" fmla="*/ 5207919 h 5311470"/>
                <a:gd name="connsiteX218-5897" fmla="*/ 174304 w 4098122"/>
                <a:gd name="connsiteY218-5898" fmla="*/ 5220182 h 5311470"/>
                <a:gd name="connsiteX219-5899" fmla="*/ 117808 w 4098122"/>
                <a:gd name="connsiteY219-5900" fmla="*/ 5228128 h 5311470"/>
                <a:gd name="connsiteX220-5901" fmla="*/ 12259 w 4098122"/>
                <a:gd name="connsiteY220-5902" fmla="*/ 5243331 h 5311470"/>
                <a:gd name="connsiteX221-5903" fmla="*/ 23144 w 4098122"/>
                <a:gd name="connsiteY221-5904" fmla="*/ 5109442 h 5311470"/>
                <a:gd name="connsiteX222-5905" fmla="*/ 46294 w 4098122"/>
                <a:gd name="connsiteY222-5906" fmla="*/ 5020289 h 5311470"/>
                <a:gd name="connsiteX223-5907" fmla="*/ 35408 w 4098122"/>
                <a:gd name="connsiteY223-5908" fmla="*/ 4826643 h 5311470"/>
                <a:gd name="connsiteX224-5909" fmla="*/ 58557 w 4098122"/>
                <a:gd name="connsiteY224-5910" fmla="*/ 4791919 h 5311470"/>
                <a:gd name="connsiteX225-5911" fmla="*/ 70132 w 4098122"/>
                <a:gd name="connsiteY225-5912" fmla="*/ 4745620 h 5311470"/>
                <a:gd name="connsiteX226-5913" fmla="*/ 35408 w 4098122"/>
                <a:gd name="connsiteY226-5914" fmla="*/ 4676172 h 5311470"/>
                <a:gd name="connsiteX227-5915" fmla="*/ 23833 w 4098122"/>
                <a:gd name="connsiteY227-5916" fmla="*/ 4641448 h 5311470"/>
                <a:gd name="connsiteX228-5917" fmla="*/ 35408 w 4098122"/>
                <a:gd name="connsiteY228-5918" fmla="*/ 4514126 h 5311470"/>
                <a:gd name="connsiteX229-5919" fmla="*/ 46983 w 4098122"/>
                <a:gd name="connsiteY229-5920" fmla="*/ 4467828 h 5311470"/>
                <a:gd name="connsiteX230-5921" fmla="*/ 70132 w 4098122"/>
                <a:gd name="connsiteY230-5922" fmla="*/ 4363655 h 5311470"/>
                <a:gd name="connsiteX231-5923" fmla="*/ 58557 w 4098122"/>
                <a:gd name="connsiteY231-5924" fmla="*/ 4305782 h 5311470"/>
                <a:gd name="connsiteX232-5925" fmla="*/ 46983 w 4098122"/>
                <a:gd name="connsiteY232-5926" fmla="*/ 4236334 h 5311470"/>
                <a:gd name="connsiteX233-5927" fmla="*/ 23833 w 4098122"/>
                <a:gd name="connsiteY233-5928" fmla="*/ 4166886 h 5311470"/>
                <a:gd name="connsiteX234-5929" fmla="*/ 35408 w 4098122"/>
                <a:gd name="connsiteY234-5930" fmla="*/ 3877519 h 5311470"/>
                <a:gd name="connsiteX235-5931" fmla="*/ 46983 w 4098122"/>
                <a:gd name="connsiteY235-5932" fmla="*/ 3819645 h 5311470"/>
                <a:gd name="connsiteX236-5933" fmla="*/ 116431 w 4098122"/>
                <a:gd name="connsiteY236-5934" fmla="*/ 3750197 h 5311470"/>
                <a:gd name="connsiteX237-5935" fmla="*/ 93281 w 4098122"/>
                <a:gd name="connsiteY237-5936" fmla="*/ 3611301 h 5311470"/>
                <a:gd name="connsiteX238-5937" fmla="*/ 70132 w 4098122"/>
                <a:gd name="connsiteY238-5938" fmla="*/ 3576577 h 5311470"/>
                <a:gd name="connsiteX239-5939" fmla="*/ 58557 w 4098122"/>
                <a:gd name="connsiteY239-5940" fmla="*/ 3437681 h 5311470"/>
                <a:gd name="connsiteX240-5941" fmla="*/ 35408 w 4098122"/>
                <a:gd name="connsiteY240-5942" fmla="*/ 3345083 h 5311470"/>
                <a:gd name="connsiteX241-5943" fmla="*/ 12259 w 4098122"/>
                <a:gd name="connsiteY241-5944" fmla="*/ 3264060 h 5311470"/>
                <a:gd name="connsiteX242-5945" fmla="*/ 23833 w 4098122"/>
                <a:gd name="connsiteY242-5946" fmla="*/ 3078866 h 5311470"/>
                <a:gd name="connsiteX243-5947" fmla="*/ 46983 w 4098122"/>
                <a:gd name="connsiteY243-5948" fmla="*/ 3009417 h 5311470"/>
                <a:gd name="connsiteX244-5949" fmla="*/ 58557 w 4098122"/>
                <a:gd name="connsiteY244-5950" fmla="*/ 2974693 h 5311470"/>
                <a:gd name="connsiteX245-5951" fmla="*/ 46983 w 4098122"/>
                <a:gd name="connsiteY245-5952" fmla="*/ 2812648 h 5311470"/>
                <a:gd name="connsiteX246-5953" fmla="*/ 35408 w 4098122"/>
                <a:gd name="connsiteY246-5954" fmla="*/ 2673752 h 5311470"/>
                <a:gd name="connsiteX247-5955" fmla="*/ 46983 w 4098122"/>
                <a:gd name="connsiteY247-5956" fmla="*/ 2523281 h 5311470"/>
                <a:gd name="connsiteX248-5957" fmla="*/ 70132 w 4098122"/>
                <a:gd name="connsiteY248-5958" fmla="*/ 2453833 h 5311470"/>
                <a:gd name="connsiteX249-5959" fmla="*/ 58557 w 4098122"/>
                <a:gd name="connsiteY249-5960" fmla="*/ 2257063 h 5311470"/>
                <a:gd name="connsiteX250-5961" fmla="*/ 46983 w 4098122"/>
                <a:gd name="connsiteY250-5962" fmla="*/ 2210764 h 5311470"/>
                <a:gd name="connsiteX251-5963" fmla="*/ 23833 w 4098122"/>
                <a:gd name="connsiteY251-5964" fmla="*/ 2176040 h 5311470"/>
                <a:gd name="connsiteX252-5965" fmla="*/ 23833 w 4098122"/>
                <a:gd name="connsiteY252-5966" fmla="*/ 1828800 h 5311470"/>
                <a:gd name="connsiteX253-5967" fmla="*/ 35408 w 4098122"/>
                <a:gd name="connsiteY253-5968" fmla="*/ 1713053 h 5311470"/>
                <a:gd name="connsiteX254-5969" fmla="*/ 58557 w 4098122"/>
                <a:gd name="connsiteY254-5970" fmla="*/ 1643605 h 5311470"/>
                <a:gd name="connsiteX255-5971" fmla="*/ 35408 w 4098122"/>
                <a:gd name="connsiteY255-5972" fmla="*/ 1481559 h 5311470"/>
                <a:gd name="connsiteX256-5973" fmla="*/ 23833 w 4098122"/>
                <a:gd name="connsiteY256-5974" fmla="*/ 1446835 h 5311470"/>
                <a:gd name="connsiteX257-5975" fmla="*/ 684 w 4098122"/>
                <a:gd name="connsiteY257-5976" fmla="*/ 1365812 h 5311470"/>
                <a:gd name="connsiteX258-5977" fmla="*/ 12259 w 4098122"/>
                <a:gd name="connsiteY258-5978" fmla="*/ 1192192 h 5311470"/>
                <a:gd name="connsiteX259-5979" fmla="*/ 23833 w 4098122"/>
                <a:gd name="connsiteY259-5980" fmla="*/ 1157468 h 5311470"/>
                <a:gd name="connsiteX260-5981" fmla="*/ 58557 w 4098122"/>
                <a:gd name="connsiteY260-5982" fmla="*/ 1064871 h 5311470"/>
                <a:gd name="connsiteX261-5983" fmla="*/ 46983 w 4098122"/>
                <a:gd name="connsiteY261-5984" fmla="*/ 844952 h 5311470"/>
                <a:gd name="connsiteX262-5985" fmla="*/ 35408 w 4098122"/>
                <a:gd name="connsiteY262-5986" fmla="*/ 787078 h 5311470"/>
                <a:gd name="connsiteX263-5987" fmla="*/ 23833 w 4098122"/>
                <a:gd name="connsiteY263-5988" fmla="*/ 648182 h 5311470"/>
                <a:gd name="connsiteX264-5989" fmla="*/ 12259 w 4098122"/>
                <a:gd name="connsiteY264-5990" fmla="*/ 555585 h 5311470"/>
                <a:gd name="connsiteX265-5991" fmla="*/ 23833 w 4098122"/>
                <a:gd name="connsiteY265-5992" fmla="*/ 115747 h 5311470"/>
                <a:gd name="connsiteX266-5993" fmla="*/ 70132 w 4098122"/>
                <a:gd name="connsiteY266-5994" fmla="*/ 69448 h 5311470"/>
                <a:gd name="connsiteX267-5995" fmla="*/ 428947 w 4098122"/>
                <a:gd name="connsiteY267-5996" fmla="*/ 69448 h 5311470"/>
                <a:gd name="connsiteX268-5997" fmla="*/ 556269 w 4098122"/>
                <a:gd name="connsiteY268-5998" fmla="*/ 81022 h 5311470"/>
                <a:gd name="connsiteX269-5999" fmla="*/ 891935 w 4098122"/>
                <a:gd name="connsiteY269-6000" fmla="*/ 57873 h 5311470"/>
                <a:gd name="connsiteX270-6001" fmla="*/ 926659 w 4098122"/>
                <a:gd name="connsiteY270-6002" fmla="*/ 46298 h 5311470"/>
                <a:gd name="connsiteX271-6003" fmla="*/ 961383 w 4098122"/>
                <a:gd name="connsiteY271-6004" fmla="*/ 23149 h 5311470"/>
                <a:gd name="connsiteX272-6005" fmla="*/ 1007681 w 4098122"/>
                <a:gd name="connsiteY272-6006" fmla="*/ 0 h 5311470"/>
                <a:gd name="connsiteX0-6007" fmla="*/ 1056735 w 4098122"/>
                <a:gd name="connsiteY0-6008" fmla="*/ 149710 h 5311470"/>
                <a:gd name="connsiteX1-6009" fmla="*/ 1010449 w 4098122"/>
                <a:gd name="connsiteY1-6010" fmla="*/ 140754 h 5311470"/>
                <a:gd name="connsiteX2-6011" fmla="*/ 912755 w 4098122"/>
                <a:gd name="connsiteY2-6012" fmla="*/ 151921 h 5311470"/>
                <a:gd name="connsiteX3-6013" fmla="*/ 665066 w 4098122"/>
                <a:gd name="connsiteY3-6014" fmla="*/ 174258 h 5311470"/>
                <a:gd name="connsiteX4-6015" fmla="*/ 546340 w 4098122"/>
                <a:gd name="connsiteY4-6016" fmla="*/ 163090 h 5311470"/>
                <a:gd name="connsiteX5-6017" fmla="*/ 193938 w 4098122"/>
                <a:gd name="connsiteY5-6018" fmla="*/ 169028 h 5311470"/>
                <a:gd name="connsiteX6-6019" fmla="*/ 168578 w 4098122"/>
                <a:gd name="connsiteY6-6020" fmla="*/ 207762 h 5311470"/>
                <a:gd name="connsiteX7-6021" fmla="*/ 187473 w 4098122"/>
                <a:gd name="connsiteY7-6022" fmla="*/ 608390 h 5311470"/>
                <a:gd name="connsiteX8-6023" fmla="*/ 208505 w 4098122"/>
                <a:gd name="connsiteY8-6024" fmla="*/ 760923 h 5311470"/>
                <a:gd name="connsiteX9-6025" fmla="*/ 179372 w 4098122"/>
                <a:gd name="connsiteY9-6026" fmla="*/ 855496 h 5311470"/>
                <a:gd name="connsiteX10-6027" fmla="*/ 190165 w 4098122"/>
                <a:gd name="connsiteY10-6028" fmla="*/ 911336 h 5311470"/>
                <a:gd name="connsiteX11-6029" fmla="*/ 222545 w 4098122"/>
                <a:gd name="connsiteY11-6030" fmla="*/ 1056518 h 5311470"/>
                <a:gd name="connsiteX12-6031" fmla="*/ 209587 w 4098122"/>
                <a:gd name="connsiteY12-6032" fmla="*/ 1198869 h 5311470"/>
                <a:gd name="connsiteX13-6033" fmla="*/ 193411 w 4098122"/>
                <a:gd name="connsiteY13-6034" fmla="*/ 1287934 h 5311470"/>
                <a:gd name="connsiteX14-6035" fmla="*/ 146992 w 4098122"/>
                <a:gd name="connsiteY14-6036" fmla="*/ 1413887 h 5311470"/>
                <a:gd name="connsiteX15-6037" fmla="*/ 168578 w 4098122"/>
                <a:gd name="connsiteY15-6038" fmla="*/ 1492062 h 5311470"/>
                <a:gd name="connsiteX16-6039" fmla="*/ 179372 w 4098122"/>
                <a:gd name="connsiteY16-6040" fmla="*/ 1525566 h 5311470"/>
                <a:gd name="connsiteX17-6041" fmla="*/ 200958 w 4098122"/>
                <a:gd name="connsiteY17-6042" fmla="*/ 1681916 h 5311470"/>
                <a:gd name="connsiteX18-6043" fmla="*/ 179372 w 4098122"/>
                <a:gd name="connsiteY18-6044" fmla="*/ 1748923 h 5311470"/>
                <a:gd name="connsiteX19-6045" fmla="*/ 168578 w 4098122"/>
                <a:gd name="connsiteY19-6046" fmla="*/ 1860602 h 5311470"/>
                <a:gd name="connsiteX20-6047" fmla="*/ 204205 w 4098122"/>
                <a:gd name="connsiteY20-6048" fmla="*/ 2148134 h 5311470"/>
                <a:gd name="connsiteX21-6049" fmla="*/ 190165 w 4098122"/>
                <a:gd name="connsiteY21-6050" fmla="*/ 2229139 h 5311470"/>
                <a:gd name="connsiteX22-6051" fmla="*/ 200958 w 4098122"/>
                <a:gd name="connsiteY22-6052" fmla="*/ 2273811 h 5311470"/>
                <a:gd name="connsiteX23-6053" fmla="*/ 211751 w 4098122"/>
                <a:gd name="connsiteY23-6054" fmla="*/ 2463665 h 5311470"/>
                <a:gd name="connsiteX24-6055" fmla="*/ 190165 w 4098122"/>
                <a:gd name="connsiteY24-6056" fmla="*/ 2530671 h 5311470"/>
                <a:gd name="connsiteX25-6057" fmla="*/ 197184 w 4098122"/>
                <a:gd name="connsiteY25-6058" fmla="*/ 2693667 h 5311470"/>
                <a:gd name="connsiteX26-6059" fmla="*/ 190165 w 4098122"/>
                <a:gd name="connsiteY26-6060" fmla="*/ 2809867 h 5311470"/>
                <a:gd name="connsiteX27-6061" fmla="*/ 200958 w 4098122"/>
                <a:gd name="connsiteY27-6062" fmla="*/ 2966216 h 5311470"/>
                <a:gd name="connsiteX28-6063" fmla="*/ 190165 w 4098122"/>
                <a:gd name="connsiteY28-6064" fmla="*/ 2999720 h 5311470"/>
                <a:gd name="connsiteX29-6065" fmla="*/ 168578 w 4098122"/>
                <a:gd name="connsiteY29-6066" fmla="*/ 3066728 h 5311470"/>
                <a:gd name="connsiteX30-6067" fmla="*/ 187473 w 4098122"/>
                <a:gd name="connsiteY30-6068" fmla="*/ 3221661 h 5311470"/>
                <a:gd name="connsiteX31-6069" fmla="*/ 179372 w 4098122"/>
                <a:gd name="connsiteY31-6070" fmla="*/ 3323587 h 5311470"/>
                <a:gd name="connsiteX32-6071" fmla="*/ 200958 w 4098122"/>
                <a:gd name="connsiteY32-6072" fmla="*/ 3412930 h 5311470"/>
                <a:gd name="connsiteX33-6073" fmla="*/ 211751 w 4098122"/>
                <a:gd name="connsiteY33-6074" fmla="*/ 3546944 h 5311470"/>
                <a:gd name="connsiteX34-6075" fmla="*/ 233337 w 4098122"/>
                <a:gd name="connsiteY34-6076" fmla="*/ 3580448 h 5311470"/>
                <a:gd name="connsiteX35-6077" fmla="*/ 254924 w 4098122"/>
                <a:gd name="connsiteY35-6078" fmla="*/ 3714461 h 5311470"/>
                <a:gd name="connsiteX36-6079" fmla="*/ 207978 w 4098122"/>
                <a:gd name="connsiteY36-6080" fmla="*/ 3817095 h 5311470"/>
                <a:gd name="connsiteX37-6081" fmla="*/ 214443 w 4098122"/>
                <a:gd name="connsiteY37-6082" fmla="*/ 3951817 h 5311470"/>
                <a:gd name="connsiteX38-6083" fmla="*/ 168578 w 4098122"/>
                <a:gd name="connsiteY38-6084" fmla="*/ 4116504 h 5311470"/>
                <a:gd name="connsiteX39-6085" fmla="*/ 190165 w 4098122"/>
                <a:gd name="connsiteY39-6086" fmla="*/ 4183511 h 5311470"/>
                <a:gd name="connsiteX40-6087" fmla="*/ 218216 w 4098122"/>
                <a:gd name="connsiteY40-6088" fmla="*/ 4256733 h 5311470"/>
                <a:gd name="connsiteX41-6089" fmla="*/ 211751 w 4098122"/>
                <a:gd name="connsiteY41-6090" fmla="*/ 4306356 h 5311470"/>
                <a:gd name="connsiteX42-6091" fmla="*/ 190165 w 4098122"/>
                <a:gd name="connsiteY42-6092" fmla="*/ 4406868 h 5311470"/>
                <a:gd name="connsiteX43-6093" fmla="*/ 179372 w 4098122"/>
                <a:gd name="connsiteY43-6094" fmla="*/ 4451539 h 5311470"/>
                <a:gd name="connsiteX44-6095" fmla="*/ 168578 w 4098122"/>
                <a:gd name="connsiteY44-6096" fmla="*/ 4574385 h 5311470"/>
                <a:gd name="connsiteX45-6097" fmla="*/ 179372 w 4098122"/>
                <a:gd name="connsiteY45-6098" fmla="*/ 4607889 h 5311470"/>
                <a:gd name="connsiteX46-6099" fmla="*/ 211751 w 4098122"/>
                <a:gd name="connsiteY46-6100" fmla="*/ 4674896 h 5311470"/>
                <a:gd name="connsiteX47-6101" fmla="*/ 200958 w 4098122"/>
                <a:gd name="connsiteY47-6102" fmla="*/ 4719567 h 5311470"/>
                <a:gd name="connsiteX48-6103" fmla="*/ 179372 w 4098122"/>
                <a:gd name="connsiteY48-6104" fmla="*/ 4753071 h 5311470"/>
                <a:gd name="connsiteX49-6105" fmla="*/ 179372 w 4098122"/>
                <a:gd name="connsiteY49-6106" fmla="*/ 5009930 h 5311470"/>
                <a:gd name="connsiteX50-6107" fmla="*/ 157786 w 4098122"/>
                <a:gd name="connsiteY50-6108" fmla="*/ 5043435 h 5311470"/>
                <a:gd name="connsiteX51-6109" fmla="*/ 180935 w 4098122"/>
                <a:gd name="connsiteY51-6110" fmla="*/ 5108814 h 5311470"/>
                <a:gd name="connsiteX52-6111" fmla="*/ 230213 w 4098122"/>
                <a:gd name="connsiteY52-6112" fmla="*/ 5074497 h 5311470"/>
                <a:gd name="connsiteX53-6113" fmla="*/ 308890 w 4098122"/>
                <a:gd name="connsiteY53-6114" fmla="*/ 5132777 h 5311470"/>
                <a:gd name="connsiteX54-6115" fmla="*/ 330477 w 4098122"/>
                <a:gd name="connsiteY54-6116" fmla="*/ 5110441 h 5311470"/>
                <a:gd name="connsiteX55-6117" fmla="*/ 524754 w 4098122"/>
                <a:gd name="connsiteY55-6118" fmla="*/ 5099273 h 5311470"/>
                <a:gd name="connsiteX56-6119" fmla="*/ 783791 w 4098122"/>
                <a:gd name="connsiteY56-6120" fmla="*/ 5099273 h 5311470"/>
                <a:gd name="connsiteX57-6121" fmla="*/ 891723 w 4098122"/>
                <a:gd name="connsiteY57-6122" fmla="*/ 5110441 h 5311470"/>
                <a:gd name="connsiteX58-6123" fmla="*/ 1107587 w 4098122"/>
                <a:gd name="connsiteY58-6124" fmla="*/ 5121609 h 5311470"/>
                <a:gd name="connsiteX59-6125" fmla="*/ 1161553 w 4098122"/>
                <a:gd name="connsiteY59-6126" fmla="*/ 5110441 h 5311470"/>
                <a:gd name="connsiteX60-6127" fmla="*/ 1334244 w 4098122"/>
                <a:gd name="connsiteY60-6128" fmla="*/ 5099273 h 5311470"/>
                <a:gd name="connsiteX61-6129" fmla="*/ 1388211 w 4098122"/>
                <a:gd name="connsiteY61-6130" fmla="*/ 5110441 h 5311470"/>
                <a:gd name="connsiteX62-6131" fmla="*/ 1420590 w 4098122"/>
                <a:gd name="connsiteY62-6132" fmla="*/ 5121609 h 5311470"/>
                <a:gd name="connsiteX63-6133" fmla="*/ 1485349 w 4098122"/>
                <a:gd name="connsiteY63-6134" fmla="*/ 5132777 h 5311470"/>
                <a:gd name="connsiteX64-6135" fmla="*/ 1517729 w 4098122"/>
                <a:gd name="connsiteY64-6136" fmla="*/ 5143945 h 5311470"/>
                <a:gd name="connsiteX65-6137" fmla="*/ 1550108 w 4098122"/>
                <a:gd name="connsiteY65-6138" fmla="*/ 5155112 h 5311470"/>
                <a:gd name="connsiteX66-6139" fmla="*/ 1614868 w 4098122"/>
                <a:gd name="connsiteY66-6140" fmla="*/ 5177448 h 5311470"/>
                <a:gd name="connsiteX67-6141" fmla="*/ 1802785 w 4098122"/>
                <a:gd name="connsiteY67-6142" fmla="*/ 5181199 h 5311470"/>
                <a:gd name="connsiteX68-6143" fmla="*/ 1926080 w 4098122"/>
                <a:gd name="connsiteY68-6144" fmla="*/ 5173781 h 5311470"/>
                <a:gd name="connsiteX69-6145" fmla="*/ 2060390 w 4098122"/>
                <a:gd name="connsiteY69-6146" fmla="*/ 5177531 h 5311470"/>
                <a:gd name="connsiteX70-6147" fmla="*/ 2137733 w 4098122"/>
                <a:gd name="connsiteY70-6148" fmla="*/ 5177498 h 5311470"/>
                <a:gd name="connsiteX71-6149" fmla="*/ 2216643 w 4098122"/>
                <a:gd name="connsiteY71-6150" fmla="*/ 5170047 h 5311470"/>
                <a:gd name="connsiteX72-6151" fmla="*/ 2338012 w 4098122"/>
                <a:gd name="connsiteY72-6152" fmla="*/ 5177448 h 5311470"/>
                <a:gd name="connsiteX73-6153" fmla="*/ 3426693 w 4098122"/>
                <a:gd name="connsiteY73-6154" fmla="*/ 5140244 h 5311470"/>
                <a:gd name="connsiteX74-6155" fmla="*/ 3485092 w 4098122"/>
                <a:gd name="connsiteY74-6156" fmla="*/ 5129077 h 5311470"/>
                <a:gd name="connsiteX75-6157" fmla="*/ 3536058 w 4098122"/>
                <a:gd name="connsiteY75-6158" fmla="*/ 5121609 h 5311470"/>
                <a:gd name="connsiteX76-6159" fmla="*/ 3606819 w 4098122"/>
                <a:gd name="connsiteY76-6160" fmla="*/ 5129026 h 5311470"/>
                <a:gd name="connsiteX77-6161" fmla="*/ 3665576 w 4098122"/>
                <a:gd name="connsiteY77-6162" fmla="*/ 5132777 h 5311470"/>
                <a:gd name="connsiteX78-6163" fmla="*/ 3773508 w 4098122"/>
                <a:gd name="connsiteY78-6164" fmla="*/ 5155112 h 5311470"/>
                <a:gd name="connsiteX79-6165" fmla="*/ 3816680 w 4098122"/>
                <a:gd name="connsiteY79-6166" fmla="*/ 5166280 h 5311470"/>
                <a:gd name="connsiteX80-6167" fmla="*/ 3870647 w 4098122"/>
                <a:gd name="connsiteY80-6168" fmla="*/ 5177448 h 5311470"/>
                <a:gd name="connsiteX81-6169" fmla="*/ 3874975 w 4098122"/>
                <a:gd name="connsiteY81-6170" fmla="*/ 5037497 h 5311470"/>
                <a:gd name="connsiteX82-6171" fmla="*/ 3913820 w 4098122"/>
                <a:gd name="connsiteY82-6172" fmla="*/ 4697231 h 5311470"/>
                <a:gd name="connsiteX83-6173" fmla="*/ 3903026 w 4098122"/>
                <a:gd name="connsiteY83-6174" fmla="*/ 4663727 h 5311470"/>
                <a:gd name="connsiteX84-6175" fmla="*/ 3892233 w 4098122"/>
                <a:gd name="connsiteY84-6176" fmla="*/ 4384532 h 5311470"/>
                <a:gd name="connsiteX85-6177" fmla="*/ 3881440 w 4098122"/>
                <a:gd name="connsiteY85-6178" fmla="*/ 4105336 h 5311470"/>
                <a:gd name="connsiteX86-6179" fmla="*/ 3924612 w 4098122"/>
                <a:gd name="connsiteY86-6180" fmla="*/ 4071832 h 5311470"/>
                <a:gd name="connsiteX87-6181" fmla="*/ 3899780 w 4098122"/>
                <a:gd name="connsiteY87-6182" fmla="*/ 3931880 h 5311470"/>
                <a:gd name="connsiteX88-6183" fmla="*/ 3872811 w 4098122"/>
                <a:gd name="connsiteY88-6184" fmla="*/ 3820202 h 5311470"/>
                <a:gd name="connsiteX89-6185" fmla="*/ 3892233 w 4098122"/>
                <a:gd name="connsiteY89-6186" fmla="*/ 3602783 h 5311470"/>
                <a:gd name="connsiteX90-6187" fmla="*/ 3878749 w 4098122"/>
                <a:gd name="connsiteY90-6188" fmla="*/ 3246828 h 5311470"/>
                <a:gd name="connsiteX91-6189" fmla="*/ 3913820 w 4098122"/>
                <a:gd name="connsiteY91-6190" fmla="*/ 3111398 h 5311470"/>
                <a:gd name="connsiteX92-6191" fmla="*/ 3924612 w 4098122"/>
                <a:gd name="connsiteY92-6192" fmla="*/ 3055560 h 5311470"/>
                <a:gd name="connsiteX93-6193" fmla="*/ 3903026 w 4098122"/>
                <a:gd name="connsiteY93-6194" fmla="*/ 2910378 h 5311470"/>
                <a:gd name="connsiteX94-6195" fmla="*/ 3897643 w 4098122"/>
                <a:gd name="connsiteY94-6196" fmla="*/ 2689852 h 5311470"/>
                <a:gd name="connsiteX95-6197" fmla="*/ 3859853 w 4098122"/>
                <a:gd name="connsiteY95-6198" fmla="*/ 2564175 h 5311470"/>
                <a:gd name="connsiteX96-6199" fmla="*/ 3838267 w 4098122"/>
                <a:gd name="connsiteY96-6200" fmla="*/ 2541839 h 5311470"/>
                <a:gd name="connsiteX97-6201" fmla="*/ 3827474 w 4098122"/>
                <a:gd name="connsiteY97-6202" fmla="*/ 2407825 h 5311470"/>
                <a:gd name="connsiteX98-6203" fmla="*/ 3838267 w 4098122"/>
                <a:gd name="connsiteY98-6204" fmla="*/ 2374321 h 5311470"/>
                <a:gd name="connsiteX99-6205" fmla="*/ 3849060 w 4098122"/>
                <a:gd name="connsiteY99-6206" fmla="*/ 2296146 h 5311470"/>
                <a:gd name="connsiteX100-6207" fmla="*/ 3870647 w 4098122"/>
                <a:gd name="connsiteY100-6208" fmla="*/ 2273811 h 5311470"/>
                <a:gd name="connsiteX101-6209" fmla="*/ 3903026 w 4098122"/>
                <a:gd name="connsiteY101-6210" fmla="*/ 2184469 h 5311470"/>
                <a:gd name="connsiteX102-6211" fmla="*/ 3913820 w 4098122"/>
                <a:gd name="connsiteY102-6212" fmla="*/ 2005783 h 5311470"/>
                <a:gd name="connsiteX103-6213" fmla="*/ 3935406 w 4098122"/>
                <a:gd name="connsiteY103-6214" fmla="*/ 1793595 h 5311470"/>
                <a:gd name="connsiteX104-6215" fmla="*/ 3924612 w 4098122"/>
                <a:gd name="connsiteY104-6216" fmla="*/ 1648413 h 5311470"/>
                <a:gd name="connsiteX105-6217" fmla="*/ 3946199 w 4098122"/>
                <a:gd name="connsiteY105-6218" fmla="*/ 1614909 h 5311470"/>
                <a:gd name="connsiteX106-6219" fmla="*/ 3940816 w 4098122"/>
                <a:gd name="connsiteY106-6220" fmla="*/ 1485848 h 5311470"/>
                <a:gd name="connsiteX107-6221" fmla="*/ 3947836 w 4098122"/>
                <a:gd name="connsiteY107-6222" fmla="*/ 1378692 h 5311470"/>
                <a:gd name="connsiteX108-6223" fmla="*/ 3931105 w 4098122"/>
                <a:gd name="connsiteY108-6224" fmla="*/ 1305039 h 5311470"/>
                <a:gd name="connsiteX109-6225" fmla="*/ 3913293 w 4098122"/>
                <a:gd name="connsiteY109-6226" fmla="*/ 1178655 h 5311470"/>
                <a:gd name="connsiteX110-6227" fmla="*/ 3903026 w 4098122"/>
                <a:gd name="connsiteY110-6228" fmla="*/ 676810 h 5311470"/>
                <a:gd name="connsiteX111-6229" fmla="*/ 3917066 w 4098122"/>
                <a:gd name="connsiteY111-6230" fmla="*/ 454869 h 5311470"/>
                <a:gd name="connsiteX112-6231" fmla="*/ 3892233 w 4098122"/>
                <a:gd name="connsiteY112-6232" fmla="*/ 397615 h 5311470"/>
                <a:gd name="connsiteX113-6233" fmla="*/ 3913820 w 4098122"/>
                <a:gd name="connsiteY113-6234" fmla="*/ 218929 h 5311470"/>
                <a:gd name="connsiteX114-6235" fmla="*/ 3827474 w 4098122"/>
                <a:gd name="connsiteY114-6236" fmla="*/ 196594 h 5311470"/>
                <a:gd name="connsiteX115-6237" fmla="*/ 3795094 w 4098122"/>
                <a:gd name="connsiteY115-6238" fmla="*/ 174258 h 5311470"/>
                <a:gd name="connsiteX116-6239" fmla="*/ 3719542 w 4098122"/>
                <a:gd name="connsiteY116-6240" fmla="*/ 163090 h 5311470"/>
                <a:gd name="connsiteX117-6241" fmla="*/ 3683388 w 4098122"/>
                <a:gd name="connsiteY117-6242" fmla="*/ 154045 h 5311470"/>
                <a:gd name="connsiteX118-6243" fmla="*/ 3633196 w 4098122"/>
                <a:gd name="connsiteY118-6244" fmla="*/ 140754 h 5311470"/>
                <a:gd name="connsiteX119-6245" fmla="*/ 3590023 w 4098122"/>
                <a:gd name="connsiteY119-6246" fmla="*/ 163090 h 5311470"/>
                <a:gd name="connsiteX120-6247" fmla="*/ 3287814 w 4098122"/>
                <a:gd name="connsiteY120-6248" fmla="*/ 174258 h 5311470"/>
                <a:gd name="connsiteX121-6249" fmla="*/ 3190675 w 4098122"/>
                <a:gd name="connsiteY121-6250" fmla="*/ 196594 h 5311470"/>
                <a:gd name="connsiteX122-6251" fmla="*/ 3169088 w 4098122"/>
                <a:gd name="connsiteY122-6252" fmla="*/ 174258 h 5311470"/>
                <a:gd name="connsiteX123-6253" fmla="*/ 3136709 w 4098122"/>
                <a:gd name="connsiteY123-6254" fmla="*/ 163090 h 5311470"/>
                <a:gd name="connsiteX124-6255" fmla="*/ 3111646 w 4098122"/>
                <a:gd name="connsiteY124-6256" fmla="*/ 161614 h 5311470"/>
                <a:gd name="connsiteX125-6257" fmla="*/ 3030414 w 4098122"/>
                <a:gd name="connsiteY125-6258" fmla="*/ 159276 h 5311470"/>
                <a:gd name="connsiteX126-6259" fmla="*/ 2856086 w 4098122"/>
                <a:gd name="connsiteY126-6260" fmla="*/ 151922 h 5311470"/>
                <a:gd name="connsiteX127-6261" fmla="*/ 2445944 w 4098122"/>
                <a:gd name="connsiteY127-6262" fmla="*/ 174258 h 5311470"/>
                <a:gd name="connsiteX128-6263" fmla="*/ 2118307 w 4098122"/>
                <a:gd name="connsiteY128-6264" fmla="*/ 150448 h 5311470"/>
                <a:gd name="connsiteX129-6265" fmla="*/ 1882561 w 4098122"/>
                <a:gd name="connsiteY129-6266" fmla="*/ 154045 h 5311470"/>
                <a:gd name="connsiteX130-6267" fmla="*/ 1712006 w 4098122"/>
                <a:gd name="connsiteY130-6268" fmla="*/ 140754 h 5311470"/>
                <a:gd name="connsiteX131-6269" fmla="*/ 1237105 w 4098122"/>
                <a:gd name="connsiteY131-6270" fmla="*/ 163090 h 5311470"/>
                <a:gd name="connsiteX132-6271" fmla="*/ 1160470 w 4098122"/>
                <a:gd name="connsiteY132-6272" fmla="*/ 163031 h 5311470"/>
                <a:gd name="connsiteX133-6273" fmla="*/ 1106861 w 4098122"/>
                <a:gd name="connsiteY133-6274" fmla="*/ 161556 h 5311470"/>
                <a:gd name="connsiteX134-6275" fmla="*/ 1056735 w 4098122"/>
                <a:gd name="connsiteY134-6276" fmla="*/ 149710 h 5311470"/>
                <a:gd name="connsiteX135-6277" fmla="*/ 1007681 w 4098122"/>
                <a:gd name="connsiteY135-6278" fmla="*/ 0 h 5311470"/>
                <a:gd name="connsiteX136-6279" fmla="*/ 1100279 w 4098122"/>
                <a:gd name="connsiteY136-6280" fmla="*/ 23149 h 5311470"/>
                <a:gd name="connsiteX137-6281" fmla="*/ 1169727 w 4098122"/>
                <a:gd name="connsiteY137-6282" fmla="*/ 69448 h 5311470"/>
                <a:gd name="connsiteX138-6283" fmla="*/ 1679013 w 4098122"/>
                <a:gd name="connsiteY138-6284" fmla="*/ 46298 h 5311470"/>
                <a:gd name="connsiteX139-6285" fmla="*/ 1760036 w 4098122"/>
                <a:gd name="connsiteY139-6286" fmla="*/ 23149 h 5311470"/>
                <a:gd name="connsiteX140-6287" fmla="*/ 2107276 w 4098122"/>
                <a:gd name="connsiteY140-6288" fmla="*/ 34724 h 5311470"/>
                <a:gd name="connsiteX141-6289" fmla="*/ 2466092 w 4098122"/>
                <a:gd name="connsiteY141-6290" fmla="*/ 81022 h 5311470"/>
                <a:gd name="connsiteX142-6291" fmla="*/ 2905930 w 4098122"/>
                <a:gd name="connsiteY142-6292" fmla="*/ 57873 h 5311470"/>
                <a:gd name="connsiteX143-6293" fmla="*/ 3010102 w 4098122"/>
                <a:gd name="connsiteY143-6294" fmla="*/ 34724 h 5311470"/>
                <a:gd name="connsiteX144-6295" fmla="*/ 3183722 w 4098122"/>
                <a:gd name="connsiteY144-6296" fmla="*/ 46298 h 5311470"/>
                <a:gd name="connsiteX145-6297" fmla="*/ 3206871 w 4098122"/>
                <a:gd name="connsiteY145-6298" fmla="*/ 69448 h 5311470"/>
                <a:gd name="connsiteX146-6299" fmla="*/ 3241595 w 4098122"/>
                <a:gd name="connsiteY146-6300" fmla="*/ 81022 h 5311470"/>
                <a:gd name="connsiteX147-6301" fmla="*/ 3264745 w 4098122"/>
                <a:gd name="connsiteY147-6302" fmla="*/ 104172 h 5311470"/>
                <a:gd name="connsiteX148-6303" fmla="*/ 3368917 w 4098122"/>
                <a:gd name="connsiteY148-6304" fmla="*/ 81022 h 5311470"/>
                <a:gd name="connsiteX149-6305" fmla="*/ 3693008 w 4098122"/>
                <a:gd name="connsiteY149-6306" fmla="*/ 69448 h 5311470"/>
                <a:gd name="connsiteX150-6307" fmla="*/ 3739307 w 4098122"/>
                <a:gd name="connsiteY150-6308" fmla="*/ 46298 h 5311470"/>
                <a:gd name="connsiteX151-6309" fmla="*/ 3774031 w 4098122"/>
                <a:gd name="connsiteY151-6310" fmla="*/ 23149 h 5311470"/>
                <a:gd name="connsiteX152-6311" fmla="*/ 3831904 w 4098122"/>
                <a:gd name="connsiteY152-6312" fmla="*/ 69448 h 5311470"/>
                <a:gd name="connsiteX153-6313" fmla="*/ 3912927 w 4098122"/>
                <a:gd name="connsiteY153-6314" fmla="*/ 81022 h 5311470"/>
                <a:gd name="connsiteX154-6315" fmla="*/ 3947651 w 4098122"/>
                <a:gd name="connsiteY154-6316" fmla="*/ 104172 h 5311470"/>
                <a:gd name="connsiteX155-6317" fmla="*/ 4040249 w 4098122"/>
                <a:gd name="connsiteY155-6318" fmla="*/ 127321 h 5311470"/>
                <a:gd name="connsiteX156-6319" fmla="*/ 4017099 w 4098122"/>
                <a:gd name="connsiteY156-6320" fmla="*/ 312516 h 5311470"/>
                <a:gd name="connsiteX157-6321" fmla="*/ 4005524 w 4098122"/>
                <a:gd name="connsiteY157-6322" fmla="*/ 347240 h 5311470"/>
                <a:gd name="connsiteX158-6323" fmla="*/ 4028674 w 4098122"/>
                <a:gd name="connsiteY158-6324" fmla="*/ 601883 h 5311470"/>
                <a:gd name="connsiteX159-6325" fmla="*/ 4040249 w 4098122"/>
                <a:gd name="connsiteY159-6326" fmla="*/ 1169043 h 5311470"/>
                <a:gd name="connsiteX160-6327" fmla="*/ 4063398 w 4098122"/>
                <a:gd name="connsiteY160-6328" fmla="*/ 1238491 h 5311470"/>
                <a:gd name="connsiteX161-6329" fmla="*/ 4074973 w 4098122"/>
                <a:gd name="connsiteY161-6330" fmla="*/ 1273215 h 5311470"/>
                <a:gd name="connsiteX162-6331" fmla="*/ 4098122 w 4098122"/>
                <a:gd name="connsiteY162-6332" fmla="*/ 1354238 h 5311470"/>
                <a:gd name="connsiteX163-6333" fmla="*/ 4074973 w 4098122"/>
                <a:gd name="connsiteY163-6334" fmla="*/ 1574157 h 5311470"/>
                <a:gd name="connsiteX164-6335" fmla="*/ 4051823 w 4098122"/>
                <a:gd name="connsiteY164-6336" fmla="*/ 1608881 h 5311470"/>
                <a:gd name="connsiteX165-6337" fmla="*/ 4063398 w 4098122"/>
                <a:gd name="connsiteY165-6338" fmla="*/ 1759352 h 5311470"/>
                <a:gd name="connsiteX166-6339" fmla="*/ 4040249 w 4098122"/>
                <a:gd name="connsiteY166-6340" fmla="*/ 1979271 h 5311470"/>
                <a:gd name="connsiteX167-6341" fmla="*/ 4028674 w 4098122"/>
                <a:gd name="connsiteY167-6342" fmla="*/ 2164466 h 5311470"/>
                <a:gd name="connsiteX168-6343" fmla="*/ 3993950 w 4098122"/>
                <a:gd name="connsiteY168-6344" fmla="*/ 2257063 h 5311470"/>
                <a:gd name="connsiteX169-6345" fmla="*/ 3970800 w 4098122"/>
                <a:gd name="connsiteY169-6346" fmla="*/ 2280212 h 5311470"/>
                <a:gd name="connsiteX170-6347" fmla="*/ 3959226 w 4098122"/>
                <a:gd name="connsiteY170-6348" fmla="*/ 2361235 h 5311470"/>
                <a:gd name="connsiteX171-6349" fmla="*/ 3947651 w 4098122"/>
                <a:gd name="connsiteY171-6350" fmla="*/ 2395959 h 5311470"/>
                <a:gd name="connsiteX172-6351" fmla="*/ 3959226 w 4098122"/>
                <a:gd name="connsiteY172-6352" fmla="*/ 2534855 h 5311470"/>
                <a:gd name="connsiteX173-6353" fmla="*/ 3982375 w 4098122"/>
                <a:gd name="connsiteY173-6354" fmla="*/ 2558005 h 5311470"/>
                <a:gd name="connsiteX174-6355" fmla="*/ 3993950 w 4098122"/>
                <a:gd name="connsiteY174-6356" fmla="*/ 2592729 h 5311470"/>
                <a:gd name="connsiteX175-6357" fmla="*/ 4028674 w 4098122"/>
                <a:gd name="connsiteY175-6358" fmla="*/ 2916820 h 5311470"/>
                <a:gd name="connsiteX176-6359" fmla="*/ 4051823 w 4098122"/>
                <a:gd name="connsiteY176-6360" fmla="*/ 3067291 h 5311470"/>
                <a:gd name="connsiteX177-6361" fmla="*/ 4040249 w 4098122"/>
                <a:gd name="connsiteY177-6362" fmla="*/ 3125164 h 5311470"/>
                <a:gd name="connsiteX178-6363" fmla="*/ 4029899 w 4098122"/>
                <a:gd name="connsiteY178-6364" fmla="*/ 3164921 h 5311470"/>
                <a:gd name="connsiteX179-6365" fmla="*/ 4031149 w 4098122"/>
                <a:gd name="connsiteY179-6366" fmla="*/ 3158443 h 5311470"/>
                <a:gd name="connsiteX180-6367" fmla="*/ 4029899 w 4098122"/>
                <a:gd name="connsiteY180-6368" fmla="*/ 3164921 h 5311470"/>
                <a:gd name="connsiteX181-6369" fmla="*/ 4017099 w 4098122"/>
                <a:gd name="connsiteY181-6370" fmla="*/ 3229336 h 5311470"/>
                <a:gd name="connsiteX182-6371" fmla="*/ 4017099 w 4098122"/>
                <a:gd name="connsiteY182-6372" fmla="*/ 3634450 h 5311470"/>
                <a:gd name="connsiteX183-6373" fmla="*/ 4051823 w 4098122"/>
                <a:gd name="connsiteY183-6374" fmla="*/ 3842795 h 5311470"/>
                <a:gd name="connsiteX184-6375" fmla="*/ 4063398 w 4098122"/>
                <a:gd name="connsiteY184-6376" fmla="*/ 3981691 h 5311470"/>
                <a:gd name="connsiteX185-6377" fmla="*/ 4051823 w 4098122"/>
                <a:gd name="connsiteY185-6378" fmla="*/ 4120587 h 5311470"/>
                <a:gd name="connsiteX186-6379" fmla="*/ 4040249 w 4098122"/>
                <a:gd name="connsiteY186-6380" fmla="*/ 4155311 h 5311470"/>
                <a:gd name="connsiteX187-6381" fmla="*/ 4017099 w 4098122"/>
                <a:gd name="connsiteY187-6382" fmla="*/ 4444678 h 5311470"/>
                <a:gd name="connsiteX188-6383" fmla="*/ 4028674 w 4098122"/>
                <a:gd name="connsiteY188-6384" fmla="*/ 4734045 h 5311470"/>
                <a:gd name="connsiteX189-6385" fmla="*/ 4040249 w 4098122"/>
                <a:gd name="connsiteY189-6386" fmla="*/ 4768769 h 5311470"/>
                <a:gd name="connsiteX190-6387" fmla="*/ 4025844 w 4098122"/>
                <a:gd name="connsiteY190-6388" fmla="*/ 5150698 h 5311470"/>
                <a:gd name="connsiteX191-6389" fmla="*/ 4014270 w 4098122"/>
                <a:gd name="connsiteY191-6390" fmla="*/ 5275190 h 5311470"/>
                <a:gd name="connsiteX192-6391" fmla="*/ 3936076 w 4098122"/>
                <a:gd name="connsiteY192-6392" fmla="*/ 5254906 h 5311470"/>
                <a:gd name="connsiteX193-6393" fmla="*/ 3889778 w 4098122"/>
                <a:gd name="connsiteY193-6394" fmla="*/ 5243331 h 5311470"/>
                <a:gd name="connsiteX194-6395" fmla="*/ 3788546 w 4098122"/>
                <a:gd name="connsiteY194-6396" fmla="*/ 5240502 h 5311470"/>
                <a:gd name="connsiteX195-6397" fmla="*/ 3713143 w 4098122"/>
                <a:gd name="connsiteY195-6398" fmla="*/ 5246382 h 5311470"/>
                <a:gd name="connsiteX196-6399" fmla="*/ 3655455 w 4098122"/>
                <a:gd name="connsiteY196-6400" fmla="*/ 5234733 h 5311470"/>
                <a:gd name="connsiteX197-6401" fmla="*/ 3600411 w 4098122"/>
                <a:gd name="connsiteY197-6402" fmla="*/ 5231757 h 5311470"/>
                <a:gd name="connsiteX198-6403" fmla="*/ 3565686 w 4098122"/>
                <a:gd name="connsiteY198-6404" fmla="*/ 5243331 h 5311470"/>
                <a:gd name="connsiteX199-6405" fmla="*/ 2350345 w 4098122"/>
                <a:gd name="connsiteY199-6406" fmla="*/ 5266481 h 5311470"/>
                <a:gd name="connsiteX200-6407" fmla="*/ 2188299 w 4098122"/>
                <a:gd name="connsiteY200-6408" fmla="*/ 5289630 h 5311470"/>
                <a:gd name="connsiteX201-6409" fmla="*/ 2095702 w 4098122"/>
                <a:gd name="connsiteY201-6410" fmla="*/ 5301205 h 5311470"/>
                <a:gd name="connsiteX202-6411" fmla="*/ 2049329 w 4098122"/>
                <a:gd name="connsiteY202-6412" fmla="*/ 5306936 h 5311470"/>
                <a:gd name="connsiteX203-6413" fmla="*/ 1968380 w 4098122"/>
                <a:gd name="connsiteY203-6414" fmla="*/ 5301205 h 5311470"/>
                <a:gd name="connsiteX204-6415" fmla="*/ 1748461 w 4098122"/>
                <a:gd name="connsiteY204-6416" fmla="*/ 5289630 h 5311470"/>
                <a:gd name="connsiteX205-6417" fmla="*/ 1574841 w 4098122"/>
                <a:gd name="connsiteY205-6418" fmla="*/ 5266481 h 5311470"/>
                <a:gd name="connsiteX206-6419" fmla="*/ 1505393 w 4098122"/>
                <a:gd name="connsiteY206-6420" fmla="*/ 5243331 h 5311470"/>
                <a:gd name="connsiteX207-6421" fmla="*/ 1470669 w 4098122"/>
                <a:gd name="connsiteY207-6422" fmla="*/ 5231757 h 5311470"/>
                <a:gd name="connsiteX208-6423" fmla="*/ 1435945 w 4098122"/>
                <a:gd name="connsiteY208-6424" fmla="*/ 5220182 h 5311470"/>
                <a:gd name="connsiteX209-6425" fmla="*/ 1366497 w 4098122"/>
                <a:gd name="connsiteY209-6426" fmla="*/ 5208607 h 5311470"/>
                <a:gd name="connsiteX210-6427" fmla="*/ 1331773 w 4098122"/>
                <a:gd name="connsiteY210-6428" fmla="*/ 5197033 h 5311470"/>
                <a:gd name="connsiteX211-6429" fmla="*/ 1273899 w 4098122"/>
                <a:gd name="connsiteY211-6430" fmla="*/ 5185458 h 5311470"/>
                <a:gd name="connsiteX212-6431" fmla="*/ 1088704 w 4098122"/>
                <a:gd name="connsiteY212-6432" fmla="*/ 5197033 h 5311470"/>
                <a:gd name="connsiteX213-6433" fmla="*/ 1030831 w 4098122"/>
                <a:gd name="connsiteY213-6434" fmla="*/ 5208607 h 5311470"/>
                <a:gd name="connsiteX214-6435" fmla="*/ 799337 w 4098122"/>
                <a:gd name="connsiteY214-6436" fmla="*/ 5197033 h 5311470"/>
                <a:gd name="connsiteX215-6437" fmla="*/ 648866 w 4098122"/>
                <a:gd name="connsiteY215-6438" fmla="*/ 5231757 h 5311470"/>
                <a:gd name="connsiteX216-6439" fmla="*/ 452097 w 4098122"/>
                <a:gd name="connsiteY216-6440" fmla="*/ 5197033 h 5311470"/>
                <a:gd name="connsiteX217-6441" fmla="*/ 244625 w 4098122"/>
                <a:gd name="connsiteY217-6442" fmla="*/ 5207919 h 5311470"/>
                <a:gd name="connsiteX218-6443" fmla="*/ 174304 w 4098122"/>
                <a:gd name="connsiteY218-6444" fmla="*/ 5220182 h 5311470"/>
                <a:gd name="connsiteX219-6445" fmla="*/ 117808 w 4098122"/>
                <a:gd name="connsiteY219-6446" fmla="*/ 5228128 h 5311470"/>
                <a:gd name="connsiteX220-6447" fmla="*/ 12259 w 4098122"/>
                <a:gd name="connsiteY220-6448" fmla="*/ 5243331 h 5311470"/>
                <a:gd name="connsiteX221-6449" fmla="*/ 23144 w 4098122"/>
                <a:gd name="connsiteY221-6450" fmla="*/ 5109442 h 5311470"/>
                <a:gd name="connsiteX222-6451" fmla="*/ 46294 w 4098122"/>
                <a:gd name="connsiteY222-6452" fmla="*/ 5020289 h 5311470"/>
                <a:gd name="connsiteX223-6453" fmla="*/ 35408 w 4098122"/>
                <a:gd name="connsiteY223-6454" fmla="*/ 4826643 h 5311470"/>
                <a:gd name="connsiteX224-6455" fmla="*/ 58557 w 4098122"/>
                <a:gd name="connsiteY224-6456" fmla="*/ 4791919 h 5311470"/>
                <a:gd name="connsiteX225-6457" fmla="*/ 70132 w 4098122"/>
                <a:gd name="connsiteY225-6458" fmla="*/ 4745620 h 5311470"/>
                <a:gd name="connsiteX226-6459" fmla="*/ 35408 w 4098122"/>
                <a:gd name="connsiteY226-6460" fmla="*/ 4676172 h 5311470"/>
                <a:gd name="connsiteX227-6461" fmla="*/ 23833 w 4098122"/>
                <a:gd name="connsiteY227-6462" fmla="*/ 4641448 h 5311470"/>
                <a:gd name="connsiteX228-6463" fmla="*/ 35408 w 4098122"/>
                <a:gd name="connsiteY228-6464" fmla="*/ 4514126 h 5311470"/>
                <a:gd name="connsiteX229-6465" fmla="*/ 46983 w 4098122"/>
                <a:gd name="connsiteY229-6466" fmla="*/ 4467828 h 5311470"/>
                <a:gd name="connsiteX230-6467" fmla="*/ 70132 w 4098122"/>
                <a:gd name="connsiteY230-6468" fmla="*/ 4363655 h 5311470"/>
                <a:gd name="connsiteX231-6469" fmla="*/ 58557 w 4098122"/>
                <a:gd name="connsiteY231-6470" fmla="*/ 4305782 h 5311470"/>
                <a:gd name="connsiteX232-6471" fmla="*/ 46983 w 4098122"/>
                <a:gd name="connsiteY232-6472" fmla="*/ 4236334 h 5311470"/>
                <a:gd name="connsiteX233-6473" fmla="*/ 23833 w 4098122"/>
                <a:gd name="connsiteY233-6474" fmla="*/ 4166886 h 5311470"/>
                <a:gd name="connsiteX234-6475" fmla="*/ 35408 w 4098122"/>
                <a:gd name="connsiteY234-6476" fmla="*/ 3877519 h 5311470"/>
                <a:gd name="connsiteX235-6477" fmla="*/ 46983 w 4098122"/>
                <a:gd name="connsiteY235-6478" fmla="*/ 3819645 h 5311470"/>
                <a:gd name="connsiteX236-6479" fmla="*/ 116431 w 4098122"/>
                <a:gd name="connsiteY236-6480" fmla="*/ 3750197 h 5311470"/>
                <a:gd name="connsiteX237-6481" fmla="*/ 93281 w 4098122"/>
                <a:gd name="connsiteY237-6482" fmla="*/ 3611301 h 5311470"/>
                <a:gd name="connsiteX238-6483" fmla="*/ 70132 w 4098122"/>
                <a:gd name="connsiteY238-6484" fmla="*/ 3576577 h 5311470"/>
                <a:gd name="connsiteX239-6485" fmla="*/ 58557 w 4098122"/>
                <a:gd name="connsiteY239-6486" fmla="*/ 3437681 h 5311470"/>
                <a:gd name="connsiteX240-6487" fmla="*/ 35408 w 4098122"/>
                <a:gd name="connsiteY240-6488" fmla="*/ 3345083 h 5311470"/>
                <a:gd name="connsiteX241-6489" fmla="*/ 12259 w 4098122"/>
                <a:gd name="connsiteY241-6490" fmla="*/ 3264060 h 5311470"/>
                <a:gd name="connsiteX242-6491" fmla="*/ 23833 w 4098122"/>
                <a:gd name="connsiteY242-6492" fmla="*/ 3078866 h 5311470"/>
                <a:gd name="connsiteX243-6493" fmla="*/ 46983 w 4098122"/>
                <a:gd name="connsiteY243-6494" fmla="*/ 3009417 h 5311470"/>
                <a:gd name="connsiteX244-6495" fmla="*/ 58557 w 4098122"/>
                <a:gd name="connsiteY244-6496" fmla="*/ 2974693 h 5311470"/>
                <a:gd name="connsiteX245-6497" fmla="*/ 46983 w 4098122"/>
                <a:gd name="connsiteY245-6498" fmla="*/ 2812648 h 5311470"/>
                <a:gd name="connsiteX246-6499" fmla="*/ 35408 w 4098122"/>
                <a:gd name="connsiteY246-6500" fmla="*/ 2673752 h 5311470"/>
                <a:gd name="connsiteX247-6501" fmla="*/ 46983 w 4098122"/>
                <a:gd name="connsiteY247-6502" fmla="*/ 2523281 h 5311470"/>
                <a:gd name="connsiteX248-6503" fmla="*/ 70132 w 4098122"/>
                <a:gd name="connsiteY248-6504" fmla="*/ 2453833 h 5311470"/>
                <a:gd name="connsiteX249-6505" fmla="*/ 58557 w 4098122"/>
                <a:gd name="connsiteY249-6506" fmla="*/ 2257063 h 5311470"/>
                <a:gd name="connsiteX250-6507" fmla="*/ 46983 w 4098122"/>
                <a:gd name="connsiteY250-6508" fmla="*/ 2210764 h 5311470"/>
                <a:gd name="connsiteX251-6509" fmla="*/ 23833 w 4098122"/>
                <a:gd name="connsiteY251-6510" fmla="*/ 2176040 h 5311470"/>
                <a:gd name="connsiteX252-6511" fmla="*/ 23833 w 4098122"/>
                <a:gd name="connsiteY252-6512" fmla="*/ 1828800 h 5311470"/>
                <a:gd name="connsiteX253-6513" fmla="*/ 35408 w 4098122"/>
                <a:gd name="connsiteY253-6514" fmla="*/ 1713053 h 5311470"/>
                <a:gd name="connsiteX254-6515" fmla="*/ 58557 w 4098122"/>
                <a:gd name="connsiteY254-6516" fmla="*/ 1643605 h 5311470"/>
                <a:gd name="connsiteX255-6517" fmla="*/ 35408 w 4098122"/>
                <a:gd name="connsiteY255-6518" fmla="*/ 1481559 h 5311470"/>
                <a:gd name="connsiteX256-6519" fmla="*/ 23833 w 4098122"/>
                <a:gd name="connsiteY256-6520" fmla="*/ 1446835 h 5311470"/>
                <a:gd name="connsiteX257-6521" fmla="*/ 684 w 4098122"/>
                <a:gd name="connsiteY257-6522" fmla="*/ 1365812 h 5311470"/>
                <a:gd name="connsiteX258-6523" fmla="*/ 12259 w 4098122"/>
                <a:gd name="connsiteY258-6524" fmla="*/ 1192192 h 5311470"/>
                <a:gd name="connsiteX259-6525" fmla="*/ 23833 w 4098122"/>
                <a:gd name="connsiteY259-6526" fmla="*/ 1157468 h 5311470"/>
                <a:gd name="connsiteX260-6527" fmla="*/ 58557 w 4098122"/>
                <a:gd name="connsiteY260-6528" fmla="*/ 1064871 h 5311470"/>
                <a:gd name="connsiteX261-6529" fmla="*/ 46983 w 4098122"/>
                <a:gd name="connsiteY261-6530" fmla="*/ 844952 h 5311470"/>
                <a:gd name="connsiteX262-6531" fmla="*/ 35408 w 4098122"/>
                <a:gd name="connsiteY262-6532" fmla="*/ 787078 h 5311470"/>
                <a:gd name="connsiteX263-6533" fmla="*/ 23833 w 4098122"/>
                <a:gd name="connsiteY263-6534" fmla="*/ 648182 h 5311470"/>
                <a:gd name="connsiteX264-6535" fmla="*/ 12259 w 4098122"/>
                <a:gd name="connsiteY264-6536" fmla="*/ 555585 h 5311470"/>
                <a:gd name="connsiteX265-6537" fmla="*/ 23833 w 4098122"/>
                <a:gd name="connsiteY265-6538" fmla="*/ 115747 h 5311470"/>
                <a:gd name="connsiteX266-6539" fmla="*/ 70132 w 4098122"/>
                <a:gd name="connsiteY266-6540" fmla="*/ 69448 h 5311470"/>
                <a:gd name="connsiteX267-6541" fmla="*/ 428947 w 4098122"/>
                <a:gd name="connsiteY267-6542" fmla="*/ 69448 h 5311470"/>
                <a:gd name="connsiteX268-6543" fmla="*/ 556269 w 4098122"/>
                <a:gd name="connsiteY268-6544" fmla="*/ 81022 h 5311470"/>
                <a:gd name="connsiteX269-6545" fmla="*/ 891935 w 4098122"/>
                <a:gd name="connsiteY269-6546" fmla="*/ 57873 h 5311470"/>
                <a:gd name="connsiteX270-6547" fmla="*/ 926659 w 4098122"/>
                <a:gd name="connsiteY270-6548" fmla="*/ 46298 h 5311470"/>
                <a:gd name="connsiteX271-6549" fmla="*/ 961383 w 4098122"/>
                <a:gd name="connsiteY271-6550" fmla="*/ 23149 h 5311470"/>
                <a:gd name="connsiteX272-6551" fmla="*/ 1007681 w 4098122"/>
                <a:gd name="connsiteY272-6552" fmla="*/ 0 h 5311470"/>
                <a:gd name="connsiteX0-6553" fmla="*/ 1056735 w 4098122"/>
                <a:gd name="connsiteY0-6554" fmla="*/ 149710 h 5311470"/>
                <a:gd name="connsiteX1-6555" fmla="*/ 1010449 w 4098122"/>
                <a:gd name="connsiteY1-6556" fmla="*/ 140754 h 5311470"/>
                <a:gd name="connsiteX2-6557" fmla="*/ 912755 w 4098122"/>
                <a:gd name="connsiteY2-6558" fmla="*/ 151921 h 5311470"/>
                <a:gd name="connsiteX3-6559" fmla="*/ 665066 w 4098122"/>
                <a:gd name="connsiteY3-6560" fmla="*/ 174258 h 5311470"/>
                <a:gd name="connsiteX4-6561" fmla="*/ 546340 w 4098122"/>
                <a:gd name="connsiteY4-6562" fmla="*/ 163090 h 5311470"/>
                <a:gd name="connsiteX5-6563" fmla="*/ 193938 w 4098122"/>
                <a:gd name="connsiteY5-6564" fmla="*/ 169028 h 5311470"/>
                <a:gd name="connsiteX6-6565" fmla="*/ 168578 w 4098122"/>
                <a:gd name="connsiteY6-6566" fmla="*/ 207762 h 5311470"/>
                <a:gd name="connsiteX7-6567" fmla="*/ 187473 w 4098122"/>
                <a:gd name="connsiteY7-6568" fmla="*/ 608390 h 5311470"/>
                <a:gd name="connsiteX8-6569" fmla="*/ 208505 w 4098122"/>
                <a:gd name="connsiteY8-6570" fmla="*/ 760923 h 5311470"/>
                <a:gd name="connsiteX9-6571" fmla="*/ 179372 w 4098122"/>
                <a:gd name="connsiteY9-6572" fmla="*/ 855496 h 5311470"/>
                <a:gd name="connsiteX10-6573" fmla="*/ 190165 w 4098122"/>
                <a:gd name="connsiteY10-6574" fmla="*/ 911336 h 5311470"/>
                <a:gd name="connsiteX11-6575" fmla="*/ 222545 w 4098122"/>
                <a:gd name="connsiteY11-6576" fmla="*/ 1056518 h 5311470"/>
                <a:gd name="connsiteX12-6577" fmla="*/ 209587 w 4098122"/>
                <a:gd name="connsiteY12-6578" fmla="*/ 1198869 h 5311470"/>
                <a:gd name="connsiteX13-6579" fmla="*/ 193411 w 4098122"/>
                <a:gd name="connsiteY13-6580" fmla="*/ 1287934 h 5311470"/>
                <a:gd name="connsiteX14-6581" fmla="*/ 146992 w 4098122"/>
                <a:gd name="connsiteY14-6582" fmla="*/ 1413887 h 5311470"/>
                <a:gd name="connsiteX15-6583" fmla="*/ 168578 w 4098122"/>
                <a:gd name="connsiteY15-6584" fmla="*/ 1492062 h 5311470"/>
                <a:gd name="connsiteX16-6585" fmla="*/ 179372 w 4098122"/>
                <a:gd name="connsiteY16-6586" fmla="*/ 1525566 h 5311470"/>
                <a:gd name="connsiteX17-6587" fmla="*/ 200958 w 4098122"/>
                <a:gd name="connsiteY17-6588" fmla="*/ 1681916 h 5311470"/>
                <a:gd name="connsiteX18-6589" fmla="*/ 179372 w 4098122"/>
                <a:gd name="connsiteY18-6590" fmla="*/ 1748923 h 5311470"/>
                <a:gd name="connsiteX19-6591" fmla="*/ 168578 w 4098122"/>
                <a:gd name="connsiteY19-6592" fmla="*/ 1860602 h 5311470"/>
                <a:gd name="connsiteX20-6593" fmla="*/ 204205 w 4098122"/>
                <a:gd name="connsiteY20-6594" fmla="*/ 2148134 h 5311470"/>
                <a:gd name="connsiteX21-6595" fmla="*/ 190165 w 4098122"/>
                <a:gd name="connsiteY21-6596" fmla="*/ 2229139 h 5311470"/>
                <a:gd name="connsiteX22-6597" fmla="*/ 200958 w 4098122"/>
                <a:gd name="connsiteY22-6598" fmla="*/ 2273811 h 5311470"/>
                <a:gd name="connsiteX23-6599" fmla="*/ 211751 w 4098122"/>
                <a:gd name="connsiteY23-6600" fmla="*/ 2463665 h 5311470"/>
                <a:gd name="connsiteX24-6601" fmla="*/ 190165 w 4098122"/>
                <a:gd name="connsiteY24-6602" fmla="*/ 2530671 h 5311470"/>
                <a:gd name="connsiteX25-6603" fmla="*/ 197184 w 4098122"/>
                <a:gd name="connsiteY25-6604" fmla="*/ 2693667 h 5311470"/>
                <a:gd name="connsiteX26-6605" fmla="*/ 190165 w 4098122"/>
                <a:gd name="connsiteY26-6606" fmla="*/ 2809867 h 5311470"/>
                <a:gd name="connsiteX27-6607" fmla="*/ 200958 w 4098122"/>
                <a:gd name="connsiteY27-6608" fmla="*/ 2966216 h 5311470"/>
                <a:gd name="connsiteX28-6609" fmla="*/ 190165 w 4098122"/>
                <a:gd name="connsiteY28-6610" fmla="*/ 2999720 h 5311470"/>
                <a:gd name="connsiteX29-6611" fmla="*/ 168578 w 4098122"/>
                <a:gd name="connsiteY29-6612" fmla="*/ 3066728 h 5311470"/>
                <a:gd name="connsiteX30-6613" fmla="*/ 187473 w 4098122"/>
                <a:gd name="connsiteY30-6614" fmla="*/ 3221661 h 5311470"/>
                <a:gd name="connsiteX31-6615" fmla="*/ 179372 w 4098122"/>
                <a:gd name="connsiteY31-6616" fmla="*/ 3323587 h 5311470"/>
                <a:gd name="connsiteX32-6617" fmla="*/ 200958 w 4098122"/>
                <a:gd name="connsiteY32-6618" fmla="*/ 3412930 h 5311470"/>
                <a:gd name="connsiteX33-6619" fmla="*/ 211751 w 4098122"/>
                <a:gd name="connsiteY33-6620" fmla="*/ 3546944 h 5311470"/>
                <a:gd name="connsiteX34-6621" fmla="*/ 233337 w 4098122"/>
                <a:gd name="connsiteY34-6622" fmla="*/ 3580448 h 5311470"/>
                <a:gd name="connsiteX35-6623" fmla="*/ 254924 w 4098122"/>
                <a:gd name="connsiteY35-6624" fmla="*/ 3714461 h 5311470"/>
                <a:gd name="connsiteX36-6625" fmla="*/ 207978 w 4098122"/>
                <a:gd name="connsiteY36-6626" fmla="*/ 3817095 h 5311470"/>
                <a:gd name="connsiteX37-6627" fmla="*/ 214443 w 4098122"/>
                <a:gd name="connsiteY37-6628" fmla="*/ 3951817 h 5311470"/>
                <a:gd name="connsiteX38-6629" fmla="*/ 168578 w 4098122"/>
                <a:gd name="connsiteY38-6630" fmla="*/ 4116504 h 5311470"/>
                <a:gd name="connsiteX39-6631" fmla="*/ 190165 w 4098122"/>
                <a:gd name="connsiteY39-6632" fmla="*/ 4183511 h 5311470"/>
                <a:gd name="connsiteX40-6633" fmla="*/ 218216 w 4098122"/>
                <a:gd name="connsiteY40-6634" fmla="*/ 4256733 h 5311470"/>
                <a:gd name="connsiteX41-6635" fmla="*/ 211751 w 4098122"/>
                <a:gd name="connsiteY41-6636" fmla="*/ 4306356 h 5311470"/>
                <a:gd name="connsiteX42-6637" fmla="*/ 190165 w 4098122"/>
                <a:gd name="connsiteY42-6638" fmla="*/ 4406868 h 5311470"/>
                <a:gd name="connsiteX43-6639" fmla="*/ 179372 w 4098122"/>
                <a:gd name="connsiteY43-6640" fmla="*/ 4451539 h 5311470"/>
                <a:gd name="connsiteX44-6641" fmla="*/ 168578 w 4098122"/>
                <a:gd name="connsiteY44-6642" fmla="*/ 4574385 h 5311470"/>
                <a:gd name="connsiteX45-6643" fmla="*/ 179372 w 4098122"/>
                <a:gd name="connsiteY45-6644" fmla="*/ 4607889 h 5311470"/>
                <a:gd name="connsiteX46-6645" fmla="*/ 211751 w 4098122"/>
                <a:gd name="connsiteY46-6646" fmla="*/ 4674896 h 5311470"/>
                <a:gd name="connsiteX47-6647" fmla="*/ 200958 w 4098122"/>
                <a:gd name="connsiteY47-6648" fmla="*/ 4719567 h 5311470"/>
                <a:gd name="connsiteX48-6649" fmla="*/ 179372 w 4098122"/>
                <a:gd name="connsiteY48-6650" fmla="*/ 4753071 h 5311470"/>
                <a:gd name="connsiteX49-6651" fmla="*/ 179372 w 4098122"/>
                <a:gd name="connsiteY49-6652" fmla="*/ 5009930 h 5311470"/>
                <a:gd name="connsiteX50-6653" fmla="*/ 157786 w 4098122"/>
                <a:gd name="connsiteY50-6654" fmla="*/ 5043435 h 5311470"/>
                <a:gd name="connsiteX51-6655" fmla="*/ 180935 w 4098122"/>
                <a:gd name="connsiteY51-6656" fmla="*/ 5108814 h 5311470"/>
                <a:gd name="connsiteX52-6657" fmla="*/ 230213 w 4098122"/>
                <a:gd name="connsiteY52-6658" fmla="*/ 5074497 h 5311470"/>
                <a:gd name="connsiteX53-6659" fmla="*/ 308890 w 4098122"/>
                <a:gd name="connsiteY53-6660" fmla="*/ 5132777 h 5311470"/>
                <a:gd name="connsiteX54-6661" fmla="*/ 330477 w 4098122"/>
                <a:gd name="connsiteY54-6662" fmla="*/ 5110441 h 5311470"/>
                <a:gd name="connsiteX55-6663" fmla="*/ 524754 w 4098122"/>
                <a:gd name="connsiteY55-6664" fmla="*/ 5099273 h 5311470"/>
                <a:gd name="connsiteX56-6665" fmla="*/ 783791 w 4098122"/>
                <a:gd name="connsiteY56-6666" fmla="*/ 5099273 h 5311470"/>
                <a:gd name="connsiteX57-6667" fmla="*/ 891723 w 4098122"/>
                <a:gd name="connsiteY57-6668" fmla="*/ 5110441 h 5311470"/>
                <a:gd name="connsiteX58-6669" fmla="*/ 1107587 w 4098122"/>
                <a:gd name="connsiteY58-6670" fmla="*/ 5121609 h 5311470"/>
                <a:gd name="connsiteX59-6671" fmla="*/ 1161553 w 4098122"/>
                <a:gd name="connsiteY59-6672" fmla="*/ 5110441 h 5311470"/>
                <a:gd name="connsiteX60-6673" fmla="*/ 1334244 w 4098122"/>
                <a:gd name="connsiteY60-6674" fmla="*/ 5099273 h 5311470"/>
                <a:gd name="connsiteX61-6675" fmla="*/ 1388211 w 4098122"/>
                <a:gd name="connsiteY61-6676" fmla="*/ 5110441 h 5311470"/>
                <a:gd name="connsiteX62-6677" fmla="*/ 1420590 w 4098122"/>
                <a:gd name="connsiteY62-6678" fmla="*/ 5121609 h 5311470"/>
                <a:gd name="connsiteX63-6679" fmla="*/ 1485349 w 4098122"/>
                <a:gd name="connsiteY63-6680" fmla="*/ 5132777 h 5311470"/>
                <a:gd name="connsiteX64-6681" fmla="*/ 1517729 w 4098122"/>
                <a:gd name="connsiteY64-6682" fmla="*/ 5143945 h 5311470"/>
                <a:gd name="connsiteX65-6683" fmla="*/ 1550108 w 4098122"/>
                <a:gd name="connsiteY65-6684" fmla="*/ 5155112 h 5311470"/>
                <a:gd name="connsiteX66-6685" fmla="*/ 1614868 w 4098122"/>
                <a:gd name="connsiteY66-6686" fmla="*/ 5177448 h 5311470"/>
                <a:gd name="connsiteX67-6687" fmla="*/ 1802785 w 4098122"/>
                <a:gd name="connsiteY67-6688" fmla="*/ 5181199 h 5311470"/>
                <a:gd name="connsiteX68-6689" fmla="*/ 1926080 w 4098122"/>
                <a:gd name="connsiteY68-6690" fmla="*/ 5173781 h 5311470"/>
                <a:gd name="connsiteX69-6691" fmla="*/ 2060390 w 4098122"/>
                <a:gd name="connsiteY69-6692" fmla="*/ 5177531 h 5311470"/>
                <a:gd name="connsiteX70-6693" fmla="*/ 2137733 w 4098122"/>
                <a:gd name="connsiteY70-6694" fmla="*/ 5177498 h 5311470"/>
                <a:gd name="connsiteX71-6695" fmla="*/ 2216643 w 4098122"/>
                <a:gd name="connsiteY71-6696" fmla="*/ 5170047 h 5311470"/>
                <a:gd name="connsiteX72-6697" fmla="*/ 2338012 w 4098122"/>
                <a:gd name="connsiteY72-6698" fmla="*/ 5177448 h 5311470"/>
                <a:gd name="connsiteX73-6699" fmla="*/ 3426693 w 4098122"/>
                <a:gd name="connsiteY73-6700" fmla="*/ 5140244 h 5311470"/>
                <a:gd name="connsiteX74-6701" fmla="*/ 3485092 w 4098122"/>
                <a:gd name="connsiteY74-6702" fmla="*/ 5129077 h 5311470"/>
                <a:gd name="connsiteX75-6703" fmla="*/ 3536058 w 4098122"/>
                <a:gd name="connsiteY75-6704" fmla="*/ 5121609 h 5311470"/>
                <a:gd name="connsiteX76-6705" fmla="*/ 3606819 w 4098122"/>
                <a:gd name="connsiteY76-6706" fmla="*/ 5129026 h 5311470"/>
                <a:gd name="connsiteX77-6707" fmla="*/ 3665576 w 4098122"/>
                <a:gd name="connsiteY77-6708" fmla="*/ 5132777 h 5311470"/>
                <a:gd name="connsiteX78-6709" fmla="*/ 3773508 w 4098122"/>
                <a:gd name="connsiteY78-6710" fmla="*/ 5155112 h 5311470"/>
                <a:gd name="connsiteX79-6711" fmla="*/ 3816680 w 4098122"/>
                <a:gd name="connsiteY79-6712" fmla="*/ 5166280 h 5311470"/>
                <a:gd name="connsiteX80-6713" fmla="*/ 3870647 w 4098122"/>
                <a:gd name="connsiteY80-6714" fmla="*/ 5177448 h 5311470"/>
                <a:gd name="connsiteX81-6715" fmla="*/ 3874975 w 4098122"/>
                <a:gd name="connsiteY81-6716" fmla="*/ 5037497 h 5311470"/>
                <a:gd name="connsiteX82-6717" fmla="*/ 3913820 w 4098122"/>
                <a:gd name="connsiteY82-6718" fmla="*/ 4697231 h 5311470"/>
                <a:gd name="connsiteX83-6719" fmla="*/ 3903026 w 4098122"/>
                <a:gd name="connsiteY83-6720" fmla="*/ 4663727 h 5311470"/>
                <a:gd name="connsiteX84-6721" fmla="*/ 3892233 w 4098122"/>
                <a:gd name="connsiteY84-6722" fmla="*/ 4384532 h 5311470"/>
                <a:gd name="connsiteX85-6723" fmla="*/ 3881440 w 4098122"/>
                <a:gd name="connsiteY85-6724" fmla="*/ 4105336 h 5311470"/>
                <a:gd name="connsiteX86-6725" fmla="*/ 3924612 w 4098122"/>
                <a:gd name="connsiteY86-6726" fmla="*/ 4071832 h 5311470"/>
                <a:gd name="connsiteX87-6727" fmla="*/ 3899780 w 4098122"/>
                <a:gd name="connsiteY87-6728" fmla="*/ 3931880 h 5311470"/>
                <a:gd name="connsiteX88-6729" fmla="*/ 3872811 w 4098122"/>
                <a:gd name="connsiteY88-6730" fmla="*/ 3820202 h 5311470"/>
                <a:gd name="connsiteX89-6731" fmla="*/ 3892233 w 4098122"/>
                <a:gd name="connsiteY89-6732" fmla="*/ 3602783 h 5311470"/>
                <a:gd name="connsiteX90-6733" fmla="*/ 3878749 w 4098122"/>
                <a:gd name="connsiteY90-6734" fmla="*/ 3246828 h 5311470"/>
                <a:gd name="connsiteX91-6735" fmla="*/ 3913820 w 4098122"/>
                <a:gd name="connsiteY91-6736" fmla="*/ 3111398 h 5311470"/>
                <a:gd name="connsiteX92-6737" fmla="*/ 3924612 w 4098122"/>
                <a:gd name="connsiteY92-6738" fmla="*/ 3055560 h 5311470"/>
                <a:gd name="connsiteX93-6739" fmla="*/ 3903026 w 4098122"/>
                <a:gd name="connsiteY93-6740" fmla="*/ 2910378 h 5311470"/>
                <a:gd name="connsiteX94-6741" fmla="*/ 3897643 w 4098122"/>
                <a:gd name="connsiteY94-6742" fmla="*/ 2689852 h 5311470"/>
                <a:gd name="connsiteX95-6743" fmla="*/ 3859853 w 4098122"/>
                <a:gd name="connsiteY95-6744" fmla="*/ 2564175 h 5311470"/>
                <a:gd name="connsiteX96-6745" fmla="*/ 3838267 w 4098122"/>
                <a:gd name="connsiteY96-6746" fmla="*/ 2541839 h 5311470"/>
                <a:gd name="connsiteX97-6747" fmla="*/ 3827474 w 4098122"/>
                <a:gd name="connsiteY97-6748" fmla="*/ 2407825 h 5311470"/>
                <a:gd name="connsiteX98-6749" fmla="*/ 3838267 w 4098122"/>
                <a:gd name="connsiteY98-6750" fmla="*/ 2374321 h 5311470"/>
                <a:gd name="connsiteX99-6751" fmla="*/ 3849060 w 4098122"/>
                <a:gd name="connsiteY99-6752" fmla="*/ 2296146 h 5311470"/>
                <a:gd name="connsiteX100-6753" fmla="*/ 3870647 w 4098122"/>
                <a:gd name="connsiteY100-6754" fmla="*/ 2273811 h 5311470"/>
                <a:gd name="connsiteX101-6755" fmla="*/ 3903026 w 4098122"/>
                <a:gd name="connsiteY101-6756" fmla="*/ 2184469 h 5311470"/>
                <a:gd name="connsiteX102-6757" fmla="*/ 3913820 w 4098122"/>
                <a:gd name="connsiteY102-6758" fmla="*/ 2005783 h 5311470"/>
                <a:gd name="connsiteX103-6759" fmla="*/ 3935406 w 4098122"/>
                <a:gd name="connsiteY103-6760" fmla="*/ 1793595 h 5311470"/>
                <a:gd name="connsiteX104-6761" fmla="*/ 3924612 w 4098122"/>
                <a:gd name="connsiteY104-6762" fmla="*/ 1648413 h 5311470"/>
                <a:gd name="connsiteX105-6763" fmla="*/ 3946199 w 4098122"/>
                <a:gd name="connsiteY105-6764" fmla="*/ 1614909 h 5311470"/>
                <a:gd name="connsiteX106-6765" fmla="*/ 3940816 w 4098122"/>
                <a:gd name="connsiteY106-6766" fmla="*/ 1485848 h 5311470"/>
                <a:gd name="connsiteX107-6767" fmla="*/ 3947836 w 4098122"/>
                <a:gd name="connsiteY107-6768" fmla="*/ 1378692 h 5311470"/>
                <a:gd name="connsiteX108-6769" fmla="*/ 3931105 w 4098122"/>
                <a:gd name="connsiteY108-6770" fmla="*/ 1305039 h 5311470"/>
                <a:gd name="connsiteX109-6771" fmla="*/ 3913293 w 4098122"/>
                <a:gd name="connsiteY109-6772" fmla="*/ 1178655 h 5311470"/>
                <a:gd name="connsiteX110-6773" fmla="*/ 3903026 w 4098122"/>
                <a:gd name="connsiteY110-6774" fmla="*/ 676810 h 5311470"/>
                <a:gd name="connsiteX111-6775" fmla="*/ 3917066 w 4098122"/>
                <a:gd name="connsiteY111-6776" fmla="*/ 454869 h 5311470"/>
                <a:gd name="connsiteX112-6777" fmla="*/ 3892233 w 4098122"/>
                <a:gd name="connsiteY112-6778" fmla="*/ 397615 h 5311470"/>
                <a:gd name="connsiteX113-6779" fmla="*/ 3913820 w 4098122"/>
                <a:gd name="connsiteY113-6780" fmla="*/ 218929 h 5311470"/>
                <a:gd name="connsiteX114-6781" fmla="*/ 3827474 w 4098122"/>
                <a:gd name="connsiteY114-6782" fmla="*/ 196594 h 5311470"/>
                <a:gd name="connsiteX115-6783" fmla="*/ 3795094 w 4098122"/>
                <a:gd name="connsiteY115-6784" fmla="*/ 174258 h 5311470"/>
                <a:gd name="connsiteX116-6785" fmla="*/ 3719542 w 4098122"/>
                <a:gd name="connsiteY116-6786" fmla="*/ 163090 h 5311470"/>
                <a:gd name="connsiteX117-6787" fmla="*/ 3683388 w 4098122"/>
                <a:gd name="connsiteY117-6788" fmla="*/ 154045 h 5311470"/>
                <a:gd name="connsiteX118-6789" fmla="*/ 3633196 w 4098122"/>
                <a:gd name="connsiteY118-6790" fmla="*/ 140754 h 5311470"/>
                <a:gd name="connsiteX119-6791" fmla="*/ 3590023 w 4098122"/>
                <a:gd name="connsiteY119-6792" fmla="*/ 163090 h 5311470"/>
                <a:gd name="connsiteX120-6793" fmla="*/ 3287814 w 4098122"/>
                <a:gd name="connsiteY120-6794" fmla="*/ 174258 h 5311470"/>
                <a:gd name="connsiteX121-6795" fmla="*/ 3204582 w 4098122"/>
                <a:gd name="connsiteY121-6796" fmla="*/ 182687 h 5311470"/>
                <a:gd name="connsiteX122-6797" fmla="*/ 3169088 w 4098122"/>
                <a:gd name="connsiteY122-6798" fmla="*/ 174258 h 5311470"/>
                <a:gd name="connsiteX123-6799" fmla="*/ 3136709 w 4098122"/>
                <a:gd name="connsiteY123-6800" fmla="*/ 163090 h 5311470"/>
                <a:gd name="connsiteX124-6801" fmla="*/ 3111646 w 4098122"/>
                <a:gd name="connsiteY124-6802" fmla="*/ 161614 h 5311470"/>
                <a:gd name="connsiteX125-6803" fmla="*/ 3030414 w 4098122"/>
                <a:gd name="connsiteY125-6804" fmla="*/ 159276 h 5311470"/>
                <a:gd name="connsiteX126-6805" fmla="*/ 2856086 w 4098122"/>
                <a:gd name="connsiteY126-6806" fmla="*/ 151922 h 5311470"/>
                <a:gd name="connsiteX127-6807" fmla="*/ 2445944 w 4098122"/>
                <a:gd name="connsiteY127-6808" fmla="*/ 174258 h 5311470"/>
                <a:gd name="connsiteX128-6809" fmla="*/ 2118307 w 4098122"/>
                <a:gd name="connsiteY128-6810" fmla="*/ 150448 h 5311470"/>
                <a:gd name="connsiteX129-6811" fmla="*/ 1882561 w 4098122"/>
                <a:gd name="connsiteY129-6812" fmla="*/ 154045 h 5311470"/>
                <a:gd name="connsiteX130-6813" fmla="*/ 1712006 w 4098122"/>
                <a:gd name="connsiteY130-6814" fmla="*/ 140754 h 5311470"/>
                <a:gd name="connsiteX131-6815" fmla="*/ 1237105 w 4098122"/>
                <a:gd name="connsiteY131-6816" fmla="*/ 163090 h 5311470"/>
                <a:gd name="connsiteX132-6817" fmla="*/ 1160470 w 4098122"/>
                <a:gd name="connsiteY132-6818" fmla="*/ 163031 h 5311470"/>
                <a:gd name="connsiteX133-6819" fmla="*/ 1106861 w 4098122"/>
                <a:gd name="connsiteY133-6820" fmla="*/ 161556 h 5311470"/>
                <a:gd name="connsiteX134-6821" fmla="*/ 1056735 w 4098122"/>
                <a:gd name="connsiteY134-6822" fmla="*/ 149710 h 5311470"/>
                <a:gd name="connsiteX135-6823" fmla="*/ 1007681 w 4098122"/>
                <a:gd name="connsiteY135-6824" fmla="*/ 0 h 5311470"/>
                <a:gd name="connsiteX136-6825" fmla="*/ 1100279 w 4098122"/>
                <a:gd name="connsiteY136-6826" fmla="*/ 23149 h 5311470"/>
                <a:gd name="connsiteX137-6827" fmla="*/ 1169727 w 4098122"/>
                <a:gd name="connsiteY137-6828" fmla="*/ 69448 h 5311470"/>
                <a:gd name="connsiteX138-6829" fmla="*/ 1679013 w 4098122"/>
                <a:gd name="connsiteY138-6830" fmla="*/ 46298 h 5311470"/>
                <a:gd name="connsiteX139-6831" fmla="*/ 1760036 w 4098122"/>
                <a:gd name="connsiteY139-6832" fmla="*/ 23149 h 5311470"/>
                <a:gd name="connsiteX140-6833" fmla="*/ 2107276 w 4098122"/>
                <a:gd name="connsiteY140-6834" fmla="*/ 34724 h 5311470"/>
                <a:gd name="connsiteX141-6835" fmla="*/ 2466092 w 4098122"/>
                <a:gd name="connsiteY141-6836" fmla="*/ 81022 h 5311470"/>
                <a:gd name="connsiteX142-6837" fmla="*/ 2905930 w 4098122"/>
                <a:gd name="connsiteY142-6838" fmla="*/ 57873 h 5311470"/>
                <a:gd name="connsiteX143-6839" fmla="*/ 3010102 w 4098122"/>
                <a:gd name="connsiteY143-6840" fmla="*/ 34724 h 5311470"/>
                <a:gd name="connsiteX144-6841" fmla="*/ 3183722 w 4098122"/>
                <a:gd name="connsiteY144-6842" fmla="*/ 46298 h 5311470"/>
                <a:gd name="connsiteX145-6843" fmla="*/ 3206871 w 4098122"/>
                <a:gd name="connsiteY145-6844" fmla="*/ 69448 h 5311470"/>
                <a:gd name="connsiteX146-6845" fmla="*/ 3241595 w 4098122"/>
                <a:gd name="connsiteY146-6846" fmla="*/ 81022 h 5311470"/>
                <a:gd name="connsiteX147-6847" fmla="*/ 3264745 w 4098122"/>
                <a:gd name="connsiteY147-6848" fmla="*/ 104172 h 5311470"/>
                <a:gd name="connsiteX148-6849" fmla="*/ 3368917 w 4098122"/>
                <a:gd name="connsiteY148-6850" fmla="*/ 81022 h 5311470"/>
                <a:gd name="connsiteX149-6851" fmla="*/ 3693008 w 4098122"/>
                <a:gd name="connsiteY149-6852" fmla="*/ 69448 h 5311470"/>
                <a:gd name="connsiteX150-6853" fmla="*/ 3739307 w 4098122"/>
                <a:gd name="connsiteY150-6854" fmla="*/ 46298 h 5311470"/>
                <a:gd name="connsiteX151-6855" fmla="*/ 3774031 w 4098122"/>
                <a:gd name="connsiteY151-6856" fmla="*/ 23149 h 5311470"/>
                <a:gd name="connsiteX152-6857" fmla="*/ 3831904 w 4098122"/>
                <a:gd name="connsiteY152-6858" fmla="*/ 69448 h 5311470"/>
                <a:gd name="connsiteX153-6859" fmla="*/ 3912927 w 4098122"/>
                <a:gd name="connsiteY153-6860" fmla="*/ 81022 h 5311470"/>
                <a:gd name="connsiteX154-6861" fmla="*/ 3947651 w 4098122"/>
                <a:gd name="connsiteY154-6862" fmla="*/ 104172 h 5311470"/>
                <a:gd name="connsiteX155-6863" fmla="*/ 4040249 w 4098122"/>
                <a:gd name="connsiteY155-6864" fmla="*/ 127321 h 5311470"/>
                <a:gd name="connsiteX156-6865" fmla="*/ 4017099 w 4098122"/>
                <a:gd name="connsiteY156-6866" fmla="*/ 312516 h 5311470"/>
                <a:gd name="connsiteX157-6867" fmla="*/ 4005524 w 4098122"/>
                <a:gd name="connsiteY157-6868" fmla="*/ 347240 h 5311470"/>
                <a:gd name="connsiteX158-6869" fmla="*/ 4028674 w 4098122"/>
                <a:gd name="connsiteY158-6870" fmla="*/ 601883 h 5311470"/>
                <a:gd name="connsiteX159-6871" fmla="*/ 4040249 w 4098122"/>
                <a:gd name="connsiteY159-6872" fmla="*/ 1169043 h 5311470"/>
                <a:gd name="connsiteX160-6873" fmla="*/ 4063398 w 4098122"/>
                <a:gd name="connsiteY160-6874" fmla="*/ 1238491 h 5311470"/>
                <a:gd name="connsiteX161-6875" fmla="*/ 4074973 w 4098122"/>
                <a:gd name="connsiteY161-6876" fmla="*/ 1273215 h 5311470"/>
                <a:gd name="connsiteX162-6877" fmla="*/ 4098122 w 4098122"/>
                <a:gd name="connsiteY162-6878" fmla="*/ 1354238 h 5311470"/>
                <a:gd name="connsiteX163-6879" fmla="*/ 4074973 w 4098122"/>
                <a:gd name="connsiteY163-6880" fmla="*/ 1574157 h 5311470"/>
                <a:gd name="connsiteX164-6881" fmla="*/ 4051823 w 4098122"/>
                <a:gd name="connsiteY164-6882" fmla="*/ 1608881 h 5311470"/>
                <a:gd name="connsiteX165-6883" fmla="*/ 4063398 w 4098122"/>
                <a:gd name="connsiteY165-6884" fmla="*/ 1759352 h 5311470"/>
                <a:gd name="connsiteX166-6885" fmla="*/ 4040249 w 4098122"/>
                <a:gd name="connsiteY166-6886" fmla="*/ 1979271 h 5311470"/>
                <a:gd name="connsiteX167-6887" fmla="*/ 4028674 w 4098122"/>
                <a:gd name="connsiteY167-6888" fmla="*/ 2164466 h 5311470"/>
                <a:gd name="connsiteX168-6889" fmla="*/ 3993950 w 4098122"/>
                <a:gd name="connsiteY168-6890" fmla="*/ 2257063 h 5311470"/>
                <a:gd name="connsiteX169-6891" fmla="*/ 3970800 w 4098122"/>
                <a:gd name="connsiteY169-6892" fmla="*/ 2280212 h 5311470"/>
                <a:gd name="connsiteX170-6893" fmla="*/ 3959226 w 4098122"/>
                <a:gd name="connsiteY170-6894" fmla="*/ 2361235 h 5311470"/>
                <a:gd name="connsiteX171-6895" fmla="*/ 3947651 w 4098122"/>
                <a:gd name="connsiteY171-6896" fmla="*/ 2395959 h 5311470"/>
                <a:gd name="connsiteX172-6897" fmla="*/ 3959226 w 4098122"/>
                <a:gd name="connsiteY172-6898" fmla="*/ 2534855 h 5311470"/>
                <a:gd name="connsiteX173-6899" fmla="*/ 3982375 w 4098122"/>
                <a:gd name="connsiteY173-6900" fmla="*/ 2558005 h 5311470"/>
                <a:gd name="connsiteX174-6901" fmla="*/ 3993950 w 4098122"/>
                <a:gd name="connsiteY174-6902" fmla="*/ 2592729 h 5311470"/>
                <a:gd name="connsiteX175-6903" fmla="*/ 4028674 w 4098122"/>
                <a:gd name="connsiteY175-6904" fmla="*/ 2916820 h 5311470"/>
                <a:gd name="connsiteX176-6905" fmla="*/ 4051823 w 4098122"/>
                <a:gd name="connsiteY176-6906" fmla="*/ 3067291 h 5311470"/>
                <a:gd name="connsiteX177-6907" fmla="*/ 4040249 w 4098122"/>
                <a:gd name="connsiteY177-6908" fmla="*/ 3125164 h 5311470"/>
                <a:gd name="connsiteX178-6909" fmla="*/ 4029899 w 4098122"/>
                <a:gd name="connsiteY178-6910" fmla="*/ 3164921 h 5311470"/>
                <a:gd name="connsiteX179-6911" fmla="*/ 4031149 w 4098122"/>
                <a:gd name="connsiteY179-6912" fmla="*/ 3158443 h 5311470"/>
                <a:gd name="connsiteX180-6913" fmla="*/ 4029899 w 4098122"/>
                <a:gd name="connsiteY180-6914" fmla="*/ 3164921 h 5311470"/>
                <a:gd name="connsiteX181-6915" fmla="*/ 4017099 w 4098122"/>
                <a:gd name="connsiteY181-6916" fmla="*/ 3229336 h 5311470"/>
                <a:gd name="connsiteX182-6917" fmla="*/ 4017099 w 4098122"/>
                <a:gd name="connsiteY182-6918" fmla="*/ 3634450 h 5311470"/>
                <a:gd name="connsiteX183-6919" fmla="*/ 4051823 w 4098122"/>
                <a:gd name="connsiteY183-6920" fmla="*/ 3842795 h 5311470"/>
                <a:gd name="connsiteX184-6921" fmla="*/ 4063398 w 4098122"/>
                <a:gd name="connsiteY184-6922" fmla="*/ 3981691 h 5311470"/>
                <a:gd name="connsiteX185-6923" fmla="*/ 4051823 w 4098122"/>
                <a:gd name="connsiteY185-6924" fmla="*/ 4120587 h 5311470"/>
                <a:gd name="connsiteX186-6925" fmla="*/ 4040249 w 4098122"/>
                <a:gd name="connsiteY186-6926" fmla="*/ 4155311 h 5311470"/>
                <a:gd name="connsiteX187-6927" fmla="*/ 4017099 w 4098122"/>
                <a:gd name="connsiteY187-6928" fmla="*/ 4444678 h 5311470"/>
                <a:gd name="connsiteX188-6929" fmla="*/ 4028674 w 4098122"/>
                <a:gd name="connsiteY188-6930" fmla="*/ 4734045 h 5311470"/>
                <a:gd name="connsiteX189-6931" fmla="*/ 4040249 w 4098122"/>
                <a:gd name="connsiteY189-6932" fmla="*/ 4768769 h 5311470"/>
                <a:gd name="connsiteX190-6933" fmla="*/ 4025844 w 4098122"/>
                <a:gd name="connsiteY190-6934" fmla="*/ 5150698 h 5311470"/>
                <a:gd name="connsiteX191-6935" fmla="*/ 4014270 w 4098122"/>
                <a:gd name="connsiteY191-6936" fmla="*/ 5275190 h 5311470"/>
                <a:gd name="connsiteX192-6937" fmla="*/ 3936076 w 4098122"/>
                <a:gd name="connsiteY192-6938" fmla="*/ 5254906 h 5311470"/>
                <a:gd name="connsiteX193-6939" fmla="*/ 3889778 w 4098122"/>
                <a:gd name="connsiteY193-6940" fmla="*/ 5243331 h 5311470"/>
                <a:gd name="connsiteX194-6941" fmla="*/ 3788546 w 4098122"/>
                <a:gd name="connsiteY194-6942" fmla="*/ 5240502 h 5311470"/>
                <a:gd name="connsiteX195-6943" fmla="*/ 3713143 w 4098122"/>
                <a:gd name="connsiteY195-6944" fmla="*/ 5246382 h 5311470"/>
                <a:gd name="connsiteX196-6945" fmla="*/ 3655455 w 4098122"/>
                <a:gd name="connsiteY196-6946" fmla="*/ 5234733 h 5311470"/>
                <a:gd name="connsiteX197-6947" fmla="*/ 3600411 w 4098122"/>
                <a:gd name="connsiteY197-6948" fmla="*/ 5231757 h 5311470"/>
                <a:gd name="connsiteX198-6949" fmla="*/ 3565686 w 4098122"/>
                <a:gd name="connsiteY198-6950" fmla="*/ 5243331 h 5311470"/>
                <a:gd name="connsiteX199-6951" fmla="*/ 2350345 w 4098122"/>
                <a:gd name="connsiteY199-6952" fmla="*/ 5266481 h 5311470"/>
                <a:gd name="connsiteX200-6953" fmla="*/ 2188299 w 4098122"/>
                <a:gd name="connsiteY200-6954" fmla="*/ 5289630 h 5311470"/>
                <a:gd name="connsiteX201-6955" fmla="*/ 2095702 w 4098122"/>
                <a:gd name="connsiteY201-6956" fmla="*/ 5301205 h 5311470"/>
                <a:gd name="connsiteX202-6957" fmla="*/ 2049329 w 4098122"/>
                <a:gd name="connsiteY202-6958" fmla="*/ 5306936 h 5311470"/>
                <a:gd name="connsiteX203-6959" fmla="*/ 1968380 w 4098122"/>
                <a:gd name="connsiteY203-6960" fmla="*/ 5301205 h 5311470"/>
                <a:gd name="connsiteX204-6961" fmla="*/ 1748461 w 4098122"/>
                <a:gd name="connsiteY204-6962" fmla="*/ 5289630 h 5311470"/>
                <a:gd name="connsiteX205-6963" fmla="*/ 1574841 w 4098122"/>
                <a:gd name="connsiteY205-6964" fmla="*/ 5266481 h 5311470"/>
                <a:gd name="connsiteX206-6965" fmla="*/ 1505393 w 4098122"/>
                <a:gd name="connsiteY206-6966" fmla="*/ 5243331 h 5311470"/>
                <a:gd name="connsiteX207-6967" fmla="*/ 1470669 w 4098122"/>
                <a:gd name="connsiteY207-6968" fmla="*/ 5231757 h 5311470"/>
                <a:gd name="connsiteX208-6969" fmla="*/ 1435945 w 4098122"/>
                <a:gd name="connsiteY208-6970" fmla="*/ 5220182 h 5311470"/>
                <a:gd name="connsiteX209-6971" fmla="*/ 1366497 w 4098122"/>
                <a:gd name="connsiteY209-6972" fmla="*/ 5208607 h 5311470"/>
                <a:gd name="connsiteX210-6973" fmla="*/ 1331773 w 4098122"/>
                <a:gd name="connsiteY210-6974" fmla="*/ 5197033 h 5311470"/>
                <a:gd name="connsiteX211-6975" fmla="*/ 1273899 w 4098122"/>
                <a:gd name="connsiteY211-6976" fmla="*/ 5185458 h 5311470"/>
                <a:gd name="connsiteX212-6977" fmla="*/ 1088704 w 4098122"/>
                <a:gd name="connsiteY212-6978" fmla="*/ 5197033 h 5311470"/>
                <a:gd name="connsiteX213-6979" fmla="*/ 1030831 w 4098122"/>
                <a:gd name="connsiteY213-6980" fmla="*/ 5208607 h 5311470"/>
                <a:gd name="connsiteX214-6981" fmla="*/ 799337 w 4098122"/>
                <a:gd name="connsiteY214-6982" fmla="*/ 5197033 h 5311470"/>
                <a:gd name="connsiteX215-6983" fmla="*/ 648866 w 4098122"/>
                <a:gd name="connsiteY215-6984" fmla="*/ 5231757 h 5311470"/>
                <a:gd name="connsiteX216-6985" fmla="*/ 452097 w 4098122"/>
                <a:gd name="connsiteY216-6986" fmla="*/ 5197033 h 5311470"/>
                <a:gd name="connsiteX217-6987" fmla="*/ 244625 w 4098122"/>
                <a:gd name="connsiteY217-6988" fmla="*/ 5207919 h 5311470"/>
                <a:gd name="connsiteX218-6989" fmla="*/ 174304 w 4098122"/>
                <a:gd name="connsiteY218-6990" fmla="*/ 5220182 h 5311470"/>
                <a:gd name="connsiteX219-6991" fmla="*/ 117808 w 4098122"/>
                <a:gd name="connsiteY219-6992" fmla="*/ 5228128 h 5311470"/>
                <a:gd name="connsiteX220-6993" fmla="*/ 12259 w 4098122"/>
                <a:gd name="connsiteY220-6994" fmla="*/ 5243331 h 5311470"/>
                <a:gd name="connsiteX221-6995" fmla="*/ 23144 w 4098122"/>
                <a:gd name="connsiteY221-6996" fmla="*/ 5109442 h 5311470"/>
                <a:gd name="connsiteX222-6997" fmla="*/ 46294 w 4098122"/>
                <a:gd name="connsiteY222-6998" fmla="*/ 5020289 h 5311470"/>
                <a:gd name="connsiteX223-6999" fmla="*/ 35408 w 4098122"/>
                <a:gd name="connsiteY223-7000" fmla="*/ 4826643 h 5311470"/>
                <a:gd name="connsiteX224-7001" fmla="*/ 58557 w 4098122"/>
                <a:gd name="connsiteY224-7002" fmla="*/ 4791919 h 5311470"/>
                <a:gd name="connsiteX225-7003" fmla="*/ 70132 w 4098122"/>
                <a:gd name="connsiteY225-7004" fmla="*/ 4745620 h 5311470"/>
                <a:gd name="connsiteX226-7005" fmla="*/ 35408 w 4098122"/>
                <a:gd name="connsiteY226-7006" fmla="*/ 4676172 h 5311470"/>
                <a:gd name="connsiteX227-7007" fmla="*/ 23833 w 4098122"/>
                <a:gd name="connsiteY227-7008" fmla="*/ 4641448 h 5311470"/>
                <a:gd name="connsiteX228-7009" fmla="*/ 35408 w 4098122"/>
                <a:gd name="connsiteY228-7010" fmla="*/ 4514126 h 5311470"/>
                <a:gd name="connsiteX229-7011" fmla="*/ 46983 w 4098122"/>
                <a:gd name="connsiteY229-7012" fmla="*/ 4467828 h 5311470"/>
                <a:gd name="connsiteX230-7013" fmla="*/ 70132 w 4098122"/>
                <a:gd name="connsiteY230-7014" fmla="*/ 4363655 h 5311470"/>
                <a:gd name="connsiteX231-7015" fmla="*/ 58557 w 4098122"/>
                <a:gd name="connsiteY231-7016" fmla="*/ 4305782 h 5311470"/>
                <a:gd name="connsiteX232-7017" fmla="*/ 46983 w 4098122"/>
                <a:gd name="connsiteY232-7018" fmla="*/ 4236334 h 5311470"/>
                <a:gd name="connsiteX233-7019" fmla="*/ 23833 w 4098122"/>
                <a:gd name="connsiteY233-7020" fmla="*/ 4166886 h 5311470"/>
                <a:gd name="connsiteX234-7021" fmla="*/ 35408 w 4098122"/>
                <a:gd name="connsiteY234-7022" fmla="*/ 3877519 h 5311470"/>
                <a:gd name="connsiteX235-7023" fmla="*/ 46983 w 4098122"/>
                <a:gd name="connsiteY235-7024" fmla="*/ 3819645 h 5311470"/>
                <a:gd name="connsiteX236-7025" fmla="*/ 116431 w 4098122"/>
                <a:gd name="connsiteY236-7026" fmla="*/ 3750197 h 5311470"/>
                <a:gd name="connsiteX237-7027" fmla="*/ 93281 w 4098122"/>
                <a:gd name="connsiteY237-7028" fmla="*/ 3611301 h 5311470"/>
                <a:gd name="connsiteX238-7029" fmla="*/ 70132 w 4098122"/>
                <a:gd name="connsiteY238-7030" fmla="*/ 3576577 h 5311470"/>
                <a:gd name="connsiteX239-7031" fmla="*/ 58557 w 4098122"/>
                <a:gd name="connsiteY239-7032" fmla="*/ 3437681 h 5311470"/>
                <a:gd name="connsiteX240-7033" fmla="*/ 35408 w 4098122"/>
                <a:gd name="connsiteY240-7034" fmla="*/ 3345083 h 5311470"/>
                <a:gd name="connsiteX241-7035" fmla="*/ 12259 w 4098122"/>
                <a:gd name="connsiteY241-7036" fmla="*/ 3264060 h 5311470"/>
                <a:gd name="connsiteX242-7037" fmla="*/ 23833 w 4098122"/>
                <a:gd name="connsiteY242-7038" fmla="*/ 3078866 h 5311470"/>
                <a:gd name="connsiteX243-7039" fmla="*/ 46983 w 4098122"/>
                <a:gd name="connsiteY243-7040" fmla="*/ 3009417 h 5311470"/>
                <a:gd name="connsiteX244-7041" fmla="*/ 58557 w 4098122"/>
                <a:gd name="connsiteY244-7042" fmla="*/ 2974693 h 5311470"/>
                <a:gd name="connsiteX245-7043" fmla="*/ 46983 w 4098122"/>
                <a:gd name="connsiteY245-7044" fmla="*/ 2812648 h 5311470"/>
                <a:gd name="connsiteX246-7045" fmla="*/ 35408 w 4098122"/>
                <a:gd name="connsiteY246-7046" fmla="*/ 2673752 h 5311470"/>
                <a:gd name="connsiteX247-7047" fmla="*/ 46983 w 4098122"/>
                <a:gd name="connsiteY247-7048" fmla="*/ 2523281 h 5311470"/>
                <a:gd name="connsiteX248-7049" fmla="*/ 70132 w 4098122"/>
                <a:gd name="connsiteY248-7050" fmla="*/ 2453833 h 5311470"/>
                <a:gd name="connsiteX249-7051" fmla="*/ 58557 w 4098122"/>
                <a:gd name="connsiteY249-7052" fmla="*/ 2257063 h 5311470"/>
                <a:gd name="connsiteX250-7053" fmla="*/ 46983 w 4098122"/>
                <a:gd name="connsiteY250-7054" fmla="*/ 2210764 h 5311470"/>
                <a:gd name="connsiteX251-7055" fmla="*/ 23833 w 4098122"/>
                <a:gd name="connsiteY251-7056" fmla="*/ 2176040 h 5311470"/>
                <a:gd name="connsiteX252-7057" fmla="*/ 23833 w 4098122"/>
                <a:gd name="connsiteY252-7058" fmla="*/ 1828800 h 5311470"/>
                <a:gd name="connsiteX253-7059" fmla="*/ 35408 w 4098122"/>
                <a:gd name="connsiteY253-7060" fmla="*/ 1713053 h 5311470"/>
                <a:gd name="connsiteX254-7061" fmla="*/ 58557 w 4098122"/>
                <a:gd name="connsiteY254-7062" fmla="*/ 1643605 h 5311470"/>
                <a:gd name="connsiteX255-7063" fmla="*/ 35408 w 4098122"/>
                <a:gd name="connsiteY255-7064" fmla="*/ 1481559 h 5311470"/>
                <a:gd name="connsiteX256-7065" fmla="*/ 23833 w 4098122"/>
                <a:gd name="connsiteY256-7066" fmla="*/ 1446835 h 5311470"/>
                <a:gd name="connsiteX257-7067" fmla="*/ 684 w 4098122"/>
                <a:gd name="connsiteY257-7068" fmla="*/ 1365812 h 5311470"/>
                <a:gd name="connsiteX258-7069" fmla="*/ 12259 w 4098122"/>
                <a:gd name="connsiteY258-7070" fmla="*/ 1192192 h 5311470"/>
                <a:gd name="connsiteX259-7071" fmla="*/ 23833 w 4098122"/>
                <a:gd name="connsiteY259-7072" fmla="*/ 1157468 h 5311470"/>
                <a:gd name="connsiteX260-7073" fmla="*/ 58557 w 4098122"/>
                <a:gd name="connsiteY260-7074" fmla="*/ 1064871 h 5311470"/>
                <a:gd name="connsiteX261-7075" fmla="*/ 46983 w 4098122"/>
                <a:gd name="connsiteY261-7076" fmla="*/ 844952 h 5311470"/>
                <a:gd name="connsiteX262-7077" fmla="*/ 35408 w 4098122"/>
                <a:gd name="connsiteY262-7078" fmla="*/ 787078 h 5311470"/>
                <a:gd name="connsiteX263-7079" fmla="*/ 23833 w 4098122"/>
                <a:gd name="connsiteY263-7080" fmla="*/ 648182 h 5311470"/>
                <a:gd name="connsiteX264-7081" fmla="*/ 12259 w 4098122"/>
                <a:gd name="connsiteY264-7082" fmla="*/ 555585 h 5311470"/>
                <a:gd name="connsiteX265-7083" fmla="*/ 23833 w 4098122"/>
                <a:gd name="connsiteY265-7084" fmla="*/ 115747 h 5311470"/>
                <a:gd name="connsiteX266-7085" fmla="*/ 70132 w 4098122"/>
                <a:gd name="connsiteY266-7086" fmla="*/ 69448 h 5311470"/>
                <a:gd name="connsiteX267-7087" fmla="*/ 428947 w 4098122"/>
                <a:gd name="connsiteY267-7088" fmla="*/ 69448 h 5311470"/>
                <a:gd name="connsiteX268-7089" fmla="*/ 556269 w 4098122"/>
                <a:gd name="connsiteY268-7090" fmla="*/ 81022 h 5311470"/>
                <a:gd name="connsiteX269-7091" fmla="*/ 891935 w 4098122"/>
                <a:gd name="connsiteY269-7092" fmla="*/ 57873 h 5311470"/>
                <a:gd name="connsiteX270-7093" fmla="*/ 926659 w 4098122"/>
                <a:gd name="connsiteY270-7094" fmla="*/ 46298 h 5311470"/>
                <a:gd name="connsiteX271-7095" fmla="*/ 961383 w 4098122"/>
                <a:gd name="connsiteY271-7096" fmla="*/ 23149 h 5311470"/>
                <a:gd name="connsiteX272-7097" fmla="*/ 1007681 w 4098122"/>
                <a:gd name="connsiteY272-7098" fmla="*/ 0 h 5311470"/>
                <a:gd name="connsiteX0-7099" fmla="*/ 1056735 w 4098122"/>
                <a:gd name="connsiteY0-7100" fmla="*/ 149710 h 5311470"/>
                <a:gd name="connsiteX1-7101" fmla="*/ 1010449 w 4098122"/>
                <a:gd name="connsiteY1-7102" fmla="*/ 140754 h 5311470"/>
                <a:gd name="connsiteX2-7103" fmla="*/ 912755 w 4098122"/>
                <a:gd name="connsiteY2-7104" fmla="*/ 151921 h 5311470"/>
                <a:gd name="connsiteX3-7105" fmla="*/ 665066 w 4098122"/>
                <a:gd name="connsiteY3-7106" fmla="*/ 174258 h 5311470"/>
                <a:gd name="connsiteX4-7107" fmla="*/ 546340 w 4098122"/>
                <a:gd name="connsiteY4-7108" fmla="*/ 163090 h 5311470"/>
                <a:gd name="connsiteX5-7109" fmla="*/ 193938 w 4098122"/>
                <a:gd name="connsiteY5-7110" fmla="*/ 169028 h 5311470"/>
                <a:gd name="connsiteX6-7111" fmla="*/ 168578 w 4098122"/>
                <a:gd name="connsiteY6-7112" fmla="*/ 207762 h 5311470"/>
                <a:gd name="connsiteX7-7113" fmla="*/ 187473 w 4098122"/>
                <a:gd name="connsiteY7-7114" fmla="*/ 608390 h 5311470"/>
                <a:gd name="connsiteX8-7115" fmla="*/ 208505 w 4098122"/>
                <a:gd name="connsiteY8-7116" fmla="*/ 760923 h 5311470"/>
                <a:gd name="connsiteX9-7117" fmla="*/ 179372 w 4098122"/>
                <a:gd name="connsiteY9-7118" fmla="*/ 855496 h 5311470"/>
                <a:gd name="connsiteX10-7119" fmla="*/ 190165 w 4098122"/>
                <a:gd name="connsiteY10-7120" fmla="*/ 911336 h 5311470"/>
                <a:gd name="connsiteX11-7121" fmla="*/ 222545 w 4098122"/>
                <a:gd name="connsiteY11-7122" fmla="*/ 1056518 h 5311470"/>
                <a:gd name="connsiteX12-7123" fmla="*/ 209587 w 4098122"/>
                <a:gd name="connsiteY12-7124" fmla="*/ 1198869 h 5311470"/>
                <a:gd name="connsiteX13-7125" fmla="*/ 193411 w 4098122"/>
                <a:gd name="connsiteY13-7126" fmla="*/ 1287934 h 5311470"/>
                <a:gd name="connsiteX14-7127" fmla="*/ 146992 w 4098122"/>
                <a:gd name="connsiteY14-7128" fmla="*/ 1413887 h 5311470"/>
                <a:gd name="connsiteX15-7129" fmla="*/ 168578 w 4098122"/>
                <a:gd name="connsiteY15-7130" fmla="*/ 1492062 h 5311470"/>
                <a:gd name="connsiteX16-7131" fmla="*/ 179372 w 4098122"/>
                <a:gd name="connsiteY16-7132" fmla="*/ 1525566 h 5311470"/>
                <a:gd name="connsiteX17-7133" fmla="*/ 200958 w 4098122"/>
                <a:gd name="connsiteY17-7134" fmla="*/ 1681916 h 5311470"/>
                <a:gd name="connsiteX18-7135" fmla="*/ 179372 w 4098122"/>
                <a:gd name="connsiteY18-7136" fmla="*/ 1748923 h 5311470"/>
                <a:gd name="connsiteX19-7137" fmla="*/ 168578 w 4098122"/>
                <a:gd name="connsiteY19-7138" fmla="*/ 1860602 h 5311470"/>
                <a:gd name="connsiteX20-7139" fmla="*/ 204205 w 4098122"/>
                <a:gd name="connsiteY20-7140" fmla="*/ 2148134 h 5311470"/>
                <a:gd name="connsiteX21-7141" fmla="*/ 190165 w 4098122"/>
                <a:gd name="connsiteY21-7142" fmla="*/ 2229139 h 5311470"/>
                <a:gd name="connsiteX22-7143" fmla="*/ 200958 w 4098122"/>
                <a:gd name="connsiteY22-7144" fmla="*/ 2273811 h 5311470"/>
                <a:gd name="connsiteX23-7145" fmla="*/ 211751 w 4098122"/>
                <a:gd name="connsiteY23-7146" fmla="*/ 2463665 h 5311470"/>
                <a:gd name="connsiteX24-7147" fmla="*/ 190165 w 4098122"/>
                <a:gd name="connsiteY24-7148" fmla="*/ 2530671 h 5311470"/>
                <a:gd name="connsiteX25-7149" fmla="*/ 197184 w 4098122"/>
                <a:gd name="connsiteY25-7150" fmla="*/ 2693667 h 5311470"/>
                <a:gd name="connsiteX26-7151" fmla="*/ 190165 w 4098122"/>
                <a:gd name="connsiteY26-7152" fmla="*/ 2809867 h 5311470"/>
                <a:gd name="connsiteX27-7153" fmla="*/ 200958 w 4098122"/>
                <a:gd name="connsiteY27-7154" fmla="*/ 2966216 h 5311470"/>
                <a:gd name="connsiteX28-7155" fmla="*/ 190165 w 4098122"/>
                <a:gd name="connsiteY28-7156" fmla="*/ 2999720 h 5311470"/>
                <a:gd name="connsiteX29-7157" fmla="*/ 168578 w 4098122"/>
                <a:gd name="connsiteY29-7158" fmla="*/ 3066728 h 5311470"/>
                <a:gd name="connsiteX30-7159" fmla="*/ 187473 w 4098122"/>
                <a:gd name="connsiteY30-7160" fmla="*/ 3221661 h 5311470"/>
                <a:gd name="connsiteX31-7161" fmla="*/ 179372 w 4098122"/>
                <a:gd name="connsiteY31-7162" fmla="*/ 3323587 h 5311470"/>
                <a:gd name="connsiteX32-7163" fmla="*/ 200958 w 4098122"/>
                <a:gd name="connsiteY32-7164" fmla="*/ 3412930 h 5311470"/>
                <a:gd name="connsiteX33-7165" fmla="*/ 211751 w 4098122"/>
                <a:gd name="connsiteY33-7166" fmla="*/ 3546944 h 5311470"/>
                <a:gd name="connsiteX34-7167" fmla="*/ 233337 w 4098122"/>
                <a:gd name="connsiteY34-7168" fmla="*/ 3580448 h 5311470"/>
                <a:gd name="connsiteX35-7169" fmla="*/ 254924 w 4098122"/>
                <a:gd name="connsiteY35-7170" fmla="*/ 3714461 h 5311470"/>
                <a:gd name="connsiteX36-7171" fmla="*/ 207978 w 4098122"/>
                <a:gd name="connsiteY36-7172" fmla="*/ 3817095 h 5311470"/>
                <a:gd name="connsiteX37-7173" fmla="*/ 214443 w 4098122"/>
                <a:gd name="connsiteY37-7174" fmla="*/ 3951817 h 5311470"/>
                <a:gd name="connsiteX38-7175" fmla="*/ 168578 w 4098122"/>
                <a:gd name="connsiteY38-7176" fmla="*/ 4116504 h 5311470"/>
                <a:gd name="connsiteX39-7177" fmla="*/ 190165 w 4098122"/>
                <a:gd name="connsiteY39-7178" fmla="*/ 4183511 h 5311470"/>
                <a:gd name="connsiteX40-7179" fmla="*/ 218216 w 4098122"/>
                <a:gd name="connsiteY40-7180" fmla="*/ 4256733 h 5311470"/>
                <a:gd name="connsiteX41-7181" fmla="*/ 211751 w 4098122"/>
                <a:gd name="connsiteY41-7182" fmla="*/ 4306356 h 5311470"/>
                <a:gd name="connsiteX42-7183" fmla="*/ 190165 w 4098122"/>
                <a:gd name="connsiteY42-7184" fmla="*/ 4406868 h 5311470"/>
                <a:gd name="connsiteX43-7185" fmla="*/ 179372 w 4098122"/>
                <a:gd name="connsiteY43-7186" fmla="*/ 4451539 h 5311470"/>
                <a:gd name="connsiteX44-7187" fmla="*/ 168578 w 4098122"/>
                <a:gd name="connsiteY44-7188" fmla="*/ 4574385 h 5311470"/>
                <a:gd name="connsiteX45-7189" fmla="*/ 179372 w 4098122"/>
                <a:gd name="connsiteY45-7190" fmla="*/ 4607889 h 5311470"/>
                <a:gd name="connsiteX46-7191" fmla="*/ 211751 w 4098122"/>
                <a:gd name="connsiteY46-7192" fmla="*/ 4674896 h 5311470"/>
                <a:gd name="connsiteX47-7193" fmla="*/ 200958 w 4098122"/>
                <a:gd name="connsiteY47-7194" fmla="*/ 4719567 h 5311470"/>
                <a:gd name="connsiteX48-7195" fmla="*/ 179372 w 4098122"/>
                <a:gd name="connsiteY48-7196" fmla="*/ 4753071 h 5311470"/>
                <a:gd name="connsiteX49-7197" fmla="*/ 179372 w 4098122"/>
                <a:gd name="connsiteY49-7198" fmla="*/ 5009930 h 5311470"/>
                <a:gd name="connsiteX50-7199" fmla="*/ 157786 w 4098122"/>
                <a:gd name="connsiteY50-7200" fmla="*/ 5043435 h 5311470"/>
                <a:gd name="connsiteX51-7201" fmla="*/ 180935 w 4098122"/>
                <a:gd name="connsiteY51-7202" fmla="*/ 5108814 h 5311470"/>
                <a:gd name="connsiteX52-7203" fmla="*/ 230213 w 4098122"/>
                <a:gd name="connsiteY52-7204" fmla="*/ 5074497 h 5311470"/>
                <a:gd name="connsiteX53-7205" fmla="*/ 308890 w 4098122"/>
                <a:gd name="connsiteY53-7206" fmla="*/ 5132777 h 5311470"/>
                <a:gd name="connsiteX54-7207" fmla="*/ 330477 w 4098122"/>
                <a:gd name="connsiteY54-7208" fmla="*/ 5110441 h 5311470"/>
                <a:gd name="connsiteX55-7209" fmla="*/ 524754 w 4098122"/>
                <a:gd name="connsiteY55-7210" fmla="*/ 5099273 h 5311470"/>
                <a:gd name="connsiteX56-7211" fmla="*/ 783791 w 4098122"/>
                <a:gd name="connsiteY56-7212" fmla="*/ 5099273 h 5311470"/>
                <a:gd name="connsiteX57-7213" fmla="*/ 891723 w 4098122"/>
                <a:gd name="connsiteY57-7214" fmla="*/ 5110441 h 5311470"/>
                <a:gd name="connsiteX58-7215" fmla="*/ 1107587 w 4098122"/>
                <a:gd name="connsiteY58-7216" fmla="*/ 5121609 h 5311470"/>
                <a:gd name="connsiteX59-7217" fmla="*/ 1161553 w 4098122"/>
                <a:gd name="connsiteY59-7218" fmla="*/ 5110441 h 5311470"/>
                <a:gd name="connsiteX60-7219" fmla="*/ 1334244 w 4098122"/>
                <a:gd name="connsiteY60-7220" fmla="*/ 5099273 h 5311470"/>
                <a:gd name="connsiteX61-7221" fmla="*/ 1388211 w 4098122"/>
                <a:gd name="connsiteY61-7222" fmla="*/ 5110441 h 5311470"/>
                <a:gd name="connsiteX62-7223" fmla="*/ 1420590 w 4098122"/>
                <a:gd name="connsiteY62-7224" fmla="*/ 5121609 h 5311470"/>
                <a:gd name="connsiteX63-7225" fmla="*/ 1485349 w 4098122"/>
                <a:gd name="connsiteY63-7226" fmla="*/ 5132777 h 5311470"/>
                <a:gd name="connsiteX64-7227" fmla="*/ 1517729 w 4098122"/>
                <a:gd name="connsiteY64-7228" fmla="*/ 5143945 h 5311470"/>
                <a:gd name="connsiteX65-7229" fmla="*/ 1550108 w 4098122"/>
                <a:gd name="connsiteY65-7230" fmla="*/ 5155112 h 5311470"/>
                <a:gd name="connsiteX66-7231" fmla="*/ 1614868 w 4098122"/>
                <a:gd name="connsiteY66-7232" fmla="*/ 5177448 h 5311470"/>
                <a:gd name="connsiteX67-7233" fmla="*/ 1802785 w 4098122"/>
                <a:gd name="connsiteY67-7234" fmla="*/ 5181199 h 5311470"/>
                <a:gd name="connsiteX68-7235" fmla="*/ 1926080 w 4098122"/>
                <a:gd name="connsiteY68-7236" fmla="*/ 5173781 h 5311470"/>
                <a:gd name="connsiteX69-7237" fmla="*/ 2060390 w 4098122"/>
                <a:gd name="connsiteY69-7238" fmla="*/ 5177531 h 5311470"/>
                <a:gd name="connsiteX70-7239" fmla="*/ 2137733 w 4098122"/>
                <a:gd name="connsiteY70-7240" fmla="*/ 5177498 h 5311470"/>
                <a:gd name="connsiteX71-7241" fmla="*/ 2216643 w 4098122"/>
                <a:gd name="connsiteY71-7242" fmla="*/ 5170047 h 5311470"/>
                <a:gd name="connsiteX72-7243" fmla="*/ 2338012 w 4098122"/>
                <a:gd name="connsiteY72-7244" fmla="*/ 5177448 h 5311470"/>
                <a:gd name="connsiteX73-7245" fmla="*/ 3426693 w 4098122"/>
                <a:gd name="connsiteY73-7246" fmla="*/ 5140244 h 5311470"/>
                <a:gd name="connsiteX74-7247" fmla="*/ 3485092 w 4098122"/>
                <a:gd name="connsiteY74-7248" fmla="*/ 5129077 h 5311470"/>
                <a:gd name="connsiteX75-7249" fmla="*/ 3536058 w 4098122"/>
                <a:gd name="connsiteY75-7250" fmla="*/ 5121609 h 5311470"/>
                <a:gd name="connsiteX76-7251" fmla="*/ 3606819 w 4098122"/>
                <a:gd name="connsiteY76-7252" fmla="*/ 5129026 h 5311470"/>
                <a:gd name="connsiteX77-7253" fmla="*/ 3665576 w 4098122"/>
                <a:gd name="connsiteY77-7254" fmla="*/ 5132777 h 5311470"/>
                <a:gd name="connsiteX78-7255" fmla="*/ 3773508 w 4098122"/>
                <a:gd name="connsiteY78-7256" fmla="*/ 5155112 h 5311470"/>
                <a:gd name="connsiteX79-7257" fmla="*/ 3816680 w 4098122"/>
                <a:gd name="connsiteY79-7258" fmla="*/ 5166280 h 5311470"/>
                <a:gd name="connsiteX80-7259" fmla="*/ 3870647 w 4098122"/>
                <a:gd name="connsiteY80-7260" fmla="*/ 5177448 h 5311470"/>
                <a:gd name="connsiteX81-7261" fmla="*/ 3874975 w 4098122"/>
                <a:gd name="connsiteY81-7262" fmla="*/ 5037497 h 5311470"/>
                <a:gd name="connsiteX82-7263" fmla="*/ 3913820 w 4098122"/>
                <a:gd name="connsiteY82-7264" fmla="*/ 4697231 h 5311470"/>
                <a:gd name="connsiteX83-7265" fmla="*/ 3903026 w 4098122"/>
                <a:gd name="connsiteY83-7266" fmla="*/ 4663727 h 5311470"/>
                <a:gd name="connsiteX84-7267" fmla="*/ 3892233 w 4098122"/>
                <a:gd name="connsiteY84-7268" fmla="*/ 4384532 h 5311470"/>
                <a:gd name="connsiteX85-7269" fmla="*/ 3881440 w 4098122"/>
                <a:gd name="connsiteY85-7270" fmla="*/ 4105336 h 5311470"/>
                <a:gd name="connsiteX86-7271" fmla="*/ 3924612 w 4098122"/>
                <a:gd name="connsiteY86-7272" fmla="*/ 4071832 h 5311470"/>
                <a:gd name="connsiteX87-7273" fmla="*/ 3899780 w 4098122"/>
                <a:gd name="connsiteY87-7274" fmla="*/ 3931880 h 5311470"/>
                <a:gd name="connsiteX88-7275" fmla="*/ 3872811 w 4098122"/>
                <a:gd name="connsiteY88-7276" fmla="*/ 3820202 h 5311470"/>
                <a:gd name="connsiteX89-7277" fmla="*/ 3892233 w 4098122"/>
                <a:gd name="connsiteY89-7278" fmla="*/ 3602783 h 5311470"/>
                <a:gd name="connsiteX90-7279" fmla="*/ 3878749 w 4098122"/>
                <a:gd name="connsiteY90-7280" fmla="*/ 3246828 h 5311470"/>
                <a:gd name="connsiteX91-7281" fmla="*/ 3913820 w 4098122"/>
                <a:gd name="connsiteY91-7282" fmla="*/ 3111398 h 5311470"/>
                <a:gd name="connsiteX92-7283" fmla="*/ 3924612 w 4098122"/>
                <a:gd name="connsiteY92-7284" fmla="*/ 3055560 h 5311470"/>
                <a:gd name="connsiteX93-7285" fmla="*/ 3903026 w 4098122"/>
                <a:gd name="connsiteY93-7286" fmla="*/ 2910378 h 5311470"/>
                <a:gd name="connsiteX94-7287" fmla="*/ 3897643 w 4098122"/>
                <a:gd name="connsiteY94-7288" fmla="*/ 2689852 h 5311470"/>
                <a:gd name="connsiteX95-7289" fmla="*/ 3859853 w 4098122"/>
                <a:gd name="connsiteY95-7290" fmla="*/ 2564175 h 5311470"/>
                <a:gd name="connsiteX96-7291" fmla="*/ 3838267 w 4098122"/>
                <a:gd name="connsiteY96-7292" fmla="*/ 2541839 h 5311470"/>
                <a:gd name="connsiteX97-7293" fmla="*/ 3827474 w 4098122"/>
                <a:gd name="connsiteY97-7294" fmla="*/ 2407825 h 5311470"/>
                <a:gd name="connsiteX98-7295" fmla="*/ 3838267 w 4098122"/>
                <a:gd name="connsiteY98-7296" fmla="*/ 2374321 h 5311470"/>
                <a:gd name="connsiteX99-7297" fmla="*/ 3849060 w 4098122"/>
                <a:gd name="connsiteY99-7298" fmla="*/ 2296146 h 5311470"/>
                <a:gd name="connsiteX100-7299" fmla="*/ 3870647 w 4098122"/>
                <a:gd name="connsiteY100-7300" fmla="*/ 2273811 h 5311470"/>
                <a:gd name="connsiteX101-7301" fmla="*/ 3903026 w 4098122"/>
                <a:gd name="connsiteY101-7302" fmla="*/ 2184469 h 5311470"/>
                <a:gd name="connsiteX102-7303" fmla="*/ 3913820 w 4098122"/>
                <a:gd name="connsiteY102-7304" fmla="*/ 2005783 h 5311470"/>
                <a:gd name="connsiteX103-7305" fmla="*/ 3935406 w 4098122"/>
                <a:gd name="connsiteY103-7306" fmla="*/ 1793595 h 5311470"/>
                <a:gd name="connsiteX104-7307" fmla="*/ 3924612 w 4098122"/>
                <a:gd name="connsiteY104-7308" fmla="*/ 1648413 h 5311470"/>
                <a:gd name="connsiteX105-7309" fmla="*/ 3946199 w 4098122"/>
                <a:gd name="connsiteY105-7310" fmla="*/ 1614909 h 5311470"/>
                <a:gd name="connsiteX106-7311" fmla="*/ 3940816 w 4098122"/>
                <a:gd name="connsiteY106-7312" fmla="*/ 1485848 h 5311470"/>
                <a:gd name="connsiteX107-7313" fmla="*/ 3947836 w 4098122"/>
                <a:gd name="connsiteY107-7314" fmla="*/ 1378692 h 5311470"/>
                <a:gd name="connsiteX108-7315" fmla="*/ 3931105 w 4098122"/>
                <a:gd name="connsiteY108-7316" fmla="*/ 1305039 h 5311470"/>
                <a:gd name="connsiteX109-7317" fmla="*/ 3913293 w 4098122"/>
                <a:gd name="connsiteY109-7318" fmla="*/ 1178655 h 5311470"/>
                <a:gd name="connsiteX110-7319" fmla="*/ 3903026 w 4098122"/>
                <a:gd name="connsiteY110-7320" fmla="*/ 676810 h 5311470"/>
                <a:gd name="connsiteX111-7321" fmla="*/ 3917066 w 4098122"/>
                <a:gd name="connsiteY111-7322" fmla="*/ 454869 h 5311470"/>
                <a:gd name="connsiteX112-7323" fmla="*/ 3892233 w 4098122"/>
                <a:gd name="connsiteY112-7324" fmla="*/ 397615 h 5311470"/>
                <a:gd name="connsiteX113-7325" fmla="*/ 3913820 w 4098122"/>
                <a:gd name="connsiteY113-7326" fmla="*/ 218929 h 5311470"/>
                <a:gd name="connsiteX114-7327" fmla="*/ 3827474 w 4098122"/>
                <a:gd name="connsiteY114-7328" fmla="*/ 196594 h 5311470"/>
                <a:gd name="connsiteX115-7329" fmla="*/ 3795094 w 4098122"/>
                <a:gd name="connsiteY115-7330" fmla="*/ 174258 h 5311470"/>
                <a:gd name="connsiteX116-7331" fmla="*/ 3719542 w 4098122"/>
                <a:gd name="connsiteY116-7332" fmla="*/ 163090 h 5311470"/>
                <a:gd name="connsiteX117-7333" fmla="*/ 3683388 w 4098122"/>
                <a:gd name="connsiteY117-7334" fmla="*/ 154045 h 5311470"/>
                <a:gd name="connsiteX118-7335" fmla="*/ 3633196 w 4098122"/>
                <a:gd name="connsiteY118-7336" fmla="*/ 140754 h 5311470"/>
                <a:gd name="connsiteX119-7337" fmla="*/ 3590023 w 4098122"/>
                <a:gd name="connsiteY119-7338" fmla="*/ 163090 h 5311470"/>
                <a:gd name="connsiteX120-7339" fmla="*/ 3381688 w 4098122"/>
                <a:gd name="connsiteY120-7340" fmla="*/ 188165 h 5311470"/>
                <a:gd name="connsiteX121-7341" fmla="*/ 3204582 w 4098122"/>
                <a:gd name="connsiteY121-7342" fmla="*/ 182687 h 5311470"/>
                <a:gd name="connsiteX122-7343" fmla="*/ 3169088 w 4098122"/>
                <a:gd name="connsiteY122-7344" fmla="*/ 174258 h 5311470"/>
                <a:gd name="connsiteX123-7345" fmla="*/ 3136709 w 4098122"/>
                <a:gd name="connsiteY123-7346" fmla="*/ 163090 h 5311470"/>
                <a:gd name="connsiteX124-7347" fmla="*/ 3111646 w 4098122"/>
                <a:gd name="connsiteY124-7348" fmla="*/ 161614 h 5311470"/>
                <a:gd name="connsiteX125-7349" fmla="*/ 3030414 w 4098122"/>
                <a:gd name="connsiteY125-7350" fmla="*/ 159276 h 5311470"/>
                <a:gd name="connsiteX126-7351" fmla="*/ 2856086 w 4098122"/>
                <a:gd name="connsiteY126-7352" fmla="*/ 151922 h 5311470"/>
                <a:gd name="connsiteX127-7353" fmla="*/ 2445944 w 4098122"/>
                <a:gd name="connsiteY127-7354" fmla="*/ 174258 h 5311470"/>
                <a:gd name="connsiteX128-7355" fmla="*/ 2118307 w 4098122"/>
                <a:gd name="connsiteY128-7356" fmla="*/ 150448 h 5311470"/>
                <a:gd name="connsiteX129-7357" fmla="*/ 1882561 w 4098122"/>
                <a:gd name="connsiteY129-7358" fmla="*/ 154045 h 5311470"/>
                <a:gd name="connsiteX130-7359" fmla="*/ 1712006 w 4098122"/>
                <a:gd name="connsiteY130-7360" fmla="*/ 140754 h 5311470"/>
                <a:gd name="connsiteX131-7361" fmla="*/ 1237105 w 4098122"/>
                <a:gd name="connsiteY131-7362" fmla="*/ 163090 h 5311470"/>
                <a:gd name="connsiteX132-7363" fmla="*/ 1160470 w 4098122"/>
                <a:gd name="connsiteY132-7364" fmla="*/ 163031 h 5311470"/>
                <a:gd name="connsiteX133-7365" fmla="*/ 1106861 w 4098122"/>
                <a:gd name="connsiteY133-7366" fmla="*/ 161556 h 5311470"/>
                <a:gd name="connsiteX134-7367" fmla="*/ 1056735 w 4098122"/>
                <a:gd name="connsiteY134-7368" fmla="*/ 149710 h 5311470"/>
                <a:gd name="connsiteX135-7369" fmla="*/ 1007681 w 4098122"/>
                <a:gd name="connsiteY135-7370" fmla="*/ 0 h 5311470"/>
                <a:gd name="connsiteX136-7371" fmla="*/ 1100279 w 4098122"/>
                <a:gd name="connsiteY136-7372" fmla="*/ 23149 h 5311470"/>
                <a:gd name="connsiteX137-7373" fmla="*/ 1169727 w 4098122"/>
                <a:gd name="connsiteY137-7374" fmla="*/ 69448 h 5311470"/>
                <a:gd name="connsiteX138-7375" fmla="*/ 1679013 w 4098122"/>
                <a:gd name="connsiteY138-7376" fmla="*/ 46298 h 5311470"/>
                <a:gd name="connsiteX139-7377" fmla="*/ 1760036 w 4098122"/>
                <a:gd name="connsiteY139-7378" fmla="*/ 23149 h 5311470"/>
                <a:gd name="connsiteX140-7379" fmla="*/ 2107276 w 4098122"/>
                <a:gd name="connsiteY140-7380" fmla="*/ 34724 h 5311470"/>
                <a:gd name="connsiteX141-7381" fmla="*/ 2466092 w 4098122"/>
                <a:gd name="connsiteY141-7382" fmla="*/ 81022 h 5311470"/>
                <a:gd name="connsiteX142-7383" fmla="*/ 2905930 w 4098122"/>
                <a:gd name="connsiteY142-7384" fmla="*/ 57873 h 5311470"/>
                <a:gd name="connsiteX143-7385" fmla="*/ 3010102 w 4098122"/>
                <a:gd name="connsiteY143-7386" fmla="*/ 34724 h 5311470"/>
                <a:gd name="connsiteX144-7387" fmla="*/ 3183722 w 4098122"/>
                <a:gd name="connsiteY144-7388" fmla="*/ 46298 h 5311470"/>
                <a:gd name="connsiteX145-7389" fmla="*/ 3206871 w 4098122"/>
                <a:gd name="connsiteY145-7390" fmla="*/ 69448 h 5311470"/>
                <a:gd name="connsiteX146-7391" fmla="*/ 3241595 w 4098122"/>
                <a:gd name="connsiteY146-7392" fmla="*/ 81022 h 5311470"/>
                <a:gd name="connsiteX147-7393" fmla="*/ 3264745 w 4098122"/>
                <a:gd name="connsiteY147-7394" fmla="*/ 104172 h 5311470"/>
                <a:gd name="connsiteX148-7395" fmla="*/ 3368917 w 4098122"/>
                <a:gd name="connsiteY148-7396" fmla="*/ 81022 h 5311470"/>
                <a:gd name="connsiteX149-7397" fmla="*/ 3693008 w 4098122"/>
                <a:gd name="connsiteY149-7398" fmla="*/ 69448 h 5311470"/>
                <a:gd name="connsiteX150-7399" fmla="*/ 3739307 w 4098122"/>
                <a:gd name="connsiteY150-7400" fmla="*/ 46298 h 5311470"/>
                <a:gd name="connsiteX151-7401" fmla="*/ 3774031 w 4098122"/>
                <a:gd name="connsiteY151-7402" fmla="*/ 23149 h 5311470"/>
                <a:gd name="connsiteX152-7403" fmla="*/ 3831904 w 4098122"/>
                <a:gd name="connsiteY152-7404" fmla="*/ 69448 h 5311470"/>
                <a:gd name="connsiteX153-7405" fmla="*/ 3912927 w 4098122"/>
                <a:gd name="connsiteY153-7406" fmla="*/ 81022 h 5311470"/>
                <a:gd name="connsiteX154-7407" fmla="*/ 3947651 w 4098122"/>
                <a:gd name="connsiteY154-7408" fmla="*/ 104172 h 5311470"/>
                <a:gd name="connsiteX155-7409" fmla="*/ 4040249 w 4098122"/>
                <a:gd name="connsiteY155-7410" fmla="*/ 127321 h 5311470"/>
                <a:gd name="connsiteX156-7411" fmla="*/ 4017099 w 4098122"/>
                <a:gd name="connsiteY156-7412" fmla="*/ 312516 h 5311470"/>
                <a:gd name="connsiteX157-7413" fmla="*/ 4005524 w 4098122"/>
                <a:gd name="connsiteY157-7414" fmla="*/ 347240 h 5311470"/>
                <a:gd name="connsiteX158-7415" fmla="*/ 4028674 w 4098122"/>
                <a:gd name="connsiteY158-7416" fmla="*/ 601883 h 5311470"/>
                <a:gd name="connsiteX159-7417" fmla="*/ 4040249 w 4098122"/>
                <a:gd name="connsiteY159-7418" fmla="*/ 1169043 h 5311470"/>
                <a:gd name="connsiteX160-7419" fmla="*/ 4063398 w 4098122"/>
                <a:gd name="connsiteY160-7420" fmla="*/ 1238491 h 5311470"/>
                <a:gd name="connsiteX161-7421" fmla="*/ 4074973 w 4098122"/>
                <a:gd name="connsiteY161-7422" fmla="*/ 1273215 h 5311470"/>
                <a:gd name="connsiteX162-7423" fmla="*/ 4098122 w 4098122"/>
                <a:gd name="connsiteY162-7424" fmla="*/ 1354238 h 5311470"/>
                <a:gd name="connsiteX163-7425" fmla="*/ 4074973 w 4098122"/>
                <a:gd name="connsiteY163-7426" fmla="*/ 1574157 h 5311470"/>
                <a:gd name="connsiteX164-7427" fmla="*/ 4051823 w 4098122"/>
                <a:gd name="connsiteY164-7428" fmla="*/ 1608881 h 5311470"/>
                <a:gd name="connsiteX165-7429" fmla="*/ 4063398 w 4098122"/>
                <a:gd name="connsiteY165-7430" fmla="*/ 1759352 h 5311470"/>
                <a:gd name="connsiteX166-7431" fmla="*/ 4040249 w 4098122"/>
                <a:gd name="connsiteY166-7432" fmla="*/ 1979271 h 5311470"/>
                <a:gd name="connsiteX167-7433" fmla="*/ 4028674 w 4098122"/>
                <a:gd name="connsiteY167-7434" fmla="*/ 2164466 h 5311470"/>
                <a:gd name="connsiteX168-7435" fmla="*/ 3993950 w 4098122"/>
                <a:gd name="connsiteY168-7436" fmla="*/ 2257063 h 5311470"/>
                <a:gd name="connsiteX169-7437" fmla="*/ 3970800 w 4098122"/>
                <a:gd name="connsiteY169-7438" fmla="*/ 2280212 h 5311470"/>
                <a:gd name="connsiteX170-7439" fmla="*/ 3959226 w 4098122"/>
                <a:gd name="connsiteY170-7440" fmla="*/ 2361235 h 5311470"/>
                <a:gd name="connsiteX171-7441" fmla="*/ 3947651 w 4098122"/>
                <a:gd name="connsiteY171-7442" fmla="*/ 2395959 h 5311470"/>
                <a:gd name="connsiteX172-7443" fmla="*/ 3959226 w 4098122"/>
                <a:gd name="connsiteY172-7444" fmla="*/ 2534855 h 5311470"/>
                <a:gd name="connsiteX173-7445" fmla="*/ 3982375 w 4098122"/>
                <a:gd name="connsiteY173-7446" fmla="*/ 2558005 h 5311470"/>
                <a:gd name="connsiteX174-7447" fmla="*/ 3993950 w 4098122"/>
                <a:gd name="connsiteY174-7448" fmla="*/ 2592729 h 5311470"/>
                <a:gd name="connsiteX175-7449" fmla="*/ 4028674 w 4098122"/>
                <a:gd name="connsiteY175-7450" fmla="*/ 2916820 h 5311470"/>
                <a:gd name="connsiteX176-7451" fmla="*/ 4051823 w 4098122"/>
                <a:gd name="connsiteY176-7452" fmla="*/ 3067291 h 5311470"/>
                <a:gd name="connsiteX177-7453" fmla="*/ 4040249 w 4098122"/>
                <a:gd name="connsiteY177-7454" fmla="*/ 3125164 h 5311470"/>
                <a:gd name="connsiteX178-7455" fmla="*/ 4029899 w 4098122"/>
                <a:gd name="connsiteY178-7456" fmla="*/ 3164921 h 5311470"/>
                <a:gd name="connsiteX179-7457" fmla="*/ 4031149 w 4098122"/>
                <a:gd name="connsiteY179-7458" fmla="*/ 3158443 h 5311470"/>
                <a:gd name="connsiteX180-7459" fmla="*/ 4029899 w 4098122"/>
                <a:gd name="connsiteY180-7460" fmla="*/ 3164921 h 5311470"/>
                <a:gd name="connsiteX181-7461" fmla="*/ 4017099 w 4098122"/>
                <a:gd name="connsiteY181-7462" fmla="*/ 3229336 h 5311470"/>
                <a:gd name="connsiteX182-7463" fmla="*/ 4017099 w 4098122"/>
                <a:gd name="connsiteY182-7464" fmla="*/ 3634450 h 5311470"/>
                <a:gd name="connsiteX183-7465" fmla="*/ 4051823 w 4098122"/>
                <a:gd name="connsiteY183-7466" fmla="*/ 3842795 h 5311470"/>
                <a:gd name="connsiteX184-7467" fmla="*/ 4063398 w 4098122"/>
                <a:gd name="connsiteY184-7468" fmla="*/ 3981691 h 5311470"/>
                <a:gd name="connsiteX185-7469" fmla="*/ 4051823 w 4098122"/>
                <a:gd name="connsiteY185-7470" fmla="*/ 4120587 h 5311470"/>
                <a:gd name="connsiteX186-7471" fmla="*/ 4040249 w 4098122"/>
                <a:gd name="connsiteY186-7472" fmla="*/ 4155311 h 5311470"/>
                <a:gd name="connsiteX187-7473" fmla="*/ 4017099 w 4098122"/>
                <a:gd name="connsiteY187-7474" fmla="*/ 4444678 h 5311470"/>
                <a:gd name="connsiteX188-7475" fmla="*/ 4028674 w 4098122"/>
                <a:gd name="connsiteY188-7476" fmla="*/ 4734045 h 5311470"/>
                <a:gd name="connsiteX189-7477" fmla="*/ 4040249 w 4098122"/>
                <a:gd name="connsiteY189-7478" fmla="*/ 4768769 h 5311470"/>
                <a:gd name="connsiteX190-7479" fmla="*/ 4025844 w 4098122"/>
                <a:gd name="connsiteY190-7480" fmla="*/ 5150698 h 5311470"/>
                <a:gd name="connsiteX191-7481" fmla="*/ 4014270 w 4098122"/>
                <a:gd name="connsiteY191-7482" fmla="*/ 5275190 h 5311470"/>
                <a:gd name="connsiteX192-7483" fmla="*/ 3936076 w 4098122"/>
                <a:gd name="connsiteY192-7484" fmla="*/ 5254906 h 5311470"/>
                <a:gd name="connsiteX193-7485" fmla="*/ 3889778 w 4098122"/>
                <a:gd name="connsiteY193-7486" fmla="*/ 5243331 h 5311470"/>
                <a:gd name="connsiteX194-7487" fmla="*/ 3788546 w 4098122"/>
                <a:gd name="connsiteY194-7488" fmla="*/ 5240502 h 5311470"/>
                <a:gd name="connsiteX195-7489" fmla="*/ 3713143 w 4098122"/>
                <a:gd name="connsiteY195-7490" fmla="*/ 5246382 h 5311470"/>
                <a:gd name="connsiteX196-7491" fmla="*/ 3655455 w 4098122"/>
                <a:gd name="connsiteY196-7492" fmla="*/ 5234733 h 5311470"/>
                <a:gd name="connsiteX197-7493" fmla="*/ 3600411 w 4098122"/>
                <a:gd name="connsiteY197-7494" fmla="*/ 5231757 h 5311470"/>
                <a:gd name="connsiteX198-7495" fmla="*/ 3565686 w 4098122"/>
                <a:gd name="connsiteY198-7496" fmla="*/ 5243331 h 5311470"/>
                <a:gd name="connsiteX199-7497" fmla="*/ 2350345 w 4098122"/>
                <a:gd name="connsiteY199-7498" fmla="*/ 5266481 h 5311470"/>
                <a:gd name="connsiteX200-7499" fmla="*/ 2188299 w 4098122"/>
                <a:gd name="connsiteY200-7500" fmla="*/ 5289630 h 5311470"/>
                <a:gd name="connsiteX201-7501" fmla="*/ 2095702 w 4098122"/>
                <a:gd name="connsiteY201-7502" fmla="*/ 5301205 h 5311470"/>
                <a:gd name="connsiteX202-7503" fmla="*/ 2049329 w 4098122"/>
                <a:gd name="connsiteY202-7504" fmla="*/ 5306936 h 5311470"/>
                <a:gd name="connsiteX203-7505" fmla="*/ 1968380 w 4098122"/>
                <a:gd name="connsiteY203-7506" fmla="*/ 5301205 h 5311470"/>
                <a:gd name="connsiteX204-7507" fmla="*/ 1748461 w 4098122"/>
                <a:gd name="connsiteY204-7508" fmla="*/ 5289630 h 5311470"/>
                <a:gd name="connsiteX205-7509" fmla="*/ 1574841 w 4098122"/>
                <a:gd name="connsiteY205-7510" fmla="*/ 5266481 h 5311470"/>
                <a:gd name="connsiteX206-7511" fmla="*/ 1505393 w 4098122"/>
                <a:gd name="connsiteY206-7512" fmla="*/ 5243331 h 5311470"/>
                <a:gd name="connsiteX207-7513" fmla="*/ 1470669 w 4098122"/>
                <a:gd name="connsiteY207-7514" fmla="*/ 5231757 h 5311470"/>
                <a:gd name="connsiteX208-7515" fmla="*/ 1435945 w 4098122"/>
                <a:gd name="connsiteY208-7516" fmla="*/ 5220182 h 5311470"/>
                <a:gd name="connsiteX209-7517" fmla="*/ 1366497 w 4098122"/>
                <a:gd name="connsiteY209-7518" fmla="*/ 5208607 h 5311470"/>
                <a:gd name="connsiteX210-7519" fmla="*/ 1331773 w 4098122"/>
                <a:gd name="connsiteY210-7520" fmla="*/ 5197033 h 5311470"/>
                <a:gd name="connsiteX211-7521" fmla="*/ 1273899 w 4098122"/>
                <a:gd name="connsiteY211-7522" fmla="*/ 5185458 h 5311470"/>
                <a:gd name="connsiteX212-7523" fmla="*/ 1088704 w 4098122"/>
                <a:gd name="connsiteY212-7524" fmla="*/ 5197033 h 5311470"/>
                <a:gd name="connsiteX213-7525" fmla="*/ 1030831 w 4098122"/>
                <a:gd name="connsiteY213-7526" fmla="*/ 5208607 h 5311470"/>
                <a:gd name="connsiteX214-7527" fmla="*/ 799337 w 4098122"/>
                <a:gd name="connsiteY214-7528" fmla="*/ 5197033 h 5311470"/>
                <a:gd name="connsiteX215-7529" fmla="*/ 648866 w 4098122"/>
                <a:gd name="connsiteY215-7530" fmla="*/ 5231757 h 5311470"/>
                <a:gd name="connsiteX216-7531" fmla="*/ 452097 w 4098122"/>
                <a:gd name="connsiteY216-7532" fmla="*/ 5197033 h 5311470"/>
                <a:gd name="connsiteX217-7533" fmla="*/ 244625 w 4098122"/>
                <a:gd name="connsiteY217-7534" fmla="*/ 5207919 h 5311470"/>
                <a:gd name="connsiteX218-7535" fmla="*/ 174304 w 4098122"/>
                <a:gd name="connsiteY218-7536" fmla="*/ 5220182 h 5311470"/>
                <a:gd name="connsiteX219-7537" fmla="*/ 117808 w 4098122"/>
                <a:gd name="connsiteY219-7538" fmla="*/ 5228128 h 5311470"/>
                <a:gd name="connsiteX220-7539" fmla="*/ 12259 w 4098122"/>
                <a:gd name="connsiteY220-7540" fmla="*/ 5243331 h 5311470"/>
                <a:gd name="connsiteX221-7541" fmla="*/ 23144 w 4098122"/>
                <a:gd name="connsiteY221-7542" fmla="*/ 5109442 h 5311470"/>
                <a:gd name="connsiteX222-7543" fmla="*/ 46294 w 4098122"/>
                <a:gd name="connsiteY222-7544" fmla="*/ 5020289 h 5311470"/>
                <a:gd name="connsiteX223-7545" fmla="*/ 35408 w 4098122"/>
                <a:gd name="connsiteY223-7546" fmla="*/ 4826643 h 5311470"/>
                <a:gd name="connsiteX224-7547" fmla="*/ 58557 w 4098122"/>
                <a:gd name="connsiteY224-7548" fmla="*/ 4791919 h 5311470"/>
                <a:gd name="connsiteX225-7549" fmla="*/ 70132 w 4098122"/>
                <a:gd name="connsiteY225-7550" fmla="*/ 4745620 h 5311470"/>
                <a:gd name="connsiteX226-7551" fmla="*/ 35408 w 4098122"/>
                <a:gd name="connsiteY226-7552" fmla="*/ 4676172 h 5311470"/>
                <a:gd name="connsiteX227-7553" fmla="*/ 23833 w 4098122"/>
                <a:gd name="connsiteY227-7554" fmla="*/ 4641448 h 5311470"/>
                <a:gd name="connsiteX228-7555" fmla="*/ 35408 w 4098122"/>
                <a:gd name="connsiteY228-7556" fmla="*/ 4514126 h 5311470"/>
                <a:gd name="connsiteX229-7557" fmla="*/ 46983 w 4098122"/>
                <a:gd name="connsiteY229-7558" fmla="*/ 4467828 h 5311470"/>
                <a:gd name="connsiteX230-7559" fmla="*/ 70132 w 4098122"/>
                <a:gd name="connsiteY230-7560" fmla="*/ 4363655 h 5311470"/>
                <a:gd name="connsiteX231-7561" fmla="*/ 58557 w 4098122"/>
                <a:gd name="connsiteY231-7562" fmla="*/ 4305782 h 5311470"/>
                <a:gd name="connsiteX232-7563" fmla="*/ 46983 w 4098122"/>
                <a:gd name="connsiteY232-7564" fmla="*/ 4236334 h 5311470"/>
                <a:gd name="connsiteX233-7565" fmla="*/ 23833 w 4098122"/>
                <a:gd name="connsiteY233-7566" fmla="*/ 4166886 h 5311470"/>
                <a:gd name="connsiteX234-7567" fmla="*/ 35408 w 4098122"/>
                <a:gd name="connsiteY234-7568" fmla="*/ 3877519 h 5311470"/>
                <a:gd name="connsiteX235-7569" fmla="*/ 46983 w 4098122"/>
                <a:gd name="connsiteY235-7570" fmla="*/ 3819645 h 5311470"/>
                <a:gd name="connsiteX236-7571" fmla="*/ 116431 w 4098122"/>
                <a:gd name="connsiteY236-7572" fmla="*/ 3750197 h 5311470"/>
                <a:gd name="connsiteX237-7573" fmla="*/ 93281 w 4098122"/>
                <a:gd name="connsiteY237-7574" fmla="*/ 3611301 h 5311470"/>
                <a:gd name="connsiteX238-7575" fmla="*/ 70132 w 4098122"/>
                <a:gd name="connsiteY238-7576" fmla="*/ 3576577 h 5311470"/>
                <a:gd name="connsiteX239-7577" fmla="*/ 58557 w 4098122"/>
                <a:gd name="connsiteY239-7578" fmla="*/ 3437681 h 5311470"/>
                <a:gd name="connsiteX240-7579" fmla="*/ 35408 w 4098122"/>
                <a:gd name="connsiteY240-7580" fmla="*/ 3345083 h 5311470"/>
                <a:gd name="connsiteX241-7581" fmla="*/ 12259 w 4098122"/>
                <a:gd name="connsiteY241-7582" fmla="*/ 3264060 h 5311470"/>
                <a:gd name="connsiteX242-7583" fmla="*/ 23833 w 4098122"/>
                <a:gd name="connsiteY242-7584" fmla="*/ 3078866 h 5311470"/>
                <a:gd name="connsiteX243-7585" fmla="*/ 46983 w 4098122"/>
                <a:gd name="connsiteY243-7586" fmla="*/ 3009417 h 5311470"/>
                <a:gd name="connsiteX244-7587" fmla="*/ 58557 w 4098122"/>
                <a:gd name="connsiteY244-7588" fmla="*/ 2974693 h 5311470"/>
                <a:gd name="connsiteX245-7589" fmla="*/ 46983 w 4098122"/>
                <a:gd name="connsiteY245-7590" fmla="*/ 2812648 h 5311470"/>
                <a:gd name="connsiteX246-7591" fmla="*/ 35408 w 4098122"/>
                <a:gd name="connsiteY246-7592" fmla="*/ 2673752 h 5311470"/>
                <a:gd name="connsiteX247-7593" fmla="*/ 46983 w 4098122"/>
                <a:gd name="connsiteY247-7594" fmla="*/ 2523281 h 5311470"/>
                <a:gd name="connsiteX248-7595" fmla="*/ 70132 w 4098122"/>
                <a:gd name="connsiteY248-7596" fmla="*/ 2453833 h 5311470"/>
                <a:gd name="connsiteX249-7597" fmla="*/ 58557 w 4098122"/>
                <a:gd name="connsiteY249-7598" fmla="*/ 2257063 h 5311470"/>
                <a:gd name="connsiteX250-7599" fmla="*/ 46983 w 4098122"/>
                <a:gd name="connsiteY250-7600" fmla="*/ 2210764 h 5311470"/>
                <a:gd name="connsiteX251-7601" fmla="*/ 23833 w 4098122"/>
                <a:gd name="connsiteY251-7602" fmla="*/ 2176040 h 5311470"/>
                <a:gd name="connsiteX252-7603" fmla="*/ 23833 w 4098122"/>
                <a:gd name="connsiteY252-7604" fmla="*/ 1828800 h 5311470"/>
                <a:gd name="connsiteX253-7605" fmla="*/ 35408 w 4098122"/>
                <a:gd name="connsiteY253-7606" fmla="*/ 1713053 h 5311470"/>
                <a:gd name="connsiteX254-7607" fmla="*/ 58557 w 4098122"/>
                <a:gd name="connsiteY254-7608" fmla="*/ 1643605 h 5311470"/>
                <a:gd name="connsiteX255-7609" fmla="*/ 35408 w 4098122"/>
                <a:gd name="connsiteY255-7610" fmla="*/ 1481559 h 5311470"/>
                <a:gd name="connsiteX256-7611" fmla="*/ 23833 w 4098122"/>
                <a:gd name="connsiteY256-7612" fmla="*/ 1446835 h 5311470"/>
                <a:gd name="connsiteX257-7613" fmla="*/ 684 w 4098122"/>
                <a:gd name="connsiteY257-7614" fmla="*/ 1365812 h 5311470"/>
                <a:gd name="connsiteX258-7615" fmla="*/ 12259 w 4098122"/>
                <a:gd name="connsiteY258-7616" fmla="*/ 1192192 h 5311470"/>
                <a:gd name="connsiteX259-7617" fmla="*/ 23833 w 4098122"/>
                <a:gd name="connsiteY259-7618" fmla="*/ 1157468 h 5311470"/>
                <a:gd name="connsiteX260-7619" fmla="*/ 58557 w 4098122"/>
                <a:gd name="connsiteY260-7620" fmla="*/ 1064871 h 5311470"/>
                <a:gd name="connsiteX261-7621" fmla="*/ 46983 w 4098122"/>
                <a:gd name="connsiteY261-7622" fmla="*/ 844952 h 5311470"/>
                <a:gd name="connsiteX262-7623" fmla="*/ 35408 w 4098122"/>
                <a:gd name="connsiteY262-7624" fmla="*/ 787078 h 5311470"/>
                <a:gd name="connsiteX263-7625" fmla="*/ 23833 w 4098122"/>
                <a:gd name="connsiteY263-7626" fmla="*/ 648182 h 5311470"/>
                <a:gd name="connsiteX264-7627" fmla="*/ 12259 w 4098122"/>
                <a:gd name="connsiteY264-7628" fmla="*/ 555585 h 5311470"/>
                <a:gd name="connsiteX265-7629" fmla="*/ 23833 w 4098122"/>
                <a:gd name="connsiteY265-7630" fmla="*/ 115747 h 5311470"/>
                <a:gd name="connsiteX266-7631" fmla="*/ 70132 w 4098122"/>
                <a:gd name="connsiteY266-7632" fmla="*/ 69448 h 5311470"/>
                <a:gd name="connsiteX267-7633" fmla="*/ 428947 w 4098122"/>
                <a:gd name="connsiteY267-7634" fmla="*/ 69448 h 5311470"/>
                <a:gd name="connsiteX268-7635" fmla="*/ 556269 w 4098122"/>
                <a:gd name="connsiteY268-7636" fmla="*/ 81022 h 5311470"/>
                <a:gd name="connsiteX269-7637" fmla="*/ 891935 w 4098122"/>
                <a:gd name="connsiteY269-7638" fmla="*/ 57873 h 5311470"/>
                <a:gd name="connsiteX270-7639" fmla="*/ 926659 w 4098122"/>
                <a:gd name="connsiteY270-7640" fmla="*/ 46298 h 5311470"/>
                <a:gd name="connsiteX271-7641" fmla="*/ 961383 w 4098122"/>
                <a:gd name="connsiteY271-7642" fmla="*/ 23149 h 5311470"/>
                <a:gd name="connsiteX272-7643" fmla="*/ 1007681 w 4098122"/>
                <a:gd name="connsiteY272-7644" fmla="*/ 0 h 5311470"/>
                <a:gd name="connsiteX0-7645" fmla="*/ 1056735 w 4098122"/>
                <a:gd name="connsiteY0-7646" fmla="*/ 149710 h 5311470"/>
                <a:gd name="connsiteX1-7647" fmla="*/ 1010449 w 4098122"/>
                <a:gd name="connsiteY1-7648" fmla="*/ 140754 h 5311470"/>
                <a:gd name="connsiteX2-7649" fmla="*/ 912755 w 4098122"/>
                <a:gd name="connsiteY2-7650" fmla="*/ 151921 h 5311470"/>
                <a:gd name="connsiteX3-7651" fmla="*/ 665066 w 4098122"/>
                <a:gd name="connsiteY3-7652" fmla="*/ 174258 h 5311470"/>
                <a:gd name="connsiteX4-7653" fmla="*/ 546340 w 4098122"/>
                <a:gd name="connsiteY4-7654" fmla="*/ 163090 h 5311470"/>
                <a:gd name="connsiteX5-7655" fmla="*/ 193938 w 4098122"/>
                <a:gd name="connsiteY5-7656" fmla="*/ 169028 h 5311470"/>
                <a:gd name="connsiteX6-7657" fmla="*/ 168578 w 4098122"/>
                <a:gd name="connsiteY6-7658" fmla="*/ 207762 h 5311470"/>
                <a:gd name="connsiteX7-7659" fmla="*/ 187473 w 4098122"/>
                <a:gd name="connsiteY7-7660" fmla="*/ 608390 h 5311470"/>
                <a:gd name="connsiteX8-7661" fmla="*/ 208505 w 4098122"/>
                <a:gd name="connsiteY8-7662" fmla="*/ 760923 h 5311470"/>
                <a:gd name="connsiteX9-7663" fmla="*/ 179372 w 4098122"/>
                <a:gd name="connsiteY9-7664" fmla="*/ 855496 h 5311470"/>
                <a:gd name="connsiteX10-7665" fmla="*/ 190165 w 4098122"/>
                <a:gd name="connsiteY10-7666" fmla="*/ 911336 h 5311470"/>
                <a:gd name="connsiteX11-7667" fmla="*/ 222545 w 4098122"/>
                <a:gd name="connsiteY11-7668" fmla="*/ 1056518 h 5311470"/>
                <a:gd name="connsiteX12-7669" fmla="*/ 209587 w 4098122"/>
                <a:gd name="connsiteY12-7670" fmla="*/ 1198869 h 5311470"/>
                <a:gd name="connsiteX13-7671" fmla="*/ 193411 w 4098122"/>
                <a:gd name="connsiteY13-7672" fmla="*/ 1287934 h 5311470"/>
                <a:gd name="connsiteX14-7673" fmla="*/ 146992 w 4098122"/>
                <a:gd name="connsiteY14-7674" fmla="*/ 1413887 h 5311470"/>
                <a:gd name="connsiteX15-7675" fmla="*/ 168578 w 4098122"/>
                <a:gd name="connsiteY15-7676" fmla="*/ 1492062 h 5311470"/>
                <a:gd name="connsiteX16-7677" fmla="*/ 179372 w 4098122"/>
                <a:gd name="connsiteY16-7678" fmla="*/ 1525566 h 5311470"/>
                <a:gd name="connsiteX17-7679" fmla="*/ 200958 w 4098122"/>
                <a:gd name="connsiteY17-7680" fmla="*/ 1681916 h 5311470"/>
                <a:gd name="connsiteX18-7681" fmla="*/ 179372 w 4098122"/>
                <a:gd name="connsiteY18-7682" fmla="*/ 1748923 h 5311470"/>
                <a:gd name="connsiteX19-7683" fmla="*/ 168578 w 4098122"/>
                <a:gd name="connsiteY19-7684" fmla="*/ 1860602 h 5311470"/>
                <a:gd name="connsiteX20-7685" fmla="*/ 204205 w 4098122"/>
                <a:gd name="connsiteY20-7686" fmla="*/ 2148134 h 5311470"/>
                <a:gd name="connsiteX21-7687" fmla="*/ 190165 w 4098122"/>
                <a:gd name="connsiteY21-7688" fmla="*/ 2229139 h 5311470"/>
                <a:gd name="connsiteX22-7689" fmla="*/ 200958 w 4098122"/>
                <a:gd name="connsiteY22-7690" fmla="*/ 2273811 h 5311470"/>
                <a:gd name="connsiteX23-7691" fmla="*/ 211751 w 4098122"/>
                <a:gd name="connsiteY23-7692" fmla="*/ 2463665 h 5311470"/>
                <a:gd name="connsiteX24-7693" fmla="*/ 190165 w 4098122"/>
                <a:gd name="connsiteY24-7694" fmla="*/ 2530671 h 5311470"/>
                <a:gd name="connsiteX25-7695" fmla="*/ 197184 w 4098122"/>
                <a:gd name="connsiteY25-7696" fmla="*/ 2693667 h 5311470"/>
                <a:gd name="connsiteX26-7697" fmla="*/ 190165 w 4098122"/>
                <a:gd name="connsiteY26-7698" fmla="*/ 2809867 h 5311470"/>
                <a:gd name="connsiteX27-7699" fmla="*/ 200958 w 4098122"/>
                <a:gd name="connsiteY27-7700" fmla="*/ 2966216 h 5311470"/>
                <a:gd name="connsiteX28-7701" fmla="*/ 190165 w 4098122"/>
                <a:gd name="connsiteY28-7702" fmla="*/ 2999720 h 5311470"/>
                <a:gd name="connsiteX29-7703" fmla="*/ 168578 w 4098122"/>
                <a:gd name="connsiteY29-7704" fmla="*/ 3066728 h 5311470"/>
                <a:gd name="connsiteX30-7705" fmla="*/ 187473 w 4098122"/>
                <a:gd name="connsiteY30-7706" fmla="*/ 3221661 h 5311470"/>
                <a:gd name="connsiteX31-7707" fmla="*/ 179372 w 4098122"/>
                <a:gd name="connsiteY31-7708" fmla="*/ 3323587 h 5311470"/>
                <a:gd name="connsiteX32-7709" fmla="*/ 200958 w 4098122"/>
                <a:gd name="connsiteY32-7710" fmla="*/ 3412930 h 5311470"/>
                <a:gd name="connsiteX33-7711" fmla="*/ 211751 w 4098122"/>
                <a:gd name="connsiteY33-7712" fmla="*/ 3546944 h 5311470"/>
                <a:gd name="connsiteX34-7713" fmla="*/ 233337 w 4098122"/>
                <a:gd name="connsiteY34-7714" fmla="*/ 3580448 h 5311470"/>
                <a:gd name="connsiteX35-7715" fmla="*/ 254924 w 4098122"/>
                <a:gd name="connsiteY35-7716" fmla="*/ 3714461 h 5311470"/>
                <a:gd name="connsiteX36-7717" fmla="*/ 207978 w 4098122"/>
                <a:gd name="connsiteY36-7718" fmla="*/ 3817095 h 5311470"/>
                <a:gd name="connsiteX37-7719" fmla="*/ 214443 w 4098122"/>
                <a:gd name="connsiteY37-7720" fmla="*/ 3951817 h 5311470"/>
                <a:gd name="connsiteX38-7721" fmla="*/ 168578 w 4098122"/>
                <a:gd name="connsiteY38-7722" fmla="*/ 4116504 h 5311470"/>
                <a:gd name="connsiteX39-7723" fmla="*/ 190165 w 4098122"/>
                <a:gd name="connsiteY39-7724" fmla="*/ 4183511 h 5311470"/>
                <a:gd name="connsiteX40-7725" fmla="*/ 218216 w 4098122"/>
                <a:gd name="connsiteY40-7726" fmla="*/ 4256733 h 5311470"/>
                <a:gd name="connsiteX41-7727" fmla="*/ 211751 w 4098122"/>
                <a:gd name="connsiteY41-7728" fmla="*/ 4306356 h 5311470"/>
                <a:gd name="connsiteX42-7729" fmla="*/ 190165 w 4098122"/>
                <a:gd name="connsiteY42-7730" fmla="*/ 4406868 h 5311470"/>
                <a:gd name="connsiteX43-7731" fmla="*/ 179372 w 4098122"/>
                <a:gd name="connsiteY43-7732" fmla="*/ 4451539 h 5311470"/>
                <a:gd name="connsiteX44-7733" fmla="*/ 168578 w 4098122"/>
                <a:gd name="connsiteY44-7734" fmla="*/ 4574385 h 5311470"/>
                <a:gd name="connsiteX45-7735" fmla="*/ 179372 w 4098122"/>
                <a:gd name="connsiteY45-7736" fmla="*/ 4607889 h 5311470"/>
                <a:gd name="connsiteX46-7737" fmla="*/ 211751 w 4098122"/>
                <a:gd name="connsiteY46-7738" fmla="*/ 4674896 h 5311470"/>
                <a:gd name="connsiteX47-7739" fmla="*/ 200958 w 4098122"/>
                <a:gd name="connsiteY47-7740" fmla="*/ 4719567 h 5311470"/>
                <a:gd name="connsiteX48-7741" fmla="*/ 179372 w 4098122"/>
                <a:gd name="connsiteY48-7742" fmla="*/ 4753071 h 5311470"/>
                <a:gd name="connsiteX49-7743" fmla="*/ 179372 w 4098122"/>
                <a:gd name="connsiteY49-7744" fmla="*/ 5009930 h 5311470"/>
                <a:gd name="connsiteX50-7745" fmla="*/ 157786 w 4098122"/>
                <a:gd name="connsiteY50-7746" fmla="*/ 5043435 h 5311470"/>
                <a:gd name="connsiteX51-7747" fmla="*/ 180935 w 4098122"/>
                <a:gd name="connsiteY51-7748" fmla="*/ 5108814 h 5311470"/>
                <a:gd name="connsiteX52-7749" fmla="*/ 230213 w 4098122"/>
                <a:gd name="connsiteY52-7750" fmla="*/ 5074497 h 5311470"/>
                <a:gd name="connsiteX53-7751" fmla="*/ 308890 w 4098122"/>
                <a:gd name="connsiteY53-7752" fmla="*/ 5132777 h 5311470"/>
                <a:gd name="connsiteX54-7753" fmla="*/ 330477 w 4098122"/>
                <a:gd name="connsiteY54-7754" fmla="*/ 5110441 h 5311470"/>
                <a:gd name="connsiteX55-7755" fmla="*/ 524754 w 4098122"/>
                <a:gd name="connsiteY55-7756" fmla="*/ 5099273 h 5311470"/>
                <a:gd name="connsiteX56-7757" fmla="*/ 783791 w 4098122"/>
                <a:gd name="connsiteY56-7758" fmla="*/ 5099273 h 5311470"/>
                <a:gd name="connsiteX57-7759" fmla="*/ 891723 w 4098122"/>
                <a:gd name="connsiteY57-7760" fmla="*/ 5110441 h 5311470"/>
                <a:gd name="connsiteX58-7761" fmla="*/ 1107587 w 4098122"/>
                <a:gd name="connsiteY58-7762" fmla="*/ 5121609 h 5311470"/>
                <a:gd name="connsiteX59-7763" fmla="*/ 1161553 w 4098122"/>
                <a:gd name="connsiteY59-7764" fmla="*/ 5110441 h 5311470"/>
                <a:gd name="connsiteX60-7765" fmla="*/ 1334244 w 4098122"/>
                <a:gd name="connsiteY60-7766" fmla="*/ 5099273 h 5311470"/>
                <a:gd name="connsiteX61-7767" fmla="*/ 1388211 w 4098122"/>
                <a:gd name="connsiteY61-7768" fmla="*/ 5110441 h 5311470"/>
                <a:gd name="connsiteX62-7769" fmla="*/ 1420590 w 4098122"/>
                <a:gd name="connsiteY62-7770" fmla="*/ 5121609 h 5311470"/>
                <a:gd name="connsiteX63-7771" fmla="*/ 1485349 w 4098122"/>
                <a:gd name="connsiteY63-7772" fmla="*/ 5132777 h 5311470"/>
                <a:gd name="connsiteX64-7773" fmla="*/ 1517729 w 4098122"/>
                <a:gd name="connsiteY64-7774" fmla="*/ 5143945 h 5311470"/>
                <a:gd name="connsiteX65-7775" fmla="*/ 1550108 w 4098122"/>
                <a:gd name="connsiteY65-7776" fmla="*/ 5155112 h 5311470"/>
                <a:gd name="connsiteX66-7777" fmla="*/ 1614868 w 4098122"/>
                <a:gd name="connsiteY66-7778" fmla="*/ 5177448 h 5311470"/>
                <a:gd name="connsiteX67-7779" fmla="*/ 1802785 w 4098122"/>
                <a:gd name="connsiteY67-7780" fmla="*/ 5181199 h 5311470"/>
                <a:gd name="connsiteX68-7781" fmla="*/ 1926080 w 4098122"/>
                <a:gd name="connsiteY68-7782" fmla="*/ 5173781 h 5311470"/>
                <a:gd name="connsiteX69-7783" fmla="*/ 2060390 w 4098122"/>
                <a:gd name="connsiteY69-7784" fmla="*/ 5177531 h 5311470"/>
                <a:gd name="connsiteX70-7785" fmla="*/ 2137733 w 4098122"/>
                <a:gd name="connsiteY70-7786" fmla="*/ 5177498 h 5311470"/>
                <a:gd name="connsiteX71-7787" fmla="*/ 2216643 w 4098122"/>
                <a:gd name="connsiteY71-7788" fmla="*/ 5170047 h 5311470"/>
                <a:gd name="connsiteX72-7789" fmla="*/ 2338012 w 4098122"/>
                <a:gd name="connsiteY72-7790" fmla="*/ 5177448 h 5311470"/>
                <a:gd name="connsiteX73-7791" fmla="*/ 3426693 w 4098122"/>
                <a:gd name="connsiteY73-7792" fmla="*/ 5140244 h 5311470"/>
                <a:gd name="connsiteX74-7793" fmla="*/ 3485092 w 4098122"/>
                <a:gd name="connsiteY74-7794" fmla="*/ 5129077 h 5311470"/>
                <a:gd name="connsiteX75-7795" fmla="*/ 3536058 w 4098122"/>
                <a:gd name="connsiteY75-7796" fmla="*/ 5121609 h 5311470"/>
                <a:gd name="connsiteX76-7797" fmla="*/ 3606819 w 4098122"/>
                <a:gd name="connsiteY76-7798" fmla="*/ 5129026 h 5311470"/>
                <a:gd name="connsiteX77-7799" fmla="*/ 3665576 w 4098122"/>
                <a:gd name="connsiteY77-7800" fmla="*/ 5132777 h 5311470"/>
                <a:gd name="connsiteX78-7801" fmla="*/ 3773508 w 4098122"/>
                <a:gd name="connsiteY78-7802" fmla="*/ 5155112 h 5311470"/>
                <a:gd name="connsiteX79-7803" fmla="*/ 3816680 w 4098122"/>
                <a:gd name="connsiteY79-7804" fmla="*/ 5166280 h 5311470"/>
                <a:gd name="connsiteX80-7805" fmla="*/ 3870647 w 4098122"/>
                <a:gd name="connsiteY80-7806" fmla="*/ 5177448 h 5311470"/>
                <a:gd name="connsiteX81-7807" fmla="*/ 3874975 w 4098122"/>
                <a:gd name="connsiteY81-7808" fmla="*/ 5037497 h 5311470"/>
                <a:gd name="connsiteX82-7809" fmla="*/ 3913820 w 4098122"/>
                <a:gd name="connsiteY82-7810" fmla="*/ 4697231 h 5311470"/>
                <a:gd name="connsiteX83-7811" fmla="*/ 3903026 w 4098122"/>
                <a:gd name="connsiteY83-7812" fmla="*/ 4663727 h 5311470"/>
                <a:gd name="connsiteX84-7813" fmla="*/ 3892233 w 4098122"/>
                <a:gd name="connsiteY84-7814" fmla="*/ 4384532 h 5311470"/>
                <a:gd name="connsiteX85-7815" fmla="*/ 3881440 w 4098122"/>
                <a:gd name="connsiteY85-7816" fmla="*/ 4105336 h 5311470"/>
                <a:gd name="connsiteX86-7817" fmla="*/ 3924612 w 4098122"/>
                <a:gd name="connsiteY86-7818" fmla="*/ 4071832 h 5311470"/>
                <a:gd name="connsiteX87-7819" fmla="*/ 3899780 w 4098122"/>
                <a:gd name="connsiteY87-7820" fmla="*/ 3931880 h 5311470"/>
                <a:gd name="connsiteX88-7821" fmla="*/ 3872811 w 4098122"/>
                <a:gd name="connsiteY88-7822" fmla="*/ 3820202 h 5311470"/>
                <a:gd name="connsiteX89-7823" fmla="*/ 3892233 w 4098122"/>
                <a:gd name="connsiteY89-7824" fmla="*/ 3602783 h 5311470"/>
                <a:gd name="connsiteX90-7825" fmla="*/ 3878749 w 4098122"/>
                <a:gd name="connsiteY90-7826" fmla="*/ 3246828 h 5311470"/>
                <a:gd name="connsiteX91-7827" fmla="*/ 3913820 w 4098122"/>
                <a:gd name="connsiteY91-7828" fmla="*/ 3111398 h 5311470"/>
                <a:gd name="connsiteX92-7829" fmla="*/ 3924612 w 4098122"/>
                <a:gd name="connsiteY92-7830" fmla="*/ 3055560 h 5311470"/>
                <a:gd name="connsiteX93-7831" fmla="*/ 3903026 w 4098122"/>
                <a:gd name="connsiteY93-7832" fmla="*/ 2910378 h 5311470"/>
                <a:gd name="connsiteX94-7833" fmla="*/ 3897643 w 4098122"/>
                <a:gd name="connsiteY94-7834" fmla="*/ 2689852 h 5311470"/>
                <a:gd name="connsiteX95-7835" fmla="*/ 3859853 w 4098122"/>
                <a:gd name="connsiteY95-7836" fmla="*/ 2564175 h 5311470"/>
                <a:gd name="connsiteX96-7837" fmla="*/ 3838267 w 4098122"/>
                <a:gd name="connsiteY96-7838" fmla="*/ 2541839 h 5311470"/>
                <a:gd name="connsiteX97-7839" fmla="*/ 3827474 w 4098122"/>
                <a:gd name="connsiteY97-7840" fmla="*/ 2407825 h 5311470"/>
                <a:gd name="connsiteX98-7841" fmla="*/ 3838267 w 4098122"/>
                <a:gd name="connsiteY98-7842" fmla="*/ 2374321 h 5311470"/>
                <a:gd name="connsiteX99-7843" fmla="*/ 3849060 w 4098122"/>
                <a:gd name="connsiteY99-7844" fmla="*/ 2296146 h 5311470"/>
                <a:gd name="connsiteX100-7845" fmla="*/ 3870647 w 4098122"/>
                <a:gd name="connsiteY100-7846" fmla="*/ 2273811 h 5311470"/>
                <a:gd name="connsiteX101-7847" fmla="*/ 3903026 w 4098122"/>
                <a:gd name="connsiteY101-7848" fmla="*/ 2184469 h 5311470"/>
                <a:gd name="connsiteX102-7849" fmla="*/ 3913820 w 4098122"/>
                <a:gd name="connsiteY102-7850" fmla="*/ 2005783 h 5311470"/>
                <a:gd name="connsiteX103-7851" fmla="*/ 3935406 w 4098122"/>
                <a:gd name="connsiteY103-7852" fmla="*/ 1793595 h 5311470"/>
                <a:gd name="connsiteX104-7853" fmla="*/ 3924612 w 4098122"/>
                <a:gd name="connsiteY104-7854" fmla="*/ 1648413 h 5311470"/>
                <a:gd name="connsiteX105-7855" fmla="*/ 3946199 w 4098122"/>
                <a:gd name="connsiteY105-7856" fmla="*/ 1614909 h 5311470"/>
                <a:gd name="connsiteX106-7857" fmla="*/ 3940816 w 4098122"/>
                <a:gd name="connsiteY106-7858" fmla="*/ 1485848 h 5311470"/>
                <a:gd name="connsiteX107-7859" fmla="*/ 3947836 w 4098122"/>
                <a:gd name="connsiteY107-7860" fmla="*/ 1378692 h 5311470"/>
                <a:gd name="connsiteX108-7861" fmla="*/ 3931105 w 4098122"/>
                <a:gd name="connsiteY108-7862" fmla="*/ 1305039 h 5311470"/>
                <a:gd name="connsiteX109-7863" fmla="*/ 3913293 w 4098122"/>
                <a:gd name="connsiteY109-7864" fmla="*/ 1178655 h 5311470"/>
                <a:gd name="connsiteX110-7865" fmla="*/ 3903026 w 4098122"/>
                <a:gd name="connsiteY110-7866" fmla="*/ 676810 h 5311470"/>
                <a:gd name="connsiteX111-7867" fmla="*/ 3917066 w 4098122"/>
                <a:gd name="connsiteY111-7868" fmla="*/ 454869 h 5311470"/>
                <a:gd name="connsiteX112-7869" fmla="*/ 3892233 w 4098122"/>
                <a:gd name="connsiteY112-7870" fmla="*/ 397615 h 5311470"/>
                <a:gd name="connsiteX113-7871" fmla="*/ 3913820 w 4098122"/>
                <a:gd name="connsiteY113-7872" fmla="*/ 218929 h 5311470"/>
                <a:gd name="connsiteX114-7873" fmla="*/ 3827474 w 4098122"/>
                <a:gd name="connsiteY114-7874" fmla="*/ 196594 h 5311470"/>
                <a:gd name="connsiteX115-7875" fmla="*/ 3795094 w 4098122"/>
                <a:gd name="connsiteY115-7876" fmla="*/ 174258 h 5311470"/>
                <a:gd name="connsiteX116-7877" fmla="*/ 3719542 w 4098122"/>
                <a:gd name="connsiteY116-7878" fmla="*/ 163090 h 5311470"/>
                <a:gd name="connsiteX117-7879" fmla="*/ 3683388 w 4098122"/>
                <a:gd name="connsiteY117-7880" fmla="*/ 154045 h 5311470"/>
                <a:gd name="connsiteX118-7881" fmla="*/ 3643626 w 4098122"/>
                <a:gd name="connsiteY118-7882" fmla="*/ 168568 h 5311470"/>
                <a:gd name="connsiteX119-7883" fmla="*/ 3590023 w 4098122"/>
                <a:gd name="connsiteY119-7884" fmla="*/ 163090 h 5311470"/>
                <a:gd name="connsiteX120-7885" fmla="*/ 3381688 w 4098122"/>
                <a:gd name="connsiteY120-7886" fmla="*/ 188165 h 5311470"/>
                <a:gd name="connsiteX121-7887" fmla="*/ 3204582 w 4098122"/>
                <a:gd name="connsiteY121-7888" fmla="*/ 182687 h 5311470"/>
                <a:gd name="connsiteX122-7889" fmla="*/ 3169088 w 4098122"/>
                <a:gd name="connsiteY122-7890" fmla="*/ 174258 h 5311470"/>
                <a:gd name="connsiteX123-7891" fmla="*/ 3136709 w 4098122"/>
                <a:gd name="connsiteY123-7892" fmla="*/ 163090 h 5311470"/>
                <a:gd name="connsiteX124-7893" fmla="*/ 3111646 w 4098122"/>
                <a:gd name="connsiteY124-7894" fmla="*/ 161614 h 5311470"/>
                <a:gd name="connsiteX125-7895" fmla="*/ 3030414 w 4098122"/>
                <a:gd name="connsiteY125-7896" fmla="*/ 159276 h 5311470"/>
                <a:gd name="connsiteX126-7897" fmla="*/ 2856086 w 4098122"/>
                <a:gd name="connsiteY126-7898" fmla="*/ 151922 h 5311470"/>
                <a:gd name="connsiteX127-7899" fmla="*/ 2445944 w 4098122"/>
                <a:gd name="connsiteY127-7900" fmla="*/ 174258 h 5311470"/>
                <a:gd name="connsiteX128-7901" fmla="*/ 2118307 w 4098122"/>
                <a:gd name="connsiteY128-7902" fmla="*/ 150448 h 5311470"/>
                <a:gd name="connsiteX129-7903" fmla="*/ 1882561 w 4098122"/>
                <a:gd name="connsiteY129-7904" fmla="*/ 154045 h 5311470"/>
                <a:gd name="connsiteX130-7905" fmla="*/ 1712006 w 4098122"/>
                <a:gd name="connsiteY130-7906" fmla="*/ 140754 h 5311470"/>
                <a:gd name="connsiteX131-7907" fmla="*/ 1237105 w 4098122"/>
                <a:gd name="connsiteY131-7908" fmla="*/ 163090 h 5311470"/>
                <a:gd name="connsiteX132-7909" fmla="*/ 1160470 w 4098122"/>
                <a:gd name="connsiteY132-7910" fmla="*/ 163031 h 5311470"/>
                <a:gd name="connsiteX133-7911" fmla="*/ 1106861 w 4098122"/>
                <a:gd name="connsiteY133-7912" fmla="*/ 161556 h 5311470"/>
                <a:gd name="connsiteX134-7913" fmla="*/ 1056735 w 4098122"/>
                <a:gd name="connsiteY134-7914" fmla="*/ 149710 h 5311470"/>
                <a:gd name="connsiteX135-7915" fmla="*/ 1007681 w 4098122"/>
                <a:gd name="connsiteY135-7916" fmla="*/ 0 h 5311470"/>
                <a:gd name="connsiteX136-7917" fmla="*/ 1100279 w 4098122"/>
                <a:gd name="connsiteY136-7918" fmla="*/ 23149 h 5311470"/>
                <a:gd name="connsiteX137-7919" fmla="*/ 1169727 w 4098122"/>
                <a:gd name="connsiteY137-7920" fmla="*/ 69448 h 5311470"/>
                <a:gd name="connsiteX138-7921" fmla="*/ 1679013 w 4098122"/>
                <a:gd name="connsiteY138-7922" fmla="*/ 46298 h 5311470"/>
                <a:gd name="connsiteX139-7923" fmla="*/ 1760036 w 4098122"/>
                <a:gd name="connsiteY139-7924" fmla="*/ 23149 h 5311470"/>
                <a:gd name="connsiteX140-7925" fmla="*/ 2107276 w 4098122"/>
                <a:gd name="connsiteY140-7926" fmla="*/ 34724 h 5311470"/>
                <a:gd name="connsiteX141-7927" fmla="*/ 2466092 w 4098122"/>
                <a:gd name="connsiteY141-7928" fmla="*/ 81022 h 5311470"/>
                <a:gd name="connsiteX142-7929" fmla="*/ 2905930 w 4098122"/>
                <a:gd name="connsiteY142-7930" fmla="*/ 57873 h 5311470"/>
                <a:gd name="connsiteX143-7931" fmla="*/ 3010102 w 4098122"/>
                <a:gd name="connsiteY143-7932" fmla="*/ 34724 h 5311470"/>
                <a:gd name="connsiteX144-7933" fmla="*/ 3183722 w 4098122"/>
                <a:gd name="connsiteY144-7934" fmla="*/ 46298 h 5311470"/>
                <a:gd name="connsiteX145-7935" fmla="*/ 3206871 w 4098122"/>
                <a:gd name="connsiteY145-7936" fmla="*/ 69448 h 5311470"/>
                <a:gd name="connsiteX146-7937" fmla="*/ 3241595 w 4098122"/>
                <a:gd name="connsiteY146-7938" fmla="*/ 81022 h 5311470"/>
                <a:gd name="connsiteX147-7939" fmla="*/ 3264745 w 4098122"/>
                <a:gd name="connsiteY147-7940" fmla="*/ 104172 h 5311470"/>
                <a:gd name="connsiteX148-7941" fmla="*/ 3368917 w 4098122"/>
                <a:gd name="connsiteY148-7942" fmla="*/ 81022 h 5311470"/>
                <a:gd name="connsiteX149-7943" fmla="*/ 3693008 w 4098122"/>
                <a:gd name="connsiteY149-7944" fmla="*/ 69448 h 5311470"/>
                <a:gd name="connsiteX150-7945" fmla="*/ 3739307 w 4098122"/>
                <a:gd name="connsiteY150-7946" fmla="*/ 46298 h 5311470"/>
                <a:gd name="connsiteX151-7947" fmla="*/ 3774031 w 4098122"/>
                <a:gd name="connsiteY151-7948" fmla="*/ 23149 h 5311470"/>
                <a:gd name="connsiteX152-7949" fmla="*/ 3831904 w 4098122"/>
                <a:gd name="connsiteY152-7950" fmla="*/ 69448 h 5311470"/>
                <a:gd name="connsiteX153-7951" fmla="*/ 3912927 w 4098122"/>
                <a:gd name="connsiteY153-7952" fmla="*/ 81022 h 5311470"/>
                <a:gd name="connsiteX154-7953" fmla="*/ 3947651 w 4098122"/>
                <a:gd name="connsiteY154-7954" fmla="*/ 104172 h 5311470"/>
                <a:gd name="connsiteX155-7955" fmla="*/ 4040249 w 4098122"/>
                <a:gd name="connsiteY155-7956" fmla="*/ 127321 h 5311470"/>
                <a:gd name="connsiteX156-7957" fmla="*/ 4017099 w 4098122"/>
                <a:gd name="connsiteY156-7958" fmla="*/ 312516 h 5311470"/>
                <a:gd name="connsiteX157-7959" fmla="*/ 4005524 w 4098122"/>
                <a:gd name="connsiteY157-7960" fmla="*/ 347240 h 5311470"/>
                <a:gd name="connsiteX158-7961" fmla="*/ 4028674 w 4098122"/>
                <a:gd name="connsiteY158-7962" fmla="*/ 601883 h 5311470"/>
                <a:gd name="connsiteX159-7963" fmla="*/ 4040249 w 4098122"/>
                <a:gd name="connsiteY159-7964" fmla="*/ 1169043 h 5311470"/>
                <a:gd name="connsiteX160-7965" fmla="*/ 4063398 w 4098122"/>
                <a:gd name="connsiteY160-7966" fmla="*/ 1238491 h 5311470"/>
                <a:gd name="connsiteX161-7967" fmla="*/ 4074973 w 4098122"/>
                <a:gd name="connsiteY161-7968" fmla="*/ 1273215 h 5311470"/>
                <a:gd name="connsiteX162-7969" fmla="*/ 4098122 w 4098122"/>
                <a:gd name="connsiteY162-7970" fmla="*/ 1354238 h 5311470"/>
                <a:gd name="connsiteX163-7971" fmla="*/ 4074973 w 4098122"/>
                <a:gd name="connsiteY163-7972" fmla="*/ 1574157 h 5311470"/>
                <a:gd name="connsiteX164-7973" fmla="*/ 4051823 w 4098122"/>
                <a:gd name="connsiteY164-7974" fmla="*/ 1608881 h 5311470"/>
                <a:gd name="connsiteX165-7975" fmla="*/ 4063398 w 4098122"/>
                <a:gd name="connsiteY165-7976" fmla="*/ 1759352 h 5311470"/>
                <a:gd name="connsiteX166-7977" fmla="*/ 4040249 w 4098122"/>
                <a:gd name="connsiteY166-7978" fmla="*/ 1979271 h 5311470"/>
                <a:gd name="connsiteX167-7979" fmla="*/ 4028674 w 4098122"/>
                <a:gd name="connsiteY167-7980" fmla="*/ 2164466 h 5311470"/>
                <a:gd name="connsiteX168-7981" fmla="*/ 3993950 w 4098122"/>
                <a:gd name="connsiteY168-7982" fmla="*/ 2257063 h 5311470"/>
                <a:gd name="connsiteX169-7983" fmla="*/ 3970800 w 4098122"/>
                <a:gd name="connsiteY169-7984" fmla="*/ 2280212 h 5311470"/>
                <a:gd name="connsiteX170-7985" fmla="*/ 3959226 w 4098122"/>
                <a:gd name="connsiteY170-7986" fmla="*/ 2361235 h 5311470"/>
                <a:gd name="connsiteX171-7987" fmla="*/ 3947651 w 4098122"/>
                <a:gd name="connsiteY171-7988" fmla="*/ 2395959 h 5311470"/>
                <a:gd name="connsiteX172-7989" fmla="*/ 3959226 w 4098122"/>
                <a:gd name="connsiteY172-7990" fmla="*/ 2534855 h 5311470"/>
                <a:gd name="connsiteX173-7991" fmla="*/ 3982375 w 4098122"/>
                <a:gd name="connsiteY173-7992" fmla="*/ 2558005 h 5311470"/>
                <a:gd name="connsiteX174-7993" fmla="*/ 3993950 w 4098122"/>
                <a:gd name="connsiteY174-7994" fmla="*/ 2592729 h 5311470"/>
                <a:gd name="connsiteX175-7995" fmla="*/ 4028674 w 4098122"/>
                <a:gd name="connsiteY175-7996" fmla="*/ 2916820 h 5311470"/>
                <a:gd name="connsiteX176-7997" fmla="*/ 4051823 w 4098122"/>
                <a:gd name="connsiteY176-7998" fmla="*/ 3067291 h 5311470"/>
                <a:gd name="connsiteX177-7999" fmla="*/ 4040249 w 4098122"/>
                <a:gd name="connsiteY177-8000" fmla="*/ 3125164 h 5311470"/>
                <a:gd name="connsiteX178-8001" fmla="*/ 4029899 w 4098122"/>
                <a:gd name="connsiteY178-8002" fmla="*/ 3164921 h 5311470"/>
                <a:gd name="connsiteX179-8003" fmla="*/ 4031149 w 4098122"/>
                <a:gd name="connsiteY179-8004" fmla="*/ 3158443 h 5311470"/>
                <a:gd name="connsiteX180-8005" fmla="*/ 4029899 w 4098122"/>
                <a:gd name="connsiteY180-8006" fmla="*/ 3164921 h 5311470"/>
                <a:gd name="connsiteX181-8007" fmla="*/ 4017099 w 4098122"/>
                <a:gd name="connsiteY181-8008" fmla="*/ 3229336 h 5311470"/>
                <a:gd name="connsiteX182-8009" fmla="*/ 4017099 w 4098122"/>
                <a:gd name="connsiteY182-8010" fmla="*/ 3634450 h 5311470"/>
                <a:gd name="connsiteX183-8011" fmla="*/ 4051823 w 4098122"/>
                <a:gd name="connsiteY183-8012" fmla="*/ 3842795 h 5311470"/>
                <a:gd name="connsiteX184-8013" fmla="*/ 4063398 w 4098122"/>
                <a:gd name="connsiteY184-8014" fmla="*/ 3981691 h 5311470"/>
                <a:gd name="connsiteX185-8015" fmla="*/ 4051823 w 4098122"/>
                <a:gd name="connsiteY185-8016" fmla="*/ 4120587 h 5311470"/>
                <a:gd name="connsiteX186-8017" fmla="*/ 4040249 w 4098122"/>
                <a:gd name="connsiteY186-8018" fmla="*/ 4155311 h 5311470"/>
                <a:gd name="connsiteX187-8019" fmla="*/ 4017099 w 4098122"/>
                <a:gd name="connsiteY187-8020" fmla="*/ 4444678 h 5311470"/>
                <a:gd name="connsiteX188-8021" fmla="*/ 4028674 w 4098122"/>
                <a:gd name="connsiteY188-8022" fmla="*/ 4734045 h 5311470"/>
                <a:gd name="connsiteX189-8023" fmla="*/ 4040249 w 4098122"/>
                <a:gd name="connsiteY189-8024" fmla="*/ 4768769 h 5311470"/>
                <a:gd name="connsiteX190-8025" fmla="*/ 4025844 w 4098122"/>
                <a:gd name="connsiteY190-8026" fmla="*/ 5150698 h 5311470"/>
                <a:gd name="connsiteX191-8027" fmla="*/ 4014270 w 4098122"/>
                <a:gd name="connsiteY191-8028" fmla="*/ 5275190 h 5311470"/>
                <a:gd name="connsiteX192-8029" fmla="*/ 3936076 w 4098122"/>
                <a:gd name="connsiteY192-8030" fmla="*/ 5254906 h 5311470"/>
                <a:gd name="connsiteX193-8031" fmla="*/ 3889778 w 4098122"/>
                <a:gd name="connsiteY193-8032" fmla="*/ 5243331 h 5311470"/>
                <a:gd name="connsiteX194-8033" fmla="*/ 3788546 w 4098122"/>
                <a:gd name="connsiteY194-8034" fmla="*/ 5240502 h 5311470"/>
                <a:gd name="connsiteX195-8035" fmla="*/ 3713143 w 4098122"/>
                <a:gd name="connsiteY195-8036" fmla="*/ 5246382 h 5311470"/>
                <a:gd name="connsiteX196-8037" fmla="*/ 3655455 w 4098122"/>
                <a:gd name="connsiteY196-8038" fmla="*/ 5234733 h 5311470"/>
                <a:gd name="connsiteX197-8039" fmla="*/ 3600411 w 4098122"/>
                <a:gd name="connsiteY197-8040" fmla="*/ 5231757 h 5311470"/>
                <a:gd name="connsiteX198-8041" fmla="*/ 3565686 w 4098122"/>
                <a:gd name="connsiteY198-8042" fmla="*/ 5243331 h 5311470"/>
                <a:gd name="connsiteX199-8043" fmla="*/ 2350345 w 4098122"/>
                <a:gd name="connsiteY199-8044" fmla="*/ 5266481 h 5311470"/>
                <a:gd name="connsiteX200-8045" fmla="*/ 2188299 w 4098122"/>
                <a:gd name="connsiteY200-8046" fmla="*/ 5289630 h 5311470"/>
                <a:gd name="connsiteX201-8047" fmla="*/ 2095702 w 4098122"/>
                <a:gd name="connsiteY201-8048" fmla="*/ 5301205 h 5311470"/>
                <a:gd name="connsiteX202-8049" fmla="*/ 2049329 w 4098122"/>
                <a:gd name="connsiteY202-8050" fmla="*/ 5306936 h 5311470"/>
                <a:gd name="connsiteX203-8051" fmla="*/ 1968380 w 4098122"/>
                <a:gd name="connsiteY203-8052" fmla="*/ 5301205 h 5311470"/>
                <a:gd name="connsiteX204-8053" fmla="*/ 1748461 w 4098122"/>
                <a:gd name="connsiteY204-8054" fmla="*/ 5289630 h 5311470"/>
                <a:gd name="connsiteX205-8055" fmla="*/ 1574841 w 4098122"/>
                <a:gd name="connsiteY205-8056" fmla="*/ 5266481 h 5311470"/>
                <a:gd name="connsiteX206-8057" fmla="*/ 1505393 w 4098122"/>
                <a:gd name="connsiteY206-8058" fmla="*/ 5243331 h 5311470"/>
                <a:gd name="connsiteX207-8059" fmla="*/ 1470669 w 4098122"/>
                <a:gd name="connsiteY207-8060" fmla="*/ 5231757 h 5311470"/>
                <a:gd name="connsiteX208-8061" fmla="*/ 1435945 w 4098122"/>
                <a:gd name="connsiteY208-8062" fmla="*/ 5220182 h 5311470"/>
                <a:gd name="connsiteX209-8063" fmla="*/ 1366497 w 4098122"/>
                <a:gd name="connsiteY209-8064" fmla="*/ 5208607 h 5311470"/>
                <a:gd name="connsiteX210-8065" fmla="*/ 1331773 w 4098122"/>
                <a:gd name="connsiteY210-8066" fmla="*/ 5197033 h 5311470"/>
                <a:gd name="connsiteX211-8067" fmla="*/ 1273899 w 4098122"/>
                <a:gd name="connsiteY211-8068" fmla="*/ 5185458 h 5311470"/>
                <a:gd name="connsiteX212-8069" fmla="*/ 1088704 w 4098122"/>
                <a:gd name="connsiteY212-8070" fmla="*/ 5197033 h 5311470"/>
                <a:gd name="connsiteX213-8071" fmla="*/ 1030831 w 4098122"/>
                <a:gd name="connsiteY213-8072" fmla="*/ 5208607 h 5311470"/>
                <a:gd name="connsiteX214-8073" fmla="*/ 799337 w 4098122"/>
                <a:gd name="connsiteY214-8074" fmla="*/ 5197033 h 5311470"/>
                <a:gd name="connsiteX215-8075" fmla="*/ 648866 w 4098122"/>
                <a:gd name="connsiteY215-8076" fmla="*/ 5231757 h 5311470"/>
                <a:gd name="connsiteX216-8077" fmla="*/ 452097 w 4098122"/>
                <a:gd name="connsiteY216-8078" fmla="*/ 5197033 h 5311470"/>
                <a:gd name="connsiteX217-8079" fmla="*/ 244625 w 4098122"/>
                <a:gd name="connsiteY217-8080" fmla="*/ 5207919 h 5311470"/>
                <a:gd name="connsiteX218-8081" fmla="*/ 174304 w 4098122"/>
                <a:gd name="connsiteY218-8082" fmla="*/ 5220182 h 5311470"/>
                <a:gd name="connsiteX219-8083" fmla="*/ 117808 w 4098122"/>
                <a:gd name="connsiteY219-8084" fmla="*/ 5228128 h 5311470"/>
                <a:gd name="connsiteX220-8085" fmla="*/ 12259 w 4098122"/>
                <a:gd name="connsiteY220-8086" fmla="*/ 5243331 h 5311470"/>
                <a:gd name="connsiteX221-8087" fmla="*/ 23144 w 4098122"/>
                <a:gd name="connsiteY221-8088" fmla="*/ 5109442 h 5311470"/>
                <a:gd name="connsiteX222-8089" fmla="*/ 46294 w 4098122"/>
                <a:gd name="connsiteY222-8090" fmla="*/ 5020289 h 5311470"/>
                <a:gd name="connsiteX223-8091" fmla="*/ 35408 w 4098122"/>
                <a:gd name="connsiteY223-8092" fmla="*/ 4826643 h 5311470"/>
                <a:gd name="connsiteX224-8093" fmla="*/ 58557 w 4098122"/>
                <a:gd name="connsiteY224-8094" fmla="*/ 4791919 h 5311470"/>
                <a:gd name="connsiteX225-8095" fmla="*/ 70132 w 4098122"/>
                <a:gd name="connsiteY225-8096" fmla="*/ 4745620 h 5311470"/>
                <a:gd name="connsiteX226-8097" fmla="*/ 35408 w 4098122"/>
                <a:gd name="connsiteY226-8098" fmla="*/ 4676172 h 5311470"/>
                <a:gd name="connsiteX227-8099" fmla="*/ 23833 w 4098122"/>
                <a:gd name="connsiteY227-8100" fmla="*/ 4641448 h 5311470"/>
                <a:gd name="connsiteX228-8101" fmla="*/ 35408 w 4098122"/>
                <a:gd name="connsiteY228-8102" fmla="*/ 4514126 h 5311470"/>
                <a:gd name="connsiteX229-8103" fmla="*/ 46983 w 4098122"/>
                <a:gd name="connsiteY229-8104" fmla="*/ 4467828 h 5311470"/>
                <a:gd name="connsiteX230-8105" fmla="*/ 70132 w 4098122"/>
                <a:gd name="connsiteY230-8106" fmla="*/ 4363655 h 5311470"/>
                <a:gd name="connsiteX231-8107" fmla="*/ 58557 w 4098122"/>
                <a:gd name="connsiteY231-8108" fmla="*/ 4305782 h 5311470"/>
                <a:gd name="connsiteX232-8109" fmla="*/ 46983 w 4098122"/>
                <a:gd name="connsiteY232-8110" fmla="*/ 4236334 h 5311470"/>
                <a:gd name="connsiteX233-8111" fmla="*/ 23833 w 4098122"/>
                <a:gd name="connsiteY233-8112" fmla="*/ 4166886 h 5311470"/>
                <a:gd name="connsiteX234-8113" fmla="*/ 35408 w 4098122"/>
                <a:gd name="connsiteY234-8114" fmla="*/ 3877519 h 5311470"/>
                <a:gd name="connsiteX235-8115" fmla="*/ 46983 w 4098122"/>
                <a:gd name="connsiteY235-8116" fmla="*/ 3819645 h 5311470"/>
                <a:gd name="connsiteX236-8117" fmla="*/ 116431 w 4098122"/>
                <a:gd name="connsiteY236-8118" fmla="*/ 3750197 h 5311470"/>
                <a:gd name="connsiteX237-8119" fmla="*/ 93281 w 4098122"/>
                <a:gd name="connsiteY237-8120" fmla="*/ 3611301 h 5311470"/>
                <a:gd name="connsiteX238-8121" fmla="*/ 70132 w 4098122"/>
                <a:gd name="connsiteY238-8122" fmla="*/ 3576577 h 5311470"/>
                <a:gd name="connsiteX239-8123" fmla="*/ 58557 w 4098122"/>
                <a:gd name="connsiteY239-8124" fmla="*/ 3437681 h 5311470"/>
                <a:gd name="connsiteX240-8125" fmla="*/ 35408 w 4098122"/>
                <a:gd name="connsiteY240-8126" fmla="*/ 3345083 h 5311470"/>
                <a:gd name="connsiteX241-8127" fmla="*/ 12259 w 4098122"/>
                <a:gd name="connsiteY241-8128" fmla="*/ 3264060 h 5311470"/>
                <a:gd name="connsiteX242-8129" fmla="*/ 23833 w 4098122"/>
                <a:gd name="connsiteY242-8130" fmla="*/ 3078866 h 5311470"/>
                <a:gd name="connsiteX243-8131" fmla="*/ 46983 w 4098122"/>
                <a:gd name="connsiteY243-8132" fmla="*/ 3009417 h 5311470"/>
                <a:gd name="connsiteX244-8133" fmla="*/ 58557 w 4098122"/>
                <a:gd name="connsiteY244-8134" fmla="*/ 2974693 h 5311470"/>
                <a:gd name="connsiteX245-8135" fmla="*/ 46983 w 4098122"/>
                <a:gd name="connsiteY245-8136" fmla="*/ 2812648 h 5311470"/>
                <a:gd name="connsiteX246-8137" fmla="*/ 35408 w 4098122"/>
                <a:gd name="connsiteY246-8138" fmla="*/ 2673752 h 5311470"/>
                <a:gd name="connsiteX247-8139" fmla="*/ 46983 w 4098122"/>
                <a:gd name="connsiteY247-8140" fmla="*/ 2523281 h 5311470"/>
                <a:gd name="connsiteX248-8141" fmla="*/ 70132 w 4098122"/>
                <a:gd name="connsiteY248-8142" fmla="*/ 2453833 h 5311470"/>
                <a:gd name="connsiteX249-8143" fmla="*/ 58557 w 4098122"/>
                <a:gd name="connsiteY249-8144" fmla="*/ 2257063 h 5311470"/>
                <a:gd name="connsiteX250-8145" fmla="*/ 46983 w 4098122"/>
                <a:gd name="connsiteY250-8146" fmla="*/ 2210764 h 5311470"/>
                <a:gd name="connsiteX251-8147" fmla="*/ 23833 w 4098122"/>
                <a:gd name="connsiteY251-8148" fmla="*/ 2176040 h 5311470"/>
                <a:gd name="connsiteX252-8149" fmla="*/ 23833 w 4098122"/>
                <a:gd name="connsiteY252-8150" fmla="*/ 1828800 h 5311470"/>
                <a:gd name="connsiteX253-8151" fmla="*/ 35408 w 4098122"/>
                <a:gd name="connsiteY253-8152" fmla="*/ 1713053 h 5311470"/>
                <a:gd name="connsiteX254-8153" fmla="*/ 58557 w 4098122"/>
                <a:gd name="connsiteY254-8154" fmla="*/ 1643605 h 5311470"/>
                <a:gd name="connsiteX255-8155" fmla="*/ 35408 w 4098122"/>
                <a:gd name="connsiteY255-8156" fmla="*/ 1481559 h 5311470"/>
                <a:gd name="connsiteX256-8157" fmla="*/ 23833 w 4098122"/>
                <a:gd name="connsiteY256-8158" fmla="*/ 1446835 h 5311470"/>
                <a:gd name="connsiteX257-8159" fmla="*/ 684 w 4098122"/>
                <a:gd name="connsiteY257-8160" fmla="*/ 1365812 h 5311470"/>
                <a:gd name="connsiteX258-8161" fmla="*/ 12259 w 4098122"/>
                <a:gd name="connsiteY258-8162" fmla="*/ 1192192 h 5311470"/>
                <a:gd name="connsiteX259-8163" fmla="*/ 23833 w 4098122"/>
                <a:gd name="connsiteY259-8164" fmla="*/ 1157468 h 5311470"/>
                <a:gd name="connsiteX260-8165" fmla="*/ 58557 w 4098122"/>
                <a:gd name="connsiteY260-8166" fmla="*/ 1064871 h 5311470"/>
                <a:gd name="connsiteX261-8167" fmla="*/ 46983 w 4098122"/>
                <a:gd name="connsiteY261-8168" fmla="*/ 844952 h 5311470"/>
                <a:gd name="connsiteX262-8169" fmla="*/ 35408 w 4098122"/>
                <a:gd name="connsiteY262-8170" fmla="*/ 787078 h 5311470"/>
                <a:gd name="connsiteX263-8171" fmla="*/ 23833 w 4098122"/>
                <a:gd name="connsiteY263-8172" fmla="*/ 648182 h 5311470"/>
                <a:gd name="connsiteX264-8173" fmla="*/ 12259 w 4098122"/>
                <a:gd name="connsiteY264-8174" fmla="*/ 555585 h 5311470"/>
                <a:gd name="connsiteX265-8175" fmla="*/ 23833 w 4098122"/>
                <a:gd name="connsiteY265-8176" fmla="*/ 115747 h 5311470"/>
                <a:gd name="connsiteX266-8177" fmla="*/ 70132 w 4098122"/>
                <a:gd name="connsiteY266-8178" fmla="*/ 69448 h 5311470"/>
                <a:gd name="connsiteX267-8179" fmla="*/ 428947 w 4098122"/>
                <a:gd name="connsiteY267-8180" fmla="*/ 69448 h 5311470"/>
                <a:gd name="connsiteX268-8181" fmla="*/ 556269 w 4098122"/>
                <a:gd name="connsiteY268-8182" fmla="*/ 81022 h 5311470"/>
                <a:gd name="connsiteX269-8183" fmla="*/ 891935 w 4098122"/>
                <a:gd name="connsiteY269-8184" fmla="*/ 57873 h 5311470"/>
                <a:gd name="connsiteX270-8185" fmla="*/ 926659 w 4098122"/>
                <a:gd name="connsiteY270-8186" fmla="*/ 46298 h 5311470"/>
                <a:gd name="connsiteX271-8187" fmla="*/ 961383 w 4098122"/>
                <a:gd name="connsiteY271-8188" fmla="*/ 23149 h 5311470"/>
                <a:gd name="connsiteX272-8189" fmla="*/ 1007681 w 4098122"/>
                <a:gd name="connsiteY272-8190" fmla="*/ 0 h 5311470"/>
                <a:gd name="connsiteX0-8191" fmla="*/ 1056735 w 4098122"/>
                <a:gd name="connsiteY0-8192" fmla="*/ 149710 h 5311470"/>
                <a:gd name="connsiteX1-8193" fmla="*/ 1010449 w 4098122"/>
                <a:gd name="connsiteY1-8194" fmla="*/ 140754 h 5311470"/>
                <a:gd name="connsiteX2-8195" fmla="*/ 912755 w 4098122"/>
                <a:gd name="connsiteY2-8196" fmla="*/ 151921 h 5311470"/>
                <a:gd name="connsiteX3-8197" fmla="*/ 665066 w 4098122"/>
                <a:gd name="connsiteY3-8198" fmla="*/ 174258 h 5311470"/>
                <a:gd name="connsiteX4-8199" fmla="*/ 546340 w 4098122"/>
                <a:gd name="connsiteY4-8200" fmla="*/ 163090 h 5311470"/>
                <a:gd name="connsiteX5-8201" fmla="*/ 193938 w 4098122"/>
                <a:gd name="connsiteY5-8202" fmla="*/ 169028 h 5311470"/>
                <a:gd name="connsiteX6-8203" fmla="*/ 168578 w 4098122"/>
                <a:gd name="connsiteY6-8204" fmla="*/ 207762 h 5311470"/>
                <a:gd name="connsiteX7-8205" fmla="*/ 187473 w 4098122"/>
                <a:gd name="connsiteY7-8206" fmla="*/ 608390 h 5311470"/>
                <a:gd name="connsiteX8-8207" fmla="*/ 208505 w 4098122"/>
                <a:gd name="connsiteY8-8208" fmla="*/ 760923 h 5311470"/>
                <a:gd name="connsiteX9-8209" fmla="*/ 179372 w 4098122"/>
                <a:gd name="connsiteY9-8210" fmla="*/ 855496 h 5311470"/>
                <a:gd name="connsiteX10-8211" fmla="*/ 190165 w 4098122"/>
                <a:gd name="connsiteY10-8212" fmla="*/ 911336 h 5311470"/>
                <a:gd name="connsiteX11-8213" fmla="*/ 222545 w 4098122"/>
                <a:gd name="connsiteY11-8214" fmla="*/ 1056518 h 5311470"/>
                <a:gd name="connsiteX12-8215" fmla="*/ 209587 w 4098122"/>
                <a:gd name="connsiteY12-8216" fmla="*/ 1198869 h 5311470"/>
                <a:gd name="connsiteX13-8217" fmla="*/ 193411 w 4098122"/>
                <a:gd name="connsiteY13-8218" fmla="*/ 1287934 h 5311470"/>
                <a:gd name="connsiteX14-8219" fmla="*/ 146992 w 4098122"/>
                <a:gd name="connsiteY14-8220" fmla="*/ 1413887 h 5311470"/>
                <a:gd name="connsiteX15-8221" fmla="*/ 168578 w 4098122"/>
                <a:gd name="connsiteY15-8222" fmla="*/ 1492062 h 5311470"/>
                <a:gd name="connsiteX16-8223" fmla="*/ 179372 w 4098122"/>
                <a:gd name="connsiteY16-8224" fmla="*/ 1525566 h 5311470"/>
                <a:gd name="connsiteX17-8225" fmla="*/ 200958 w 4098122"/>
                <a:gd name="connsiteY17-8226" fmla="*/ 1681916 h 5311470"/>
                <a:gd name="connsiteX18-8227" fmla="*/ 179372 w 4098122"/>
                <a:gd name="connsiteY18-8228" fmla="*/ 1748923 h 5311470"/>
                <a:gd name="connsiteX19-8229" fmla="*/ 168578 w 4098122"/>
                <a:gd name="connsiteY19-8230" fmla="*/ 1860602 h 5311470"/>
                <a:gd name="connsiteX20-8231" fmla="*/ 204205 w 4098122"/>
                <a:gd name="connsiteY20-8232" fmla="*/ 2148134 h 5311470"/>
                <a:gd name="connsiteX21-8233" fmla="*/ 190165 w 4098122"/>
                <a:gd name="connsiteY21-8234" fmla="*/ 2229139 h 5311470"/>
                <a:gd name="connsiteX22-8235" fmla="*/ 200958 w 4098122"/>
                <a:gd name="connsiteY22-8236" fmla="*/ 2273811 h 5311470"/>
                <a:gd name="connsiteX23-8237" fmla="*/ 211751 w 4098122"/>
                <a:gd name="connsiteY23-8238" fmla="*/ 2463665 h 5311470"/>
                <a:gd name="connsiteX24-8239" fmla="*/ 190165 w 4098122"/>
                <a:gd name="connsiteY24-8240" fmla="*/ 2530671 h 5311470"/>
                <a:gd name="connsiteX25-8241" fmla="*/ 197184 w 4098122"/>
                <a:gd name="connsiteY25-8242" fmla="*/ 2693667 h 5311470"/>
                <a:gd name="connsiteX26-8243" fmla="*/ 190165 w 4098122"/>
                <a:gd name="connsiteY26-8244" fmla="*/ 2809867 h 5311470"/>
                <a:gd name="connsiteX27-8245" fmla="*/ 200958 w 4098122"/>
                <a:gd name="connsiteY27-8246" fmla="*/ 2966216 h 5311470"/>
                <a:gd name="connsiteX28-8247" fmla="*/ 190165 w 4098122"/>
                <a:gd name="connsiteY28-8248" fmla="*/ 2999720 h 5311470"/>
                <a:gd name="connsiteX29-8249" fmla="*/ 168578 w 4098122"/>
                <a:gd name="connsiteY29-8250" fmla="*/ 3066728 h 5311470"/>
                <a:gd name="connsiteX30-8251" fmla="*/ 187473 w 4098122"/>
                <a:gd name="connsiteY30-8252" fmla="*/ 3221661 h 5311470"/>
                <a:gd name="connsiteX31-8253" fmla="*/ 179372 w 4098122"/>
                <a:gd name="connsiteY31-8254" fmla="*/ 3323587 h 5311470"/>
                <a:gd name="connsiteX32-8255" fmla="*/ 200958 w 4098122"/>
                <a:gd name="connsiteY32-8256" fmla="*/ 3412930 h 5311470"/>
                <a:gd name="connsiteX33-8257" fmla="*/ 211751 w 4098122"/>
                <a:gd name="connsiteY33-8258" fmla="*/ 3546944 h 5311470"/>
                <a:gd name="connsiteX34-8259" fmla="*/ 233337 w 4098122"/>
                <a:gd name="connsiteY34-8260" fmla="*/ 3580448 h 5311470"/>
                <a:gd name="connsiteX35-8261" fmla="*/ 254924 w 4098122"/>
                <a:gd name="connsiteY35-8262" fmla="*/ 3714461 h 5311470"/>
                <a:gd name="connsiteX36-8263" fmla="*/ 207978 w 4098122"/>
                <a:gd name="connsiteY36-8264" fmla="*/ 3817095 h 5311470"/>
                <a:gd name="connsiteX37-8265" fmla="*/ 214443 w 4098122"/>
                <a:gd name="connsiteY37-8266" fmla="*/ 3951817 h 5311470"/>
                <a:gd name="connsiteX38-8267" fmla="*/ 168578 w 4098122"/>
                <a:gd name="connsiteY38-8268" fmla="*/ 4116504 h 5311470"/>
                <a:gd name="connsiteX39-8269" fmla="*/ 190165 w 4098122"/>
                <a:gd name="connsiteY39-8270" fmla="*/ 4183511 h 5311470"/>
                <a:gd name="connsiteX40-8271" fmla="*/ 218216 w 4098122"/>
                <a:gd name="connsiteY40-8272" fmla="*/ 4256733 h 5311470"/>
                <a:gd name="connsiteX41-8273" fmla="*/ 211751 w 4098122"/>
                <a:gd name="connsiteY41-8274" fmla="*/ 4306356 h 5311470"/>
                <a:gd name="connsiteX42-8275" fmla="*/ 190165 w 4098122"/>
                <a:gd name="connsiteY42-8276" fmla="*/ 4406868 h 5311470"/>
                <a:gd name="connsiteX43-8277" fmla="*/ 179372 w 4098122"/>
                <a:gd name="connsiteY43-8278" fmla="*/ 4451539 h 5311470"/>
                <a:gd name="connsiteX44-8279" fmla="*/ 168578 w 4098122"/>
                <a:gd name="connsiteY44-8280" fmla="*/ 4574385 h 5311470"/>
                <a:gd name="connsiteX45-8281" fmla="*/ 179372 w 4098122"/>
                <a:gd name="connsiteY45-8282" fmla="*/ 4607889 h 5311470"/>
                <a:gd name="connsiteX46-8283" fmla="*/ 211751 w 4098122"/>
                <a:gd name="connsiteY46-8284" fmla="*/ 4674896 h 5311470"/>
                <a:gd name="connsiteX47-8285" fmla="*/ 200958 w 4098122"/>
                <a:gd name="connsiteY47-8286" fmla="*/ 4719567 h 5311470"/>
                <a:gd name="connsiteX48-8287" fmla="*/ 179372 w 4098122"/>
                <a:gd name="connsiteY48-8288" fmla="*/ 4753071 h 5311470"/>
                <a:gd name="connsiteX49-8289" fmla="*/ 179372 w 4098122"/>
                <a:gd name="connsiteY49-8290" fmla="*/ 5009930 h 5311470"/>
                <a:gd name="connsiteX50-8291" fmla="*/ 157786 w 4098122"/>
                <a:gd name="connsiteY50-8292" fmla="*/ 5043435 h 5311470"/>
                <a:gd name="connsiteX51-8293" fmla="*/ 180935 w 4098122"/>
                <a:gd name="connsiteY51-8294" fmla="*/ 5108814 h 5311470"/>
                <a:gd name="connsiteX52-8295" fmla="*/ 230213 w 4098122"/>
                <a:gd name="connsiteY52-8296" fmla="*/ 5074497 h 5311470"/>
                <a:gd name="connsiteX53-8297" fmla="*/ 308890 w 4098122"/>
                <a:gd name="connsiteY53-8298" fmla="*/ 5132777 h 5311470"/>
                <a:gd name="connsiteX54-8299" fmla="*/ 330477 w 4098122"/>
                <a:gd name="connsiteY54-8300" fmla="*/ 5110441 h 5311470"/>
                <a:gd name="connsiteX55-8301" fmla="*/ 524754 w 4098122"/>
                <a:gd name="connsiteY55-8302" fmla="*/ 5099273 h 5311470"/>
                <a:gd name="connsiteX56-8303" fmla="*/ 783791 w 4098122"/>
                <a:gd name="connsiteY56-8304" fmla="*/ 5099273 h 5311470"/>
                <a:gd name="connsiteX57-8305" fmla="*/ 891723 w 4098122"/>
                <a:gd name="connsiteY57-8306" fmla="*/ 5110441 h 5311470"/>
                <a:gd name="connsiteX58-8307" fmla="*/ 1107587 w 4098122"/>
                <a:gd name="connsiteY58-8308" fmla="*/ 5121609 h 5311470"/>
                <a:gd name="connsiteX59-8309" fmla="*/ 1161553 w 4098122"/>
                <a:gd name="connsiteY59-8310" fmla="*/ 5110441 h 5311470"/>
                <a:gd name="connsiteX60-8311" fmla="*/ 1334244 w 4098122"/>
                <a:gd name="connsiteY60-8312" fmla="*/ 5099273 h 5311470"/>
                <a:gd name="connsiteX61-8313" fmla="*/ 1388211 w 4098122"/>
                <a:gd name="connsiteY61-8314" fmla="*/ 5110441 h 5311470"/>
                <a:gd name="connsiteX62-8315" fmla="*/ 1420590 w 4098122"/>
                <a:gd name="connsiteY62-8316" fmla="*/ 5121609 h 5311470"/>
                <a:gd name="connsiteX63-8317" fmla="*/ 1485349 w 4098122"/>
                <a:gd name="connsiteY63-8318" fmla="*/ 5132777 h 5311470"/>
                <a:gd name="connsiteX64-8319" fmla="*/ 1517729 w 4098122"/>
                <a:gd name="connsiteY64-8320" fmla="*/ 5143945 h 5311470"/>
                <a:gd name="connsiteX65-8321" fmla="*/ 1550108 w 4098122"/>
                <a:gd name="connsiteY65-8322" fmla="*/ 5155112 h 5311470"/>
                <a:gd name="connsiteX66-8323" fmla="*/ 1614868 w 4098122"/>
                <a:gd name="connsiteY66-8324" fmla="*/ 5177448 h 5311470"/>
                <a:gd name="connsiteX67-8325" fmla="*/ 1802785 w 4098122"/>
                <a:gd name="connsiteY67-8326" fmla="*/ 5181199 h 5311470"/>
                <a:gd name="connsiteX68-8327" fmla="*/ 1926080 w 4098122"/>
                <a:gd name="connsiteY68-8328" fmla="*/ 5173781 h 5311470"/>
                <a:gd name="connsiteX69-8329" fmla="*/ 2060390 w 4098122"/>
                <a:gd name="connsiteY69-8330" fmla="*/ 5177531 h 5311470"/>
                <a:gd name="connsiteX70-8331" fmla="*/ 2137733 w 4098122"/>
                <a:gd name="connsiteY70-8332" fmla="*/ 5177498 h 5311470"/>
                <a:gd name="connsiteX71-8333" fmla="*/ 2216643 w 4098122"/>
                <a:gd name="connsiteY71-8334" fmla="*/ 5170047 h 5311470"/>
                <a:gd name="connsiteX72-8335" fmla="*/ 2338012 w 4098122"/>
                <a:gd name="connsiteY72-8336" fmla="*/ 5177448 h 5311470"/>
                <a:gd name="connsiteX73-8337" fmla="*/ 3426693 w 4098122"/>
                <a:gd name="connsiteY73-8338" fmla="*/ 5140244 h 5311470"/>
                <a:gd name="connsiteX74-8339" fmla="*/ 3485092 w 4098122"/>
                <a:gd name="connsiteY74-8340" fmla="*/ 5129077 h 5311470"/>
                <a:gd name="connsiteX75-8341" fmla="*/ 3536058 w 4098122"/>
                <a:gd name="connsiteY75-8342" fmla="*/ 5121609 h 5311470"/>
                <a:gd name="connsiteX76-8343" fmla="*/ 3606819 w 4098122"/>
                <a:gd name="connsiteY76-8344" fmla="*/ 5129026 h 5311470"/>
                <a:gd name="connsiteX77-8345" fmla="*/ 3665576 w 4098122"/>
                <a:gd name="connsiteY77-8346" fmla="*/ 5132777 h 5311470"/>
                <a:gd name="connsiteX78-8347" fmla="*/ 3773508 w 4098122"/>
                <a:gd name="connsiteY78-8348" fmla="*/ 5155112 h 5311470"/>
                <a:gd name="connsiteX79-8349" fmla="*/ 3816680 w 4098122"/>
                <a:gd name="connsiteY79-8350" fmla="*/ 5166280 h 5311470"/>
                <a:gd name="connsiteX80-8351" fmla="*/ 3870647 w 4098122"/>
                <a:gd name="connsiteY80-8352" fmla="*/ 5177448 h 5311470"/>
                <a:gd name="connsiteX81-8353" fmla="*/ 3874975 w 4098122"/>
                <a:gd name="connsiteY81-8354" fmla="*/ 5037497 h 5311470"/>
                <a:gd name="connsiteX82-8355" fmla="*/ 3913820 w 4098122"/>
                <a:gd name="connsiteY82-8356" fmla="*/ 4697231 h 5311470"/>
                <a:gd name="connsiteX83-8357" fmla="*/ 3903026 w 4098122"/>
                <a:gd name="connsiteY83-8358" fmla="*/ 4663727 h 5311470"/>
                <a:gd name="connsiteX84-8359" fmla="*/ 3892233 w 4098122"/>
                <a:gd name="connsiteY84-8360" fmla="*/ 4384532 h 5311470"/>
                <a:gd name="connsiteX85-8361" fmla="*/ 3881440 w 4098122"/>
                <a:gd name="connsiteY85-8362" fmla="*/ 4105336 h 5311470"/>
                <a:gd name="connsiteX86-8363" fmla="*/ 3924612 w 4098122"/>
                <a:gd name="connsiteY86-8364" fmla="*/ 4071832 h 5311470"/>
                <a:gd name="connsiteX87-8365" fmla="*/ 3899780 w 4098122"/>
                <a:gd name="connsiteY87-8366" fmla="*/ 3931880 h 5311470"/>
                <a:gd name="connsiteX88-8367" fmla="*/ 3872811 w 4098122"/>
                <a:gd name="connsiteY88-8368" fmla="*/ 3820202 h 5311470"/>
                <a:gd name="connsiteX89-8369" fmla="*/ 3892233 w 4098122"/>
                <a:gd name="connsiteY89-8370" fmla="*/ 3602783 h 5311470"/>
                <a:gd name="connsiteX90-8371" fmla="*/ 3878749 w 4098122"/>
                <a:gd name="connsiteY90-8372" fmla="*/ 3246828 h 5311470"/>
                <a:gd name="connsiteX91-8373" fmla="*/ 3913820 w 4098122"/>
                <a:gd name="connsiteY91-8374" fmla="*/ 3111398 h 5311470"/>
                <a:gd name="connsiteX92-8375" fmla="*/ 3924612 w 4098122"/>
                <a:gd name="connsiteY92-8376" fmla="*/ 3055560 h 5311470"/>
                <a:gd name="connsiteX93-8377" fmla="*/ 3903026 w 4098122"/>
                <a:gd name="connsiteY93-8378" fmla="*/ 2910378 h 5311470"/>
                <a:gd name="connsiteX94-8379" fmla="*/ 3897643 w 4098122"/>
                <a:gd name="connsiteY94-8380" fmla="*/ 2689852 h 5311470"/>
                <a:gd name="connsiteX95-8381" fmla="*/ 3859853 w 4098122"/>
                <a:gd name="connsiteY95-8382" fmla="*/ 2564175 h 5311470"/>
                <a:gd name="connsiteX96-8383" fmla="*/ 3838267 w 4098122"/>
                <a:gd name="connsiteY96-8384" fmla="*/ 2541839 h 5311470"/>
                <a:gd name="connsiteX97-8385" fmla="*/ 3827474 w 4098122"/>
                <a:gd name="connsiteY97-8386" fmla="*/ 2407825 h 5311470"/>
                <a:gd name="connsiteX98-8387" fmla="*/ 3838267 w 4098122"/>
                <a:gd name="connsiteY98-8388" fmla="*/ 2374321 h 5311470"/>
                <a:gd name="connsiteX99-8389" fmla="*/ 3849060 w 4098122"/>
                <a:gd name="connsiteY99-8390" fmla="*/ 2296146 h 5311470"/>
                <a:gd name="connsiteX100-8391" fmla="*/ 3870647 w 4098122"/>
                <a:gd name="connsiteY100-8392" fmla="*/ 2273811 h 5311470"/>
                <a:gd name="connsiteX101-8393" fmla="*/ 3903026 w 4098122"/>
                <a:gd name="connsiteY101-8394" fmla="*/ 2184469 h 5311470"/>
                <a:gd name="connsiteX102-8395" fmla="*/ 3913820 w 4098122"/>
                <a:gd name="connsiteY102-8396" fmla="*/ 2005783 h 5311470"/>
                <a:gd name="connsiteX103-8397" fmla="*/ 3935406 w 4098122"/>
                <a:gd name="connsiteY103-8398" fmla="*/ 1793595 h 5311470"/>
                <a:gd name="connsiteX104-8399" fmla="*/ 3924612 w 4098122"/>
                <a:gd name="connsiteY104-8400" fmla="*/ 1648413 h 5311470"/>
                <a:gd name="connsiteX105-8401" fmla="*/ 3946199 w 4098122"/>
                <a:gd name="connsiteY105-8402" fmla="*/ 1614909 h 5311470"/>
                <a:gd name="connsiteX106-8403" fmla="*/ 3940816 w 4098122"/>
                <a:gd name="connsiteY106-8404" fmla="*/ 1485848 h 5311470"/>
                <a:gd name="connsiteX107-8405" fmla="*/ 3947836 w 4098122"/>
                <a:gd name="connsiteY107-8406" fmla="*/ 1378692 h 5311470"/>
                <a:gd name="connsiteX108-8407" fmla="*/ 3931105 w 4098122"/>
                <a:gd name="connsiteY108-8408" fmla="*/ 1305039 h 5311470"/>
                <a:gd name="connsiteX109-8409" fmla="*/ 3913293 w 4098122"/>
                <a:gd name="connsiteY109-8410" fmla="*/ 1178655 h 5311470"/>
                <a:gd name="connsiteX110-8411" fmla="*/ 3903026 w 4098122"/>
                <a:gd name="connsiteY110-8412" fmla="*/ 676810 h 5311470"/>
                <a:gd name="connsiteX111-8413" fmla="*/ 3917066 w 4098122"/>
                <a:gd name="connsiteY111-8414" fmla="*/ 454869 h 5311470"/>
                <a:gd name="connsiteX112-8415" fmla="*/ 3892233 w 4098122"/>
                <a:gd name="connsiteY112-8416" fmla="*/ 397615 h 5311470"/>
                <a:gd name="connsiteX113-8417" fmla="*/ 3913820 w 4098122"/>
                <a:gd name="connsiteY113-8418" fmla="*/ 218929 h 5311470"/>
                <a:gd name="connsiteX114-8419" fmla="*/ 3827474 w 4098122"/>
                <a:gd name="connsiteY114-8420" fmla="*/ 196594 h 5311470"/>
                <a:gd name="connsiteX115-8421" fmla="*/ 3795094 w 4098122"/>
                <a:gd name="connsiteY115-8422" fmla="*/ 174258 h 5311470"/>
                <a:gd name="connsiteX116-8423" fmla="*/ 3719542 w 4098122"/>
                <a:gd name="connsiteY116-8424" fmla="*/ 163090 h 5311470"/>
                <a:gd name="connsiteX117-8425" fmla="*/ 3683388 w 4098122"/>
                <a:gd name="connsiteY117-8426" fmla="*/ 154045 h 5311470"/>
                <a:gd name="connsiteX118-8427" fmla="*/ 3643626 w 4098122"/>
                <a:gd name="connsiteY118-8428" fmla="*/ 168568 h 5311470"/>
                <a:gd name="connsiteX119-8429" fmla="*/ 3558732 w 4098122"/>
                <a:gd name="connsiteY119-8430" fmla="*/ 180474 h 5311470"/>
                <a:gd name="connsiteX120-8431" fmla="*/ 3381688 w 4098122"/>
                <a:gd name="connsiteY120-8432" fmla="*/ 188165 h 5311470"/>
                <a:gd name="connsiteX121-8433" fmla="*/ 3204582 w 4098122"/>
                <a:gd name="connsiteY121-8434" fmla="*/ 182687 h 5311470"/>
                <a:gd name="connsiteX122-8435" fmla="*/ 3169088 w 4098122"/>
                <a:gd name="connsiteY122-8436" fmla="*/ 174258 h 5311470"/>
                <a:gd name="connsiteX123-8437" fmla="*/ 3136709 w 4098122"/>
                <a:gd name="connsiteY123-8438" fmla="*/ 163090 h 5311470"/>
                <a:gd name="connsiteX124-8439" fmla="*/ 3111646 w 4098122"/>
                <a:gd name="connsiteY124-8440" fmla="*/ 161614 h 5311470"/>
                <a:gd name="connsiteX125-8441" fmla="*/ 3030414 w 4098122"/>
                <a:gd name="connsiteY125-8442" fmla="*/ 159276 h 5311470"/>
                <a:gd name="connsiteX126-8443" fmla="*/ 2856086 w 4098122"/>
                <a:gd name="connsiteY126-8444" fmla="*/ 151922 h 5311470"/>
                <a:gd name="connsiteX127-8445" fmla="*/ 2445944 w 4098122"/>
                <a:gd name="connsiteY127-8446" fmla="*/ 174258 h 5311470"/>
                <a:gd name="connsiteX128-8447" fmla="*/ 2118307 w 4098122"/>
                <a:gd name="connsiteY128-8448" fmla="*/ 150448 h 5311470"/>
                <a:gd name="connsiteX129-8449" fmla="*/ 1882561 w 4098122"/>
                <a:gd name="connsiteY129-8450" fmla="*/ 154045 h 5311470"/>
                <a:gd name="connsiteX130-8451" fmla="*/ 1712006 w 4098122"/>
                <a:gd name="connsiteY130-8452" fmla="*/ 140754 h 5311470"/>
                <a:gd name="connsiteX131-8453" fmla="*/ 1237105 w 4098122"/>
                <a:gd name="connsiteY131-8454" fmla="*/ 163090 h 5311470"/>
                <a:gd name="connsiteX132-8455" fmla="*/ 1160470 w 4098122"/>
                <a:gd name="connsiteY132-8456" fmla="*/ 163031 h 5311470"/>
                <a:gd name="connsiteX133-8457" fmla="*/ 1106861 w 4098122"/>
                <a:gd name="connsiteY133-8458" fmla="*/ 161556 h 5311470"/>
                <a:gd name="connsiteX134-8459" fmla="*/ 1056735 w 4098122"/>
                <a:gd name="connsiteY134-8460" fmla="*/ 149710 h 5311470"/>
                <a:gd name="connsiteX135-8461" fmla="*/ 1007681 w 4098122"/>
                <a:gd name="connsiteY135-8462" fmla="*/ 0 h 5311470"/>
                <a:gd name="connsiteX136-8463" fmla="*/ 1100279 w 4098122"/>
                <a:gd name="connsiteY136-8464" fmla="*/ 23149 h 5311470"/>
                <a:gd name="connsiteX137-8465" fmla="*/ 1169727 w 4098122"/>
                <a:gd name="connsiteY137-8466" fmla="*/ 69448 h 5311470"/>
                <a:gd name="connsiteX138-8467" fmla="*/ 1679013 w 4098122"/>
                <a:gd name="connsiteY138-8468" fmla="*/ 46298 h 5311470"/>
                <a:gd name="connsiteX139-8469" fmla="*/ 1760036 w 4098122"/>
                <a:gd name="connsiteY139-8470" fmla="*/ 23149 h 5311470"/>
                <a:gd name="connsiteX140-8471" fmla="*/ 2107276 w 4098122"/>
                <a:gd name="connsiteY140-8472" fmla="*/ 34724 h 5311470"/>
                <a:gd name="connsiteX141-8473" fmla="*/ 2466092 w 4098122"/>
                <a:gd name="connsiteY141-8474" fmla="*/ 81022 h 5311470"/>
                <a:gd name="connsiteX142-8475" fmla="*/ 2905930 w 4098122"/>
                <a:gd name="connsiteY142-8476" fmla="*/ 57873 h 5311470"/>
                <a:gd name="connsiteX143-8477" fmla="*/ 3010102 w 4098122"/>
                <a:gd name="connsiteY143-8478" fmla="*/ 34724 h 5311470"/>
                <a:gd name="connsiteX144-8479" fmla="*/ 3183722 w 4098122"/>
                <a:gd name="connsiteY144-8480" fmla="*/ 46298 h 5311470"/>
                <a:gd name="connsiteX145-8481" fmla="*/ 3206871 w 4098122"/>
                <a:gd name="connsiteY145-8482" fmla="*/ 69448 h 5311470"/>
                <a:gd name="connsiteX146-8483" fmla="*/ 3241595 w 4098122"/>
                <a:gd name="connsiteY146-8484" fmla="*/ 81022 h 5311470"/>
                <a:gd name="connsiteX147-8485" fmla="*/ 3264745 w 4098122"/>
                <a:gd name="connsiteY147-8486" fmla="*/ 104172 h 5311470"/>
                <a:gd name="connsiteX148-8487" fmla="*/ 3368917 w 4098122"/>
                <a:gd name="connsiteY148-8488" fmla="*/ 81022 h 5311470"/>
                <a:gd name="connsiteX149-8489" fmla="*/ 3693008 w 4098122"/>
                <a:gd name="connsiteY149-8490" fmla="*/ 69448 h 5311470"/>
                <a:gd name="connsiteX150-8491" fmla="*/ 3739307 w 4098122"/>
                <a:gd name="connsiteY150-8492" fmla="*/ 46298 h 5311470"/>
                <a:gd name="connsiteX151-8493" fmla="*/ 3774031 w 4098122"/>
                <a:gd name="connsiteY151-8494" fmla="*/ 23149 h 5311470"/>
                <a:gd name="connsiteX152-8495" fmla="*/ 3831904 w 4098122"/>
                <a:gd name="connsiteY152-8496" fmla="*/ 69448 h 5311470"/>
                <a:gd name="connsiteX153-8497" fmla="*/ 3912927 w 4098122"/>
                <a:gd name="connsiteY153-8498" fmla="*/ 81022 h 5311470"/>
                <a:gd name="connsiteX154-8499" fmla="*/ 3947651 w 4098122"/>
                <a:gd name="connsiteY154-8500" fmla="*/ 104172 h 5311470"/>
                <a:gd name="connsiteX155-8501" fmla="*/ 4040249 w 4098122"/>
                <a:gd name="connsiteY155-8502" fmla="*/ 127321 h 5311470"/>
                <a:gd name="connsiteX156-8503" fmla="*/ 4017099 w 4098122"/>
                <a:gd name="connsiteY156-8504" fmla="*/ 312516 h 5311470"/>
                <a:gd name="connsiteX157-8505" fmla="*/ 4005524 w 4098122"/>
                <a:gd name="connsiteY157-8506" fmla="*/ 347240 h 5311470"/>
                <a:gd name="connsiteX158-8507" fmla="*/ 4028674 w 4098122"/>
                <a:gd name="connsiteY158-8508" fmla="*/ 601883 h 5311470"/>
                <a:gd name="connsiteX159-8509" fmla="*/ 4040249 w 4098122"/>
                <a:gd name="connsiteY159-8510" fmla="*/ 1169043 h 5311470"/>
                <a:gd name="connsiteX160-8511" fmla="*/ 4063398 w 4098122"/>
                <a:gd name="connsiteY160-8512" fmla="*/ 1238491 h 5311470"/>
                <a:gd name="connsiteX161-8513" fmla="*/ 4074973 w 4098122"/>
                <a:gd name="connsiteY161-8514" fmla="*/ 1273215 h 5311470"/>
                <a:gd name="connsiteX162-8515" fmla="*/ 4098122 w 4098122"/>
                <a:gd name="connsiteY162-8516" fmla="*/ 1354238 h 5311470"/>
                <a:gd name="connsiteX163-8517" fmla="*/ 4074973 w 4098122"/>
                <a:gd name="connsiteY163-8518" fmla="*/ 1574157 h 5311470"/>
                <a:gd name="connsiteX164-8519" fmla="*/ 4051823 w 4098122"/>
                <a:gd name="connsiteY164-8520" fmla="*/ 1608881 h 5311470"/>
                <a:gd name="connsiteX165-8521" fmla="*/ 4063398 w 4098122"/>
                <a:gd name="connsiteY165-8522" fmla="*/ 1759352 h 5311470"/>
                <a:gd name="connsiteX166-8523" fmla="*/ 4040249 w 4098122"/>
                <a:gd name="connsiteY166-8524" fmla="*/ 1979271 h 5311470"/>
                <a:gd name="connsiteX167-8525" fmla="*/ 4028674 w 4098122"/>
                <a:gd name="connsiteY167-8526" fmla="*/ 2164466 h 5311470"/>
                <a:gd name="connsiteX168-8527" fmla="*/ 3993950 w 4098122"/>
                <a:gd name="connsiteY168-8528" fmla="*/ 2257063 h 5311470"/>
                <a:gd name="connsiteX169-8529" fmla="*/ 3970800 w 4098122"/>
                <a:gd name="connsiteY169-8530" fmla="*/ 2280212 h 5311470"/>
                <a:gd name="connsiteX170-8531" fmla="*/ 3959226 w 4098122"/>
                <a:gd name="connsiteY170-8532" fmla="*/ 2361235 h 5311470"/>
                <a:gd name="connsiteX171-8533" fmla="*/ 3947651 w 4098122"/>
                <a:gd name="connsiteY171-8534" fmla="*/ 2395959 h 5311470"/>
                <a:gd name="connsiteX172-8535" fmla="*/ 3959226 w 4098122"/>
                <a:gd name="connsiteY172-8536" fmla="*/ 2534855 h 5311470"/>
                <a:gd name="connsiteX173-8537" fmla="*/ 3982375 w 4098122"/>
                <a:gd name="connsiteY173-8538" fmla="*/ 2558005 h 5311470"/>
                <a:gd name="connsiteX174-8539" fmla="*/ 3993950 w 4098122"/>
                <a:gd name="connsiteY174-8540" fmla="*/ 2592729 h 5311470"/>
                <a:gd name="connsiteX175-8541" fmla="*/ 4028674 w 4098122"/>
                <a:gd name="connsiteY175-8542" fmla="*/ 2916820 h 5311470"/>
                <a:gd name="connsiteX176-8543" fmla="*/ 4051823 w 4098122"/>
                <a:gd name="connsiteY176-8544" fmla="*/ 3067291 h 5311470"/>
                <a:gd name="connsiteX177-8545" fmla="*/ 4040249 w 4098122"/>
                <a:gd name="connsiteY177-8546" fmla="*/ 3125164 h 5311470"/>
                <a:gd name="connsiteX178-8547" fmla="*/ 4029899 w 4098122"/>
                <a:gd name="connsiteY178-8548" fmla="*/ 3164921 h 5311470"/>
                <a:gd name="connsiteX179-8549" fmla="*/ 4031149 w 4098122"/>
                <a:gd name="connsiteY179-8550" fmla="*/ 3158443 h 5311470"/>
                <a:gd name="connsiteX180-8551" fmla="*/ 4029899 w 4098122"/>
                <a:gd name="connsiteY180-8552" fmla="*/ 3164921 h 5311470"/>
                <a:gd name="connsiteX181-8553" fmla="*/ 4017099 w 4098122"/>
                <a:gd name="connsiteY181-8554" fmla="*/ 3229336 h 5311470"/>
                <a:gd name="connsiteX182-8555" fmla="*/ 4017099 w 4098122"/>
                <a:gd name="connsiteY182-8556" fmla="*/ 3634450 h 5311470"/>
                <a:gd name="connsiteX183-8557" fmla="*/ 4051823 w 4098122"/>
                <a:gd name="connsiteY183-8558" fmla="*/ 3842795 h 5311470"/>
                <a:gd name="connsiteX184-8559" fmla="*/ 4063398 w 4098122"/>
                <a:gd name="connsiteY184-8560" fmla="*/ 3981691 h 5311470"/>
                <a:gd name="connsiteX185-8561" fmla="*/ 4051823 w 4098122"/>
                <a:gd name="connsiteY185-8562" fmla="*/ 4120587 h 5311470"/>
                <a:gd name="connsiteX186-8563" fmla="*/ 4040249 w 4098122"/>
                <a:gd name="connsiteY186-8564" fmla="*/ 4155311 h 5311470"/>
                <a:gd name="connsiteX187-8565" fmla="*/ 4017099 w 4098122"/>
                <a:gd name="connsiteY187-8566" fmla="*/ 4444678 h 5311470"/>
                <a:gd name="connsiteX188-8567" fmla="*/ 4028674 w 4098122"/>
                <a:gd name="connsiteY188-8568" fmla="*/ 4734045 h 5311470"/>
                <a:gd name="connsiteX189-8569" fmla="*/ 4040249 w 4098122"/>
                <a:gd name="connsiteY189-8570" fmla="*/ 4768769 h 5311470"/>
                <a:gd name="connsiteX190-8571" fmla="*/ 4025844 w 4098122"/>
                <a:gd name="connsiteY190-8572" fmla="*/ 5150698 h 5311470"/>
                <a:gd name="connsiteX191-8573" fmla="*/ 4014270 w 4098122"/>
                <a:gd name="connsiteY191-8574" fmla="*/ 5275190 h 5311470"/>
                <a:gd name="connsiteX192-8575" fmla="*/ 3936076 w 4098122"/>
                <a:gd name="connsiteY192-8576" fmla="*/ 5254906 h 5311470"/>
                <a:gd name="connsiteX193-8577" fmla="*/ 3889778 w 4098122"/>
                <a:gd name="connsiteY193-8578" fmla="*/ 5243331 h 5311470"/>
                <a:gd name="connsiteX194-8579" fmla="*/ 3788546 w 4098122"/>
                <a:gd name="connsiteY194-8580" fmla="*/ 5240502 h 5311470"/>
                <a:gd name="connsiteX195-8581" fmla="*/ 3713143 w 4098122"/>
                <a:gd name="connsiteY195-8582" fmla="*/ 5246382 h 5311470"/>
                <a:gd name="connsiteX196-8583" fmla="*/ 3655455 w 4098122"/>
                <a:gd name="connsiteY196-8584" fmla="*/ 5234733 h 5311470"/>
                <a:gd name="connsiteX197-8585" fmla="*/ 3600411 w 4098122"/>
                <a:gd name="connsiteY197-8586" fmla="*/ 5231757 h 5311470"/>
                <a:gd name="connsiteX198-8587" fmla="*/ 3565686 w 4098122"/>
                <a:gd name="connsiteY198-8588" fmla="*/ 5243331 h 5311470"/>
                <a:gd name="connsiteX199-8589" fmla="*/ 2350345 w 4098122"/>
                <a:gd name="connsiteY199-8590" fmla="*/ 5266481 h 5311470"/>
                <a:gd name="connsiteX200-8591" fmla="*/ 2188299 w 4098122"/>
                <a:gd name="connsiteY200-8592" fmla="*/ 5289630 h 5311470"/>
                <a:gd name="connsiteX201-8593" fmla="*/ 2095702 w 4098122"/>
                <a:gd name="connsiteY201-8594" fmla="*/ 5301205 h 5311470"/>
                <a:gd name="connsiteX202-8595" fmla="*/ 2049329 w 4098122"/>
                <a:gd name="connsiteY202-8596" fmla="*/ 5306936 h 5311470"/>
                <a:gd name="connsiteX203-8597" fmla="*/ 1968380 w 4098122"/>
                <a:gd name="connsiteY203-8598" fmla="*/ 5301205 h 5311470"/>
                <a:gd name="connsiteX204-8599" fmla="*/ 1748461 w 4098122"/>
                <a:gd name="connsiteY204-8600" fmla="*/ 5289630 h 5311470"/>
                <a:gd name="connsiteX205-8601" fmla="*/ 1574841 w 4098122"/>
                <a:gd name="connsiteY205-8602" fmla="*/ 5266481 h 5311470"/>
                <a:gd name="connsiteX206-8603" fmla="*/ 1505393 w 4098122"/>
                <a:gd name="connsiteY206-8604" fmla="*/ 5243331 h 5311470"/>
                <a:gd name="connsiteX207-8605" fmla="*/ 1470669 w 4098122"/>
                <a:gd name="connsiteY207-8606" fmla="*/ 5231757 h 5311470"/>
                <a:gd name="connsiteX208-8607" fmla="*/ 1435945 w 4098122"/>
                <a:gd name="connsiteY208-8608" fmla="*/ 5220182 h 5311470"/>
                <a:gd name="connsiteX209-8609" fmla="*/ 1366497 w 4098122"/>
                <a:gd name="connsiteY209-8610" fmla="*/ 5208607 h 5311470"/>
                <a:gd name="connsiteX210-8611" fmla="*/ 1331773 w 4098122"/>
                <a:gd name="connsiteY210-8612" fmla="*/ 5197033 h 5311470"/>
                <a:gd name="connsiteX211-8613" fmla="*/ 1273899 w 4098122"/>
                <a:gd name="connsiteY211-8614" fmla="*/ 5185458 h 5311470"/>
                <a:gd name="connsiteX212-8615" fmla="*/ 1088704 w 4098122"/>
                <a:gd name="connsiteY212-8616" fmla="*/ 5197033 h 5311470"/>
                <a:gd name="connsiteX213-8617" fmla="*/ 1030831 w 4098122"/>
                <a:gd name="connsiteY213-8618" fmla="*/ 5208607 h 5311470"/>
                <a:gd name="connsiteX214-8619" fmla="*/ 799337 w 4098122"/>
                <a:gd name="connsiteY214-8620" fmla="*/ 5197033 h 5311470"/>
                <a:gd name="connsiteX215-8621" fmla="*/ 648866 w 4098122"/>
                <a:gd name="connsiteY215-8622" fmla="*/ 5231757 h 5311470"/>
                <a:gd name="connsiteX216-8623" fmla="*/ 452097 w 4098122"/>
                <a:gd name="connsiteY216-8624" fmla="*/ 5197033 h 5311470"/>
                <a:gd name="connsiteX217-8625" fmla="*/ 244625 w 4098122"/>
                <a:gd name="connsiteY217-8626" fmla="*/ 5207919 h 5311470"/>
                <a:gd name="connsiteX218-8627" fmla="*/ 174304 w 4098122"/>
                <a:gd name="connsiteY218-8628" fmla="*/ 5220182 h 5311470"/>
                <a:gd name="connsiteX219-8629" fmla="*/ 117808 w 4098122"/>
                <a:gd name="connsiteY219-8630" fmla="*/ 5228128 h 5311470"/>
                <a:gd name="connsiteX220-8631" fmla="*/ 12259 w 4098122"/>
                <a:gd name="connsiteY220-8632" fmla="*/ 5243331 h 5311470"/>
                <a:gd name="connsiteX221-8633" fmla="*/ 23144 w 4098122"/>
                <a:gd name="connsiteY221-8634" fmla="*/ 5109442 h 5311470"/>
                <a:gd name="connsiteX222-8635" fmla="*/ 46294 w 4098122"/>
                <a:gd name="connsiteY222-8636" fmla="*/ 5020289 h 5311470"/>
                <a:gd name="connsiteX223-8637" fmla="*/ 35408 w 4098122"/>
                <a:gd name="connsiteY223-8638" fmla="*/ 4826643 h 5311470"/>
                <a:gd name="connsiteX224-8639" fmla="*/ 58557 w 4098122"/>
                <a:gd name="connsiteY224-8640" fmla="*/ 4791919 h 5311470"/>
                <a:gd name="connsiteX225-8641" fmla="*/ 70132 w 4098122"/>
                <a:gd name="connsiteY225-8642" fmla="*/ 4745620 h 5311470"/>
                <a:gd name="connsiteX226-8643" fmla="*/ 35408 w 4098122"/>
                <a:gd name="connsiteY226-8644" fmla="*/ 4676172 h 5311470"/>
                <a:gd name="connsiteX227-8645" fmla="*/ 23833 w 4098122"/>
                <a:gd name="connsiteY227-8646" fmla="*/ 4641448 h 5311470"/>
                <a:gd name="connsiteX228-8647" fmla="*/ 35408 w 4098122"/>
                <a:gd name="connsiteY228-8648" fmla="*/ 4514126 h 5311470"/>
                <a:gd name="connsiteX229-8649" fmla="*/ 46983 w 4098122"/>
                <a:gd name="connsiteY229-8650" fmla="*/ 4467828 h 5311470"/>
                <a:gd name="connsiteX230-8651" fmla="*/ 70132 w 4098122"/>
                <a:gd name="connsiteY230-8652" fmla="*/ 4363655 h 5311470"/>
                <a:gd name="connsiteX231-8653" fmla="*/ 58557 w 4098122"/>
                <a:gd name="connsiteY231-8654" fmla="*/ 4305782 h 5311470"/>
                <a:gd name="connsiteX232-8655" fmla="*/ 46983 w 4098122"/>
                <a:gd name="connsiteY232-8656" fmla="*/ 4236334 h 5311470"/>
                <a:gd name="connsiteX233-8657" fmla="*/ 23833 w 4098122"/>
                <a:gd name="connsiteY233-8658" fmla="*/ 4166886 h 5311470"/>
                <a:gd name="connsiteX234-8659" fmla="*/ 35408 w 4098122"/>
                <a:gd name="connsiteY234-8660" fmla="*/ 3877519 h 5311470"/>
                <a:gd name="connsiteX235-8661" fmla="*/ 46983 w 4098122"/>
                <a:gd name="connsiteY235-8662" fmla="*/ 3819645 h 5311470"/>
                <a:gd name="connsiteX236-8663" fmla="*/ 116431 w 4098122"/>
                <a:gd name="connsiteY236-8664" fmla="*/ 3750197 h 5311470"/>
                <a:gd name="connsiteX237-8665" fmla="*/ 93281 w 4098122"/>
                <a:gd name="connsiteY237-8666" fmla="*/ 3611301 h 5311470"/>
                <a:gd name="connsiteX238-8667" fmla="*/ 70132 w 4098122"/>
                <a:gd name="connsiteY238-8668" fmla="*/ 3576577 h 5311470"/>
                <a:gd name="connsiteX239-8669" fmla="*/ 58557 w 4098122"/>
                <a:gd name="connsiteY239-8670" fmla="*/ 3437681 h 5311470"/>
                <a:gd name="connsiteX240-8671" fmla="*/ 35408 w 4098122"/>
                <a:gd name="connsiteY240-8672" fmla="*/ 3345083 h 5311470"/>
                <a:gd name="connsiteX241-8673" fmla="*/ 12259 w 4098122"/>
                <a:gd name="connsiteY241-8674" fmla="*/ 3264060 h 5311470"/>
                <a:gd name="connsiteX242-8675" fmla="*/ 23833 w 4098122"/>
                <a:gd name="connsiteY242-8676" fmla="*/ 3078866 h 5311470"/>
                <a:gd name="connsiteX243-8677" fmla="*/ 46983 w 4098122"/>
                <a:gd name="connsiteY243-8678" fmla="*/ 3009417 h 5311470"/>
                <a:gd name="connsiteX244-8679" fmla="*/ 58557 w 4098122"/>
                <a:gd name="connsiteY244-8680" fmla="*/ 2974693 h 5311470"/>
                <a:gd name="connsiteX245-8681" fmla="*/ 46983 w 4098122"/>
                <a:gd name="connsiteY245-8682" fmla="*/ 2812648 h 5311470"/>
                <a:gd name="connsiteX246-8683" fmla="*/ 35408 w 4098122"/>
                <a:gd name="connsiteY246-8684" fmla="*/ 2673752 h 5311470"/>
                <a:gd name="connsiteX247-8685" fmla="*/ 46983 w 4098122"/>
                <a:gd name="connsiteY247-8686" fmla="*/ 2523281 h 5311470"/>
                <a:gd name="connsiteX248-8687" fmla="*/ 70132 w 4098122"/>
                <a:gd name="connsiteY248-8688" fmla="*/ 2453833 h 5311470"/>
                <a:gd name="connsiteX249-8689" fmla="*/ 58557 w 4098122"/>
                <a:gd name="connsiteY249-8690" fmla="*/ 2257063 h 5311470"/>
                <a:gd name="connsiteX250-8691" fmla="*/ 46983 w 4098122"/>
                <a:gd name="connsiteY250-8692" fmla="*/ 2210764 h 5311470"/>
                <a:gd name="connsiteX251-8693" fmla="*/ 23833 w 4098122"/>
                <a:gd name="connsiteY251-8694" fmla="*/ 2176040 h 5311470"/>
                <a:gd name="connsiteX252-8695" fmla="*/ 23833 w 4098122"/>
                <a:gd name="connsiteY252-8696" fmla="*/ 1828800 h 5311470"/>
                <a:gd name="connsiteX253-8697" fmla="*/ 35408 w 4098122"/>
                <a:gd name="connsiteY253-8698" fmla="*/ 1713053 h 5311470"/>
                <a:gd name="connsiteX254-8699" fmla="*/ 58557 w 4098122"/>
                <a:gd name="connsiteY254-8700" fmla="*/ 1643605 h 5311470"/>
                <a:gd name="connsiteX255-8701" fmla="*/ 35408 w 4098122"/>
                <a:gd name="connsiteY255-8702" fmla="*/ 1481559 h 5311470"/>
                <a:gd name="connsiteX256-8703" fmla="*/ 23833 w 4098122"/>
                <a:gd name="connsiteY256-8704" fmla="*/ 1446835 h 5311470"/>
                <a:gd name="connsiteX257-8705" fmla="*/ 684 w 4098122"/>
                <a:gd name="connsiteY257-8706" fmla="*/ 1365812 h 5311470"/>
                <a:gd name="connsiteX258-8707" fmla="*/ 12259 w 4098122"/>
                <a:gd name="connsiteY258-8708" fmla="*/ 1192192 h 5311470"/>
                <a:gd name="connsiteX259-8709" fmla="*/ 23833 w 4098122"/>
                <a:gd name="connsiteY259-8710" fmla="*/ 1157468 h 5311470"/>
                <a:gd name="connsiteX260-8711" fmla="*/ 58557 w 4098122"/>
                <a:gd name="connsiteY260-8712" fmla="*/ 1064871 h 5311470"/>
                <a:gd name="connsiteX261-8713" fmla="*/ 46983 w 4098122"/>
                <a:gd name="connsiteY261-8714" fmla="*/ 844952 h 5311470"/>
                <a:gd name="connsiteX262-8715" fmla="*/ 35408 w 4098122"/>
                <a:gd name="connsiteY262-8716" fmla="*/ 787078 h 5311470"/>
                <a:gd name="connsiteX263-8717" fmla="*/ 23833 w 4098122"/>
                <a:gd name="connsiteY263-8718" fmla="*/ 648182 h 5311470"/>
                <a:gd name="connsiteX264-8719" fmla="*/ 12259 w 4098122"/>
                <a:gd name="connsiteY264-8720" fmla="*/ 555585 h 5311470"/>
                <a:gd name="connsiteX265-8721" fmla="*/ 23833 w 4098122"/>
                <a:gd name="connsiteY265-8722" fmla="*/ 115747 h 5311470"/>
                <a:gd name="connsiteX266-8723" fmla="*/ 70132 w 4098122"/>
                <a:gd name="connsiteY266-8724" fmla="*/ 69448 h 5311470"/>
                <a:gd name="connsiteX267-8725" fmla="*/ 428947 w 4098122"/>
                <a:gd name="connsiteY267-8726" fmla="*/ 69448 h 5311470"/>
                <a:gd name="connsiteX268-8727" fmla="*/ 556269 w 4098122"/>
                <a:gd name="connsiteY268-8728" fmla="*/ 81022 h 5311470"/>
                <a:gd name="connsiteX269-8729" fmla="*/ 891935 w 4098122"/>
                <a:gd name="connsiteY269-8730" fmla="*/ 57873 h 5311470"/>
                <a:gd name="connsiteX270-8731" fmla="*/ 926659 w 4098122"/>
                <a:gd name="connsiteY270-8732" fmla="*/ 46298 h 5311470"/>
                <a:gd name="connsiteX271-8733" fmla="*/ 961383 w 4098122"/>
                <a:gd name="connsiteY271-8734" fmla="*/ 23149 h 5311470"/>
                <a:gd name="connsiteX272-8735" fmla="*/ 1007681 w 4098122"/>
                <a:gd name="connsiteY272-8736" fmla="*/ 0 h 5311470"/>
                <a:gd name="connsiteX0-8737" fmla="*/ 1056735 w 4098122"/>
                <a:gd name="connsiteY0-8738" fmla="*/ 149710 h 5311470"/>
                <a:gd name="connsiteX1-8739" fmla="*/ 1010449 w 4098122"/>
                <a:gd name="connsiteY1-8740" fmla="*/ 140754 h 5311470"/>
                <a:gd name="connsiteX2-8741" fmla="*/ 912755 w 4098122"/>
                <a:gd name="connsiteY2-8742" fmla="*/ 151921 h 5311470"/>
                <a:gd name="connsiteX3-8743" fmla="*/ 665066 w 4098122"/>
                <a:gd name="connsiteY3-8744" fmla="*/ 174258 h 5311470"/>
                <a:gd name="connsiteX4-8745" fmla="*/ 546340 w 4098122"/>
                <a:gd name="connsiteY4-8746" fmla="*/ 163090 h 5311470"/>
                <a:gd name="connsiteX5-8747" fmla="*/ 193938 w 4098122"/>
                <a:gd name="connsiteY5-8748" fmla="*/ 169028 h 5311470"/>
                <a:gd name="connsiteX6-8749" fmla="*/ 168578 w 4098122"/>
                <a:gd name="connsiteY6-8750" fmla="*/ 207762 h 5311470"/>
                <a:gd name="connsiteX7-8751" fmla="*/ 187473 w 4098122"/>
                <a:gd name="connsiteY7-8752" fmla="*/ 608390 h 5311470"/>
                <a:gd name="connsiteX8-8753" fmla="*/ 208505 w 4098122"/>
                <a:gd name="connsiteY8-8754" fmla="*/ 760923 h 5311470"/>
                <a:gd name="connsiteX9-8755" fmla="*/ 179372 w 4098122"/>
                <a:gd name="connsiteY9-8756" fmla="*/ 855496 h 5311470"/>
                <a:gd name="connsiteX10-8757" fmla="*/ 190165 w 4098122"/>
                <a:gd name="connsiteY10-8758" fmla="*/ 911336 h 5311470"/>
                <a:gd name="connsiteX11-8759" fmla="*/ 222545 w 4098122"/>
                <a:gd name="connsiteY11-8760" fmla="*/ 1056518 h 5311470"/>
                <a:gd name="connsiteX12-8761" fmla="*/ 209587 w 4098122"/>
                <a:gd name="connsiteY12-8762" fmla="*/ 1198869 h 5311470"/>
                <a:gd name="connsiteX13-8763" fmla="*/ 193411 w 4098122"/>
                <a:gd name="connsiteY13-8764" fmla="*/ 1287934 h 5311470"/>
                <a:gd name="connsiteX14-8765" fmla="*/ 146992 w 4098122"/>
                <a:gd name="connsiteY14-8766" fmla="*/ 1413887 h 5311470"/>
                <a:gd name="connsiteX15-8767" fmla="*/ 168578 w 4098122"/>
                <a:gd name="connsiteY15-8768" fmla="*/ 1492062 h 5311470"/>
                <a:gd name="connsiteX16-8769" fmla="*/ 179372 w 4098122"/>
                <a:gd name="connsiteY16-8770" fmla="*/ 1525566 h 5311470"/>
                <a:gd name="connsiteX17-8771" fmla="*/ 200958 w 4098122"/>
                <a:gd name="connsiteY17-8772" fmla="*/ 1681916 h 5311470"/>
                <a:gd name="connsiteX18-8773" fmla="*/ 179372 w 4098122"/>
                <a:gd name="connsiteY18-8774" fmla="*/ 1748923 h 5311470"/>
                <a:gd name="connsiteX19-8775" fmla="*/ 168578 w 4098122"/>
                <a:gd name="connsiteY19-8776" fmla="*/ 1860602 h 5311470"/>
                <a:gd name="connsiteX20-8777" fmla="*/ 204205 w 4098122"/>
                <a:gd name="connsiteY20-8778" fmla="*/ 2148134 h 5311470"/>
                <a:gd name="connsiteX21-8779" fmla="*/ 190165 w 4098122"/>
                <a:gd name="connsiteY21-8780" fmla="*/ 2229139 h 5311470"/>
                <a:gd name="connsiteX22-8781" fmla="*/ 200958 w 4098122"/>
                <a:gd name="connsiteY22-8782" fmla="*/ 2273811 h 5311470"/>
                <a:gd name="connsiteX23-8783" fmla="*/ 211751 w 4098122"/>
                <a:gd name="connsiteY23-8784" fmla="*/ 2463665 h 5311470"/>
                <a:gd name="connsiteX24-8785" fmla="*/ 190165 w 4098122"/>
                <a:gd name="connsiteY24-8786" fmla="*/ 2530671 h 5311470"/>
                <a:gd name="connsiteX25-8787" fmla="*/ 197184 w 4098122"/>
                <a:gd name="connsiteY25-8788" fmla="*/ 2693667 h 5311470"/>
                <a:gd name="connsiteX26-8789" fmla="*/ 190165 w 4098122"/>
                <a:gd name="connsiteY26-8790" fmla="*/ 2809867 h 5311470"/>
                <a:gd name="connsiteX27-8791" fmla="*/ 200958 w 4098122"/>
                <a:gd name="connsiteY27-8792" fmla="*/ 2966216 h 5311470"/>
                <a:gd name="connsiteX28-8793" fmla="*/ 190165 w 4098122"/>
                <a:gd name="connsiteY28-8794" fmla="*/ 2999720 h 5311470"/>
                <a:gd name="connsiteX29-8795" fmla="*/ 168578 w 4098122"/>
                <a:gd name="connsiteY29-8796" fmla="*/ 3066728 h 5311470"/>
                <a:gd name="connsiteX30-8797" fmla="*/ 187473 w 4098122"/>
                <a:gd name="connsiteY30-8798" fmla="*/ 3221661 h 5311470"/>
                <a:gd name="connsiteX31-8799" fmla="*/ 179372 w 4098122"/>
                <a:gd name="connsiteY31-8800" fmla="*/ 3323587 h 5311470"/>
                <a:gd name="connsiteX32-8801" fmla="*/ 200958 w 4098122"/>
                <a:gd name="connsiteY32-8802" fmla="*/ 3412930 h 5311470"/>
                <a:gd name="connsiteX33-8803" fmla="*/ 211751 w 4098122"/>
                <a:gd name="connsiteY33-8804" fmla="*/ 3546944 h 5311470"/>
                <a:gd name="connsiteX34-8805" fmla="*/ 233337 w 4098122"/>
                <a:gd name="connsiteY34-8806" fmla="*/ 3580448 h 5311470"/>
                <a:gd name="connsiteX35-8807" fmla="*/ 254924 w 4098122"/>
                <a:gd name="connsiteY35-8808" fmla="*/ 3714461 h 5311470"/>
                <a:gd name="connsiteX36-8809" fmla="*/ 207978 w 4098122"/>
                <a:gd name="connsiteY36-8810" fmla="*/ 3817095 h 5311470"/>
                <a:gd name="connsiteX37-8811" fmla="*/ 214443 w 4098122"/>
                <a:gd name="connsiteY37-8812" fmla="*/ 3951817 h 5311470"/>
                <a:gd name="connsiteX38-8813" fmla="*/ 168578 w 4098122"/>
                <a:gd name="connsiteY38-8814" fmla="*/ 4116504 h 5311470"/>
                <a:gd name="connsiteX39-8815" fmla="*/ 190165 w 4098122"/>
                <a:gd name="connsiteY39-8816" fmla="*/ 4183511 h 5311470"/>
                <a:gd name="connsiteX40-8817" fmla="*/ 218216 w 4098122"/>
                <a:gd name="connsiteY40-8818" fmla="*/ 4256733 h 5311470"/>
                <a:gd name="connsiteX41-8819" fmla="*/ 211751 w 4098122"/>
                <a:gd name="connsiteY41-8820" fmla="*/ 4306356 h 5311470"/>
                <a:gd name="connsiteX42-8821" fmla="*/ 190165 w 4098122"/>
                <a:gd name="connsiteY42-8822" fmla="*/ 4406868 h 5311470"/>
                <a:gd name="connsiteX43-8823" fmla="*/ 179372 w 4098122"/>
                <a:gd name="connsiteY43-8824" fmla="*/ 4451539 h 5311470"/>
                <a:gd name="connsiteX44-8825" fmla="*/ 168578 w 4098122"/>
                <a:gd name="connsiteY44-8826" fmla="*/ 4574385 h 5311470"/>
                <a:gd name="connsiteX45-8827" fmla="*/ 179372 w 4098122"/>
                <a:gd name="connsiteY45-8828" fmla="*/ 4607889 h 5311470"/>
                <a:gd name="connsiteX46-8829" fmla="*/ 211751 w 4098122"/>
                <a:gd name="connsiteY46-8830" fmla="*/ 4674896 h 5311470"/>
                <a:gd name="connsiteX47-8831" fmla="*/ 200958 w 4098122"/>
                <a:gd name="connsiteY47-8832" fmla="*/ 4719567 h 5311470"/>
                <a:gd name="connsiteX48-8833" fmla="*/ 179372 w 4098122"/>
                <a:gd name="connsiteY48-8834" fmla="*/ 4753071 h 5311470"/>
                <a:gd name="connsiteX49-8835" fmla="*/ 179372 w 4098122"/>
                <a:gd name="connsiteY49-8836" fmla="*/ 5009930 h 5311470"/>
                <a:gd name="connsiteX50-8837" fmla="*/ 157786 w 4098122"/>
                <a:gd name="connsiteY50-8838" fmla="*/ 5043435 h 5311470"/>
                <a:gd name="connsiteX51-8839" fmla="*/ 180935 w 4098122"/>
                <a:gd name="connsiteY51-8840" fmla="*/ 5108814 h 5311470"/>
                <a:gd name="connsiteX52-8841" fmla="*/ 230213 w 4098122"/>
                <a:gd name="connsiteY52-8842" fmla="*/ 5074497 h 5311470"/>
                <a:gd name="connsiteX53-8843" fmla="*/ 308890 w 4098122"/>
                <a:gd name="connsiteY53-8844" fmla="*/ 5132777 h 5311470"/>
                <a:gd name="connsiteX54-8845" fmla="*/ 330477 w 4098122"/>
                <a:gd name="connsiteY54-8846" fmla="*/ 5110441 h 5311470"/>
                <a:gd name="connsiteX55-8847" fmla="*/ 524754 w 4098122"/>
                <a:gd name="connsiteY55-8848" fmla="*/ 5099273 h 5311470"/>
                <a:gd name="connsiteX56-8849" fmla="*/ 783791 w 4098122"/>
                <a:gd name="connsiteY56-8850" fmla="*/ 5099273 h 5311470"/>
                <a:gd name="connsiteX57-8851" fmla="*/ 891723 w 4098122"/>
                <a:gd name="connsiteY57-8852" fmla="*/ 5110441 h 5311470"/>
                <a:gd name="connsiteX58-8853" fmla="*/ 1107587 w 4098122"/>
                <a:gd name="connsiteY58-8854" fmla="*/ 5121609 h 5311470"/>
                <a:gd name="connsiteX59-8855" fmla="*/ 1161553 w 4098122"/>
                <a:gd name="connsiteY59-8856" fmla="*/ 5110441 h 5311470"/>
                <a:gd name="connsiteX60-8857" fmla="*/ 1334244 w 4098122"/>
                <a:gd name="connsiteY60-8858" fmla="*/ 5099273 h 5311470"/>
                <a:gd name="connsiteX61-8859" fmla="*/ 1388211 w 4098122"/>
                <a:gd name="connsiteY61-8860" fmla="*/ 5110441 h 5311470"/>
                <a:gd name="connsiteX62-8861" fmla="*/ 1420590 w 4098122"/>
                <a:gd name="connsiteY62-8862" fmla="*/ 5121609 h 5311470"/>
                <a:gd name="connsiteX63-8863" fmla="*/ 1485349 w 4098122"/>
                <a:gd name="connsiteY63-8864" fmla="*/ 5132777 h 5311470"/>
                <a:gd name="connsiteX64-8865" fmla="*/ 1517729 w 4098122"/>
                <a:gd name="connsiteY64-8866" fmla="*/ 5143945 h 5311470"/>
                <a:gd name="connsiteX65-8867" fmla="*/ 1550108 w 4098122"/>
                <a:gd name="connsiteY65-8868" fmla="*/ 5155112 h 5311470"/>
                <a:gd name="connsiteX66-8869" fmla="*/ 1614868 w 4098122"/>
                <a:gd name="connsiteY66-8870" fmla="*/ 5177448 h 5311470"/>
                <a:gd name="connsiteX67-8871" fmla="*/ 1802785 w 4098122"/>
                <a:gd name="connsiteY67-8872" fmla="*/ 5181199 h 5311470"/>
                <a:gd name="connsiteX68-8873" fmla="*/ 1926080 w 4098122"/>
                <a:gd name="connsiteY68-8874" fmla="*/ 5173781 h 5311470"/>
                <a:gd name="connsiteX69-8875" fmla="*/ 2060390 w 4098122"/>
                <a:gd name="connsiteY69-8876" fmla="*/ 5177531 h 5311470"/>
                <a:gd name="connsiteX70-8877" fmla="*/ 2137733 w 4098122"/>
                <a:gd name="connsiteY70-8878" fmla="*/ 5177498 h 5311470"/>
                <a:gd name="connsiteX71-8879" fmla="*/ 2216643 w 4098122"/>
                <a:gd name="connsiteY71-8880" fmla="*/ 5170047 h 5311470"/>
                <a:gd name="connsiteX72-8881" fmla="*/ 2338012 w 4098122"/>
                <a:gd name="connsiteY72-8882" fmla="*/ 5177448 h 5311470"/>
                <a:gd name="connsiteX73-8883" fmla="*/ 3426693 w 4098122"/>
                <a:gd name="connsiteY73-8884" fmla="*/ 5140244 h 5311470"/>
                <a:gd name="connsiteX74-8885" fmla="*/ 3485092 w 4098122"/>
                <a:gd name="connsiteY74-8886" fmla="*/ 5129077 h 5311470"/>
                <a:gd name="connsiteX75-8887" fmla="*/ 3536058 w 4098122"/>
                <a:gd name="connsiteY75-8888" fmla="*/ 5121609 h 5311470"/>
                <a:gd name="connsiteX76-8889" fmla="*/ 3606819 w 4098122"/>
                <a:gd name="connsiteY76-8890" fmla="*/ 5129026 h 5311470"/>
                <a:gd name="connsiteX77-8891" fmla="*/ 3665576 w 4098122"/>
                <a:gd name="connsiteY77-8892" fmla="*/ 5132777 h 5311470"/>
                <a:gd name="connsiteX78-8893" fmla="*/ 3773508 w 4098122"/>
                <a:gd name="connsiteY78-8894" fmla="*/ 5155112 h 5311470"/>
                <a:gd name="connsiteX79-8895" fmla="*/ 3816680 w 4098122"/>
                <a:gd name="connsiteY79-8896" fmla="*/ 5166280 h 5311470"/>
                <a:gd name="connsiteX80-8897" fmla="*/ 3870647 w 4098122"/>
                <a:gd name="connsiteY80-8898" fmla="*/ 5177448 h 5311470"/>
                <a:gd name="connsiteX81-8899" fmla="*/ 3874975 w 4098122"/>
                <a:gd name="connsiteY81-8900" fmla="*/ 5037497 h 5311470"/>
                <a:gd name="connsiteX82-8901" fmla="*/ 3913820 w 4098122"/>
                <a:gd name="connsiteY82-8902" fmla="*/ 4697231 h 5311470"/>
                <a:gd name="connsiteX83-8903" fmla="*/ 3903026 w 4098122"/>
                <a:gd name="connsiteY83-8904" fmla="*/ 4663727 h 5311470"/>
                <a:gd name="connsiteX84-8905" fmla="*/ 3892233 w 4098122"/>
                <a:gd name="connsiteY84-8906" fmla="*/ 4384532 h 5311470"/>
                <a:gd name="connsiteX85-8907" fmla="*/ 3881440 w 4098122"/>
                <a:gd name="connsiteY85-8908" fmla="*/ 4105336 h 5311470"/>
                <a:gd name="connsiteX86-8909" fmla="*/ 3924612 w 4098122"/>
                <a:gd name="connsiteY86-8910" fmla="*/ 4071832 h 5311470"/>
                <a:gd name="connsiteX87-8911" fmla="*/ 3899780 w 4098122"/>
                <a:gd name="connsiteY87-8912" fmla="*/ 3931880 h 5311470"/>
                <a:gd name="connsiteX88-8913" fmla="*/ 3872811 w 4098122"/>
                <a:gd name="connsiteY88-8914" fmla="*/ 3820202 h 5311470"/>
                <a:gd name="connsiteX89-8915" fmla="*/ 3892233 w 4098122"/>
                <a:gd name="connsiteY89-8916" fmla="*/ 3602783 h 5311470"/>
                <a:gd name="connsiteX90-8917" fmla="*/ 3878749 w 4098122"/>
                <a:gd name="connsiteY90-8918" fmla="*/ 3246828 h 5311470"/>
                <a:gd name="connsiteX91-8919" fmla="*/ 3913820 w 4098122"/>
                <a:gd name="connsiteY91-8920" fmla="*/ 3111398 h 5311470"/>
                <a:gd name="connsiteX92-8921" fmla="*/ 3924612 w 4098122"/>
                <a:gd name="connsiteY92-8922" fmla="*/ 3055560 h 5311470"/>
                <a:gd name="connsiteX93-8923" fmla="*/ 3903026 w 4098122"/>
                <a:gd name="connsiteY93-8924" fmla="*/ 2910378 h 5311470"/>
                <a:gd name="connsiteX94-8925" fmla="*/ 3897643 w 4098122"/>
                <a:gd name="connsiteY94-8926" fmla="*/ 2689852 h 5311470"/>
                <a:gd name="connsiteX95-8927" fmla="*/ 3859853 w 4098122"/>
                <a:gd name="connsiteY95-8928" fmla="*/ 2564175 h 5311470"/>
                <a:gd name="connsiteX96-8929" fmla="*/ 3838267 w 4098122"/>
                <a:gd name="connsiteY96-8930" fmla="*/ 2541839 h 5311470"/>
                <a:gd name="connsiteX97-8931" fmla="*/ 3827474 w 4098122"/>
                <a:gd name="connsiteY97-8932" fmla="*/ 2407825 h 5311470"/>
                <a:gd name="connsiteX98-8933" fmla="*/ 3838267 w 4098122"/>
                <a:gd name="connsiteY98-8934" fmla="*/ 2374321 h 5311470"/>
                <a:gd name="connsiteX99-8935" fmla="*/ 3849060 w 4098122"/>
                <a:gd name="connsiteY99-8936" fmla="*/ 2296146 h 5311470"/>
                <a:gd name="connsiteX100-8937" fmla="*/ 3870647 w 4098122"/>
                <a:gd name="connsiteY100-8938" fmla="*/ 2273811 h 5311470"/>
                <a:gd name="connsiteX101-8939" fmla="*/ 3903026 w 4098122"/>
                <a:gd name="connsiteY101-8940" fmla="*/ 2184469 h 5311470"/>
                <a:gd name="connsiteX102-8941" fmla="*/ 3913820 w 4098122"/>
                <a:gd name="connsiteY102-8942" fmla="*/ 2005783 h 5311470"/>
                <a:gd name="connsiteX103-8943" fmla="*/ 3935406 w 4098122"/>
                <a:gd name="connsiteY103-8944" fmla="*/ 1793595 h 5311470"/>
                <a:gd name="connsiteX104-8945" fmla="*/ 3924612 w 4098122"/>
                <a:gd name="connsiteY104-8946" fmla="*/ 1648413 h 5311470"/>
                <a:gd name="connsiteX105-8947" fmla="*/ 3946199 w 4098122"/>
                <a:gd name="connsiteY105-8948" fmla="*/ 1614909 h 5311470"/>
                <a:gd name="connsiteX106-8949" fmla="*/ 3940816 w 4098122"/>
                <a:gd name="connsiteY106-8950" fmla="*/ 1485848 h 5311470"/>
                <a:gd name="connsiteX107-8951" fmla="*/ 3947836 w 4098122"/>
                <a:gd name="connsiteY107-8952" fmla="*/ 1378692 h 5311470"/>
                <a:gd name="connsiteX108-8953" fmla="*/ 3931105 w 4098122"/>
                <a:gd name="connsiteY108-8954" fmla="*/ 1305039 h 5311470"/>
                <a:gd name="connsiteX109-8955" fmla="*/ 3913293 w 4098122"/>
                <a:gd name="connsiteY109-8956" fmla="*/ 1178655 h 5311470"/>
                <a:gd name="connsiteX110-8957" fmla="*/ 3903026 w 4098122"/>
                <a:gd name="connsiteY110-8958" fmla="*/ 676810 h 5311470"/>
                <a:gd name="connsiteX111-8959" fmla="*/ 3917066 w 4098122"/>
                <a:gd name="connsiteY111-8960" fmla="*/ 454869 h 5311470"/>
                <a:gd name="connsiteX112-8961" fmla="*/ 3892233 w 4098122"/>
                <a:gd name="connsiteY112-8962" fmla="*/ 397615 h 5311470"/>
                <a:gd name="connsiteX113-8963" fmla="*/ 3913820 w 4098122"/>
                <a:gd name="connsiteY113-8964" fmla="*/ 218929 h 5311470"/>
                <a:gd name="connsiteX114-8965" fmla="*/ 3827474 w 4098122"/>
                <a:gd name="connsiteY114-8966" fmla="*/ 196594 h 5311470"/>
                <a:gd name="connsiteX115-8967" fmla="*/ 3795094 w 4098122"/>
                <a:gd name="connsiteY115-8968" fmla="*/ 174258 h 5311470"/>
                <a:gd name="connsiteX116-8969" fmla="*/ 3719542 w 4098122"/>
                <a:gd name="connsiteY116-8970" fmla="*/ 163090 h 5311470"/>
                <a:gd name="connsiteX117-8971" fmla="*/ 3686865 w 4098122"/>
                <a:gd name="connsiteY117-8972" fmla="*/ 178383 h 5311470"/>
                <a:gd name="connsiteX118-8973" fmla="*/ 3643626 w 4098122"/>
                <a:gd name="connsiteY118-8974" fmla="*/ 168568 h 5311470"/>
                <a:gd name="connsiteX119-8975" fmla="*/ 3558732 w 4098122"/>
                <a:gd name="connsiteY119-8976" fmla="*/ 180474 h 5311470"/>
                <a:gd name="connsiteX120-8977" fmla="*/ 3381688 w 4098122"/>
                <a:gd name="connsiteY120-8978" fmla="*/ 188165 h 5311470"/>
                <a:gd name="connsiteX121-8979" fmla="*/ 3204582 w 4098122"/>
                <a:gd name="connsiteY121-8980" fmla="*/ 182687 h 5311470"/>
                <a:gd name="connsiteX122-8981" fmla="*/ 3169088 w 4098122"/>
                <a:gd name="connsiteY122-8982" fmla="*/ 174258 h 5311470"/>
                <a:gd name="connsiteX123-8983" fmla="*/ 3136709 w 4098122"/>
                <a:gd name="connsiteY123-8984" fmla="*/ 163090 h 5311470"/>
                <a:gd name="connsiteX124-8985" fmla="*/ 3111646 w 4098122"/>
                <a:gd name="connsiteY124-8986" fmla="*/ 161614 h 5311470"/>
                <a:gd name="connsiteX125-8987" fmla="*/ 3030414 w 4098122"/>
                <a:gd name="connsiteY125-8988" fmla="*/ 159276 h 5311470"/>
                <a:gd name="connsiteX126-8989" fmla="*/ 2856086 w 4098122"/>
                <a:gd name="connsiteY126-8990" fmla="*/ 151922 h 5311470"/>
                <a:gd name="connsiteX127-8991" fmla="*/ 2445944 w 4098122"/>
                <a:gd name="connsiteY127-8992" fmla="*/ 174258 h 5311470"/>
                <a:gd name="connsiteX128-8993" fmla="*/ 2118307 w 4098122"/>
                <a:gd name="connsiteY128-8994" fmla="*/ 150448 h 5311470"/>
                <a:gd name="connsiteX129-8995" fmla="*/ 1882561 w 4098122"/>
                <a:gd name="connsiteY129-8996" fmla="*/ 154045 h 5311470"/>
                <a:gd name="connsiteX130-8997" fmla="*/ 1712006 w 4098122"/>
                <a:gd name="connsiteY130-8998" fmla="*/ 140754 h 5311470"/>
                <a:gd name="connsiteX131-8999" fmla="*/ 1237105 w 4098122"/>
                <a:gd name="connsiteY131-9000" fmla="*/ 163090 h 5311470"/>
                <a:gd name="connsiteX132-9001" fmla="*/ 1160470 w 4098122"/>
                <a:gd name="connsiteY132-9002" fmla="*/ 163031 h 5311470"/>
                <a:gd name="connsiteX133-9003" fmla="*/ 1106861 w 4098122"/>
                <a:gd name="connsiteY133-9004" fmla="*/ 161556 h 5311470"/>
                <a:gd name="connsiteX134-9005" fmla="*/ 1056735 w 4098122"/>
                <a:gd name="connsiteY134-9006" fmla="*/ 149710 h 5311470"/>
                <a:gd name="connsiteX135-9007" fmla="*/ 1007681 w 4098122"/>
                <a:gd name="connsiteY135-9008" fmla="*/ 0 h 5311470"/>
                <a:gd name="connsiteX136-9009" fmla="*/ 1100279 w 4098122"/>
                <a:gd name="connsiteY136-9010" fmla="*/ 23149 h 5311470"/>
                <a:gd name="connsiteX137-9011" fmla="*/ 1169727 w 4098122"/>
                <a:gd name="connsiteY137-9012" fmla="*/ 69448 h 5311470"/>
                <a:gd name="connsiteX138-9013" fmla="*/ 1679013 w 4098122"/>
                <a:gd name="connsiteY138-9014" fmla="*/ 46298 h 5311470"/>
                <a:gd name="connsiteX139-9015" fmla="*/ 1760036 w 4098122"/>
                <a:gd name="connsiteY139-9016" fmla="*/ 23149 h 5311470"/>
                <a:gd name="connsiteX140-9017" fmla="*/ 2107276 w 4098122"/>
                <a:gd name="connsiteY140-9018" fmla="*/ 34724 h 5311470"/>
                <a:gd name="connsiteX141-9019" fmla="*/ 2466092 w 4098122"/>
                <a:gd name="connsiteY141-9020" fmla="*/ 81022 h 5311470"/>
                <a:gd name="connsiteX142-9021" fmla="*/ 2905930 w 4098122"/>
                <a:gd name="connsiteY142-9022" fmla="*/ 57873 h 5311470"/>
                <a:gd name="connsiteX143-9023" fmla="*/ 3010102 w 4098122"/>
                <a:gd name="connsiteY143-9024" fmla="*/ 34724 h 5311470"/>
                <a:gd name="connsiteX144-9025" fmla="*/ 3183722 w 4098122"/>
                <a:gd name="connsiteY144-9026" fmla="*/ 46298 h 5311470"/>
                <a:gd name="connsiteX145-9027" fmla="*/ 3206871 w 4098122"/>
                <a:gd name="connsiteY145-9028" fmla="*/ 69448 h 5311470"/>
                <a:gd name="connsiteX146-9029" fmla="*/ 3241595 w 4098122"/>
                <a:gd name="connsiteY146-9030" fmla="*/ 81022 h 5311470"/>
                <a:gd name="connsiteX147-9031" fmla="*/ 3264745 w 4098122"/>
                <a:gd name="connsiteY147-9032" fmla="*/ 104172 h 5311470"/>
                <a:gd name="connsiteX148-9033" fmla="*/ 3368917 w 4098122"/>
                <a:gd name="connsiteY148-9034" fmla="*/ 81022 h 5311470"/>
                <a:gd name="connsiteX149-9035" fmla="*/ 3693008 w 4098122"/>
                <a:gd name="connsiteY149-9036" fmla="*/ 69448 h 5311470"/>
                <a:gd name="connsiteX150-9037" fmla="*/ 3739307 w 4098122"/>
                <a:gd name="connsiteY150-9038" fmla="*/ 46298 h 5311470"/>
                <a:gd name="connsiteX151-9039" fmla="*/ 3774031 w 4098122"/>
                <a:gd name="connsiteY151-9040" fmla="*/ 23149 h 5311470"/>
                <a:gd name="connsiteX152-9041" fmla="*/ 3831904 w 4098122"/>
                <a:gd name="connsiteY152-9042" fmla="*/ 69448 h 5311470"/>
                <a:gd name="connsiteX153-9043" fmla="*/ 3912927 w 4098122"/>
                <a:gd name="connsiteY153-9044" fmla="*/ 81022 h 5311470"/>
                <a:gd name="connsiteX154-9045" fmla="*/ 3947651 w 4098122"/>
                <a:gd name="connsiteY154-9046" fmla="*/ 104172 h 5311470"/>
                <a:gd name="connsiteX155-9047" fmla="*/ 4040249 w 4098122"/>
                <a:gd name="connsiteY155-9048" fmla="*/ 127321 h 5311470"/>
                <a:gd name="connsiteX156-9049" fmla="*/ 4017099 w 4098122"/>
                <a:gd name="connsiteY156-9050" fmla="*/ 312516 h 5311470"/>
                <a:gd name="connsiteX157-9051" fmla="*/ 4005524 w 4098122"/>
                <a:gd name="connsiteY157-9052" fmla="*/ 347240 h 5311470"/>
                <a:gd name="connsiteX158-9053" fmla="*/ 4028674 w 4098122"/>
                <a:gd name="connsiteY158-9054" fmla="*/ 601883 h 5311470"/>
                <a:gd name="connsiteX159-9055" fmla="*/ 4040249 w 4098122"/>
                <a:gd name="connsiteY159-9056" fmla="*/ 1169043 h 5311470"/>
                <a:gd name="connsiteX160-9057" fmla="*/ 4063398 w 4098122"/>
                <a:gd name="connsiteY160-9058" fmla="*/ 1238491 h 5311470"/>
                <a:gd name="connsiteX161-9059" fmla="*/ 4074973 w 4098122"/>
                <a:gd name="connsiteY161-9060" fmla="*/ 1273215 h 5311470"/>
                <a:gd name="connsiteX162-9061" fmla="*/ 4098122 w 4098122"/>
                <a:gd name="connsiteY162-9062" fmla="*/ 1354238 h 5311470"/>
                <a:gd name="connsiteX163-9063" fmla="*/ 4074973 w 4098122"/>
                <a:gd name="connsiteY163-9064" fmla="*/ 1574157 h 5311470"/>
                <a:gd name="connsiteX164-9065" fmla="*/ 4051823 w 4098122"/>
                <a:gd name="connsiteY164-9066" fmla="*/ 1608881 h 5311470"/>
                <a:gd name="connsiteX165-9067" fmla="*/ 4063398 w 4098122"/>
                <a:gd name="connsiteY165-9068" fmla="*/ 1759352 h 5311470"/>
                <a:gd name="connsiteX166-9069" fmla="*/ 4040249 w 4098122"/>
                <a:gd name="connsiteY166-9070" fmla="*/ 1979271 h 5311470"/>
                <a:gd name="connsiteX167-9071" fmla="*/ 4028674 w 4098122"/>
                <a:gd name="connsiteY167-9072" fmla="*/ 2164466 h 5311470"/>
                <a:gd name="connsiteX168-9073" fmla="*/ 3993950 w 4098122"/>
                <a:gd name="connsiteY168-9074" fmla="*/ 2257063 h 5311470"/>
                <a:gd name="connsiteX169-9075" fmla="*/ 3970800 w 4098122"/>
                <a:gd name="connsiteY169-9076" fmla="*/ 2280212 h 5311470"/>
                <a:gd name="connsiteX170-9077" fmla="*/ 3959226 w 4098122"/>
                <a:gd name="connsiteY170-9078" fmla="*/ 2361235 h 5311470"/>
                <a:gd name="connsiteX171-9079" fmla="*/ 3947651 w 4098122"/>
                <a:gd name="connsiteY171-9080" fmla="*/ 2395959 h 5311470"/>
                <a:gd name="connsiteX172-9081" fmla="*/ 3959226 w 4098122"/>
                <a:gd name="connsiteY172-9082" fmla="*/ 2534855 h 5311470"/>
                <a:gd name="connsiteX173-9083" fmla="*/ 3982375 w 4098122"/>
                <a:gd name="connsiteY173-9084" fmla="*/ 2558005 h 5311470"/>
                <a:gd name="connsiteX174-9085" fmla="*/ 3993950 w 4098122"/>
                <a:gd name="connsiteY174-9086" fmla="*/ 2592729 h 5311470"/>
                <a:gd name="connsiteX175-9087" fmla="*/ 4028674 w 4098122"/>
                <a:gd name="connsiteY175-9088" fmla="*/ 2916820 h 5311470"/>
                <a:gd name="connsiteX176-9089" fmla="*/ 4051823 w 4098122"/>
                <a:gd name="connsiteY176-9090" fmla="*/ 3067291 h 5311470"/>
                <a:gd name="connsiteX177-9091" fmla="*/ 4040249 w 4098122"/>
                <a:gd name="connsiteY177-9092" fmla="*/ 3125164 h 5311470"/>
                <a:gd name="connsiteX178-9093" fmla="*/ 4029899 w 4098122"/>
                <a:gd name="connsiteY178-9094" fmla="*/ 3164921 h 5311470"/>
                <a:gd name="connsiteX179-9095" fmla="*/ 4031149 w 4098122"/>
                <a:gd name="connsiteY179-9096" fmla="*/ 3158443 h 5311470"/>
                <a:gd name="connsiteX180-9097" fmla="*/ 4029899 w 4098122"/>
                <a:gd name="connsiteY180-9098" fmla="*/ 3164921 h 5311470"/>
                <a:gd name="connsiteX181-9099" fmla="*/ 4017099 w 4098122"/>
                <a:gd name="connsiteY181-9100" fmla="*/ 3229336 h 5311470"/>
                <a:gd name="connsiteX182-9101" fmla="*/ 4017099 w 4098122"/>
                <a:gd name="connsiteY182-9102" fmla="*/ 3634450 h 5311470"/>
                <a:gd name="connsiteX183-9103" fmla="*/ 4051823 w 4098122"/>
                <a:gd name="connsiteY183-9104" fmla="*/ 3842795 h 5311470"/>
                <a:gd name="connsiteX184-9105" fmla="*/ 4063398 w 4098122"/>
                <a:gd name="connsiteY184-9106" fmla="*/ 3981691 h 5311470"/>
                <a:gd name="connsiteX185-9107" fmla="*/ 4051823 w 4098122"/>
                <a:gd name="connsiteY185-9108" fmla="*/ 4120587 h 5311470"/>
                <a:gd name="connsiteX186-9109" fmla="*/ 4040249 w 4098122"/>
                <a:gd name="connsiteY186-9110" fmla="*/ 4155311 h 5311470"/>
                <a:gd name="connsiteX187-9111" fmla="*/ 4017099 w 4098122"/>
                <a:gd name="connsiteY187-9112" fmla="*/ 4444678 h 5311470"/>
                <a:gd name="connsiteX188-9113" fmla="*/ 4028674 w 4098122"/>
                <a:gd name="connsiteY188-9114" fmla="*/ 4734045 h 5311470"/>
                <a:gd name="connsiteX189-9115" fmla="*/ 4040249 w 4098122"/>
                <a:gd name="connsiteY189-9116" fmla="*/ 4768769 h 5311470"/>
                <a:gd name="connsiteX190-9117" fmla="*/ 4025844 w 4098122"/>
                <a:gd name="connsiteY190-9118" fmla="*/ 5150698 h 5311470"/>
                <a:gd name="connsiteX191-9119" fmla="*/ 4014270 w 4098122"/>
                <a:gd name="connsiteY191-9120" fmla="*/ 5275190 h 5311470"/>
                <a:gd name="connsiteX192-9121" fmla="*/ 3936076 w 4098122"/>
                <a:gd name="connsiteY192-9122" fmla="*/ 5254906 h 5311470"/>
                <a:gd name="connsiteX193-9123" fmla="*/ 3889778 w 4098122"/>
                <a:gd name="connsiteY193-9124" fmla="*/ 5243331 h 5311470"/>
                <a:gd name="connsiteX194-9125" fmla="*/ 3788546 w 4098122"/>
                <a:gd name="connsiteY194-9126" fmla="*/ 5240502 h 5311470"/>
                <a:gd name="connsiteX195-9127" fmla="*/ 3713143 w 4098122"/>
                <a:gd name="connsiteY195-9128" fmla="*/ 5246382 h 5311470"/>
                <a:gd name="connsiteX196-9129" fmla="*/ 3655455 w 4098122"/>
                <a:gd name="connsiteY196-9130" fmla="*/ 5234733 h 5311470"/>
                <a:gd name="connsiteX197-9131" fmla="*/ 3600411 w 4098122"/>
                <a:gd name="connsiteY197-9132" fmla="*/ 5231757 h 5311470"/>
                <a:gd name="connsiteX198-9133" fmla="*/ 3565686 w 4098122"/>
                <a:gd name="connsiteY198-9134" fmla="*/ 5243331 h 5311470"/>
                <a:gd name="connsiteX199-9135" fmla="*/ 2350345 w 4098122"/>
                <a:gd name="connsiteY199-9136" fmla="*/ 5266481 h 5311470"/>
                <a:gd name="connsiteX200-9137" fmla="*/ 2188299 w 4098122"/>
                <a:gd name="connsiteY200-9138" fmla="*/ 5289630 h 5311470"/>
                <a:gd name="connsiteX201-9139" fmla="*/ 2095702 w 4098122"/>
                <a:gd name="connsiteY201-9140" fmla="*/ 5301205 h 5311470"/>
                <a:gd name="connsiteX202-9141" fmla="*/ 2049329 w 4098122"/>
                <a:gd name="connsiteY202-9142" fmla="*/ 5306936 h 5311470"/>
                <a:gd name="connsiteX203-9143" fmla="*/ 1968380 w 4098122"/>
                <a:gd name="connsiteY203-9144" fmla="*/ 5301205 h 5311470"/>
                <a:gd name="connsiteX204-9145" fmla="*/ 1748461 w 4098122"/>
                <a:gd name="connsiteY204-9146" fmla="*/ 5289630 h 5311470"/>
                <a:gd name="connsiteX205-9147" fmla="*/ 1574841 w 4098122"/>
                <a:gd name="connsiteY205-9148" fmla="*/ 5266481 h 5311470"/>
                <a:gd name="connsiteX206-9149" fmla="*/ 1505393 w 4098122"/>
                <a:gd name="connsiteY206-9150" fmla="*/ 5243331 h 5311470"/>
                <a:gd name="connsiteX207-9151" fmla="*/ 1470669 w 4098122"/>
                <a:gd name="connsiteY207-9152" fmla="*/ 5231757 h 5311470"/>
                <a:gd name="connsiteX208-9153" fmla="*/ 1435945 w 4098122"/>
                <a:gd name="connsiteY208-9154" fmla="*/ 5220182 h 5311470"/>
                <a:gd name="connsiteX209-9155" fmla="*/ 1366497 w 4098122"/>
                <a:gd name="connsiteY209-9156" fmla="*/ 5208607 h 5311470"/>
                <a:gd name="connsiteX210-9157" fmla="*/ 1331773 w 4098122"/>
                <a:gd name="connsiteY210-9158" fmla="*/ 5197033 h 5311470"/>
                <a:gd name="connsiteX211-9159" fmla="*/ 1273899 w 4098122"/>
                <a:gd name="connsiteY211-9160" fmla="*/ 5185458 h 5311470"/>
                <a:gd name="connsiteX212-9161" fmla="*/ 1088704 w 4098122"/>
                <a:gd name="connsiteY212-9162" fmla="*/ 5197033 h 5311470"/>
                <a:gd name="connsiteX213-9163" fmla="*/ 1030831 w 4098122"/>
                <a:gd name="connsiteY213-9164" fmla="*/ 5208607 h 5311470"/>
                <a:gd name="connsiteX214-9165" fmla="*/ 799337 w 4098122"/>
                <a:gd name="connsiteY214-9166" fmla="*/ 5197033 h 5311470"/>
                <a:gd name="connsiteX215-9167" fmla="*/ 648866 w 4098122"/>
                <a:gd name="connsiteY215-9168" fmla="*/ 5231757 h 5311470"/>
                <a:gd name="connsiteX216-9169" fmla="*/ 452097 w 4098122"/>
                <a:gd name="connsiteY216-9170" fmla="*/ 5197033 h 5311470"/>
                <a:gd name="connsiteX217-9171" fmla="*/ 244625 w 4098122"/>
                <a:gd name="connsiteY217-9172" fmla="*/ 5207919 h 5311470"/>
                <a:gd name="connsiteX218-9173" fmla="*/ 174304 w 4098122"/>
                <a:gd name="connsiteY218-9174" fmla="*/ 5220182 h 5311470"/>
                <a:gd name="connsiteX219-9175" fmla="*/ 117808 w 4098122"/>
                <a:gd name="connsiteY219-9176" fmla="*/ 5228128 h 5311470"/>
                <a:gd name="connsiteX220-9177" fmla="*/ 12259 w 4098122"/>
                <a:gd name="connsiteY220-9178" fmla="*/ 5243331 h 5311470"/>
                <a:gd name="connsiteX221-9179" fmla="*/ 23144 w 4098122"/>
                <a:gd name="connsiteY221-9180" fmla="*/ 5109442 h 5311470"/>
                <a:gd name="connsiteX222-9181" fmla="*/ 46294 w 4098122"/>
                <a:gd name="connsiteY222-9182" fmla="*/ 5020289 h 5311470"/>
                <a:gd name="connsiteX223-9183" fmla="*/ 35408 w 4098122"/>
                <a:gd name="connsiteY223-9184" fmla="*/ 4826643 h 5311470"/>
                <a:gd name="connsiteX224-9185" fmla="*/ 58557 w 4098122"/>
                <a:gd name="connsiteY224-9186" fmla="*/ 4791919 h 5311470"/>
                <a:gd name="connsiteX225-9187" fmla="*/ 70132 w 4098122"/>
                <a:gd name="connsiteY225-9188" fmla="*/ 4745620 h 5311470"/>
                <a:gd name="connsiteX226-9189" fmla="*/ 35408 w 4098122"/>
                <a:gd name="connsiteY226-9190" fmla="*/ 4676172 h 5311470"/>
                <a:gd name="connsiteX227-9191" fmla="*/ 23833 w 4098122"/>
                <a:gd name="connsiteY227-9192" fmla="*/ 4641448 h 5311470"/>
                <a:gd name="connsiteX228-9193" fmla="*/ 35408 w 4098122"/>
                <a:gd name="connsiteY228-9194" fmla="*/ 4514126 h 5311470"/>
                <a:gd name="connsiteX229-9195" fmla="*/ 46983 w 4098122"/>
                <a:gd name="connsiteY229-9196" fmla="*/ 4467828 h 5311470"/>
                <a:gd name="connsiteX230-9197" fmla="*/ 70132 w 4098122"/>
                <a:gd name="connsiteY230-9198" fmla="*/ 4363655 h 5311470"/>
                <a:gd name="connsiteX231-9199" fmla="*/ 58557 w 4098122"/>
                <a:gd name="connsiteY231-9200" fmla="*/ 4305782 h 5311470"/>
                <a:gd name="connsiteX232-9201" fmla="*/ 46983 w 4098122"/>
                <a:gd name="connsiteY232-9202" fmla="*/ 4236334 h 5311470"/>
                <a:gd name="connsiteX233-9203" fmla="*/ 23833 w 4098122"/>
                <a:gd name="connsiteY233-9204" fmla="*/ 4166886 h 5311470"/>
                <a:gd name="connsiteX234-9205" fmla="*/ 35408 w 4098122"/>
                <a:gd name="connsiteY234-9206" fmla="*/ 3877519 h 5311470"/>
                <a:gd name="connsiteX235-9207" fmla="*/ 46983 w 4098122"/>
                <a:gd name="connsiteY235-9208" fmla="*/ 3819645 h 5311470"/>
                <a:gd name="connsiteX236-9209" fmla="*/ 116431 w 4098122"/>
                <a:gd name="connsiteY236-9210" fmla="*/ 3750197 h 5311470"/>
                <a:gd name="connsiteX237-9211" fmla="*/ 93281 w 4098122"/>
                <a:gd name="connsiteY237-9212" fmla="*/ 3611301 h 5311470"/>
                <a:gd name="connsiteX238-9213" fmla="*/ 70132 w 4098122"/>
                <a:gd name="connsiteY238-9214" fmla="*/ 3576577 h 5311470"/>
                <a:gd name="connsiteX239-9215" fmla="*/ 58557 w 4098122"/>
                <a:gd name="connsiteY239-9216" fmla="*/ 3437681 h 5311470"/>
                <a:gd name="connsiteX240-9217" fmla="*/ 35408 w 4098122"/>
                <a:gd name="connsiteY240-9218" fmla="*/ 3345083 h 5311470"/>
                <a:gd name="connsiteX241-9219" fmla="*/ 12259 w 4098122"/>
                <a:gd name="connsiteY241-9220" fmla="*/ 3264060 h 5311470"/>
                <a:gd name="connsiteX242-9221" fmla="*/ 23833 w 4098122"/>
                <a:gd name="connsiteY242-9222" fmla="*/ 3078866 h 5311470"/>
                <a:gd name="connsiteX243-9223" fmla="*/ 46983 w 4098122"/>
                <a:gd name="connsiteY243-9224" fmla="*/ 3009417 h 5311470"/>
                <a:gd name="connsiteX244-9225" fmla="*/ 58557 w 4098122"/>
                <a:gd name="connsiteY244-9226" fmla="*/ 2974693 h 5311470"/>
                <a:gd name="connsiteX245-9227" fmla="*/ 46983 w 4098122"/>
                <a:gd name="connsiteY245-9228" fmla="*/ 2812648 h 5311470"/>
                <a:gd name="connsiteX246-9229" fmla="*/ 35408 w 4098122"/>
                <a:gd name="connsiteY246-9230" fmla="*/ 2673752 h 5311470"/>
                <a:gd name="connsiteX247-9231" fmla="*/ 46983 w 4098122"/>
                <a:gd name="connsiteY247-9232" fmla="*/ 2523281 h 5311470"/>
                <a:gd name="connsiteX248-9233" fmla="*/ 70132 w 4098122"/>
                <a:gd name="connsiteY248-9234" fmla="*/ 2453833 h 5311470"/>
                <a:gd name="connsiteX249-9235" fmla="*/ 58557 w 4098122"/>
                <a:gd name="connsiteY249-9236" fmla="*/ 2257063 h 5311470"/>
                <a:gd name="connsiteX250-9237" fmla="*/ 46983 w 4098122"/>
                <a:gd name="connsiteY250-9238" fmla="*/ 2210764 h 5311470"/>
                <a:gd name="connsiteX251-9239" fmla="*/ 23833 w 4098122"/>
                <a:gd name="connsiteY251-9240" fmla="*/ 2176040 h 5311470"/>
                <a:gd name="connsiteX252-9241" fmla="*/ 23833 w 4098122"/>
                <a:gd name="connsiteY252-9242" fmla="*/ 1828800 h 5311470"/>
                <a:gd name="connsiteX253-9243" fmla="*/ 35408 w 4098122"/>
                <a:gd name="connsiteY253-9244" fmla="*/ 1713053 h 5311470"/>
                <a:gd name="connsiteX254-9245" fmla="*/ 58557 w 4098122"/>
                <a:gd name="connsiteY254-9246" fmla="*/ 1643605 h 5311470"/>
                <a:gd name="connsiteX255-9247" fmla="*/ 35408 w 4098122"/>
                <a:gd name="connsiteY255-9248" fmla="*/ 1481559 h 5311470"/>
                <a:gd name="connsiteX256-9249" fmla="*/ 23833 w 4098122"/>
                <a:gd name="connsiteY256-9250" fmla="*/ 1446835 h 5311470"/>
                <a:gd name="connsiteX257-9251" fmla="*/ 684 w 4098122"/>
                <a:gd name="connsiteY257-9252" fmla="*/ 1365812 h 5311470"/>
                <a:gd name="connsiteX258-9253" fmla="*/ 12259 w 4098122"/>
                <a:gd name="connsiteY258-9254" fmla="*/ 1192192 h 5311470"/>
                <a:gd name="connsiteX259-9255" fmla="*/ 23833 w 4098122"/>
                <a:gd name="connsiteY259-9256" fmla="*/ 1157468 h 5311470"/>
                <a:gd name="connsiteX260-9257" fmla="*/ 58557 w 4098122"/>
                <a:gd name="connsiteY260-9258" fmla="*/ 1064871 h 5311470"/>
                <a:gd name="connsiteX261-9259" fmla="*/ 46983 w 4098122"/>
                <a:gd name="connsiteY261-9260" fmla="*/ 844952 h 5311470"/>
                <a:gd name="connsiteX262-9261" fmla="*/ 35408 w 4098122"/>
                <a:gd name="connsiteY262-9262" fmla="*/ 787078 h 5311470"/>
                <a:gd name="connsiteX263-9263" fmla="*/ 23833 w 4098122"/>
                <a:gd name="connsiteY263-9264" fmla="*/ 648182 h 5311470"/>
                <a:gd name="connsiteX264-9265" fmla="*/ 12259 w 4098122"/>
                <a:gd name="connsiteY264-9266" fmla="*/ 555585 h 5311470"/>
                <a:gd name="connsiteX265-9267" fmla="*/ 23833 w 4098122"/>
                <a:gd name="connsiteY265-9268" fmla="*/ 115747 h 5311470"/>
                <a:gd name="connsiteX266-9269" fmla="*/ 70132 w 4098122"/>
                <a:gd name="connsiteY266-9270" fmla="*/ 69448 h 5311470"/>
                <a:gd name="connsiteX267-9271" fmla="*/ 428947 w 4098122"/>
                <a:gd name="connsiteY267-9272" fmla="*/ 69448 h 5311470"/>
                <a:gd name="connsiteX268-9273" fmla="*/ 556269 w 4098122"/>
                <a:gd name="connsiteY268-9274" fmla="*/ 81022 h 5311470"/>
                <a:gd name="connsiteX269-9275" fmla="*/ 891935 w 4098122"/>
                <a:gd name="connsiteY269-9276" fmla="*/ 57873 h 5311470"/>
                <a:gd name="connsiteX270-9277" fmla="*/ 926659 w 4098122"/>
                <a:gd name="connsiteY270-9278" fmla="*/ 46298 h 5311470"/>
                <a:gd name="connsiteX271-9279" fmla="*/ 961383 w 4098122"/>
                <a:gd name="connsiteY271-9280" fmla="*/ 23149 h 5311470"/>
                <a:gd name="connsiteX272-9281" fmla="*/ 1007681 w 4098122"/>
                <a:gd name="connsiteY272-9282" fmla="*/ 0 h 5311470"/>
                <a:gd name="connsiteX0-9283" fmla="*/ 1056735 w 4098122"/>
                <a:gd name="connsiteY0-9284" fmla="*/ 149710 h 5311470"/>
                <a:gd name="connsiteX1-9285" fmla="*/ 1010449 w 4098122"/>
                <a:gd name="connsiteY1-9286" fmla="*/ 140754 h 5311470"/>
                <a:gd name="connsiteX2-9287" fmla="*/ 912755 w 4098122"/>
                <a:gd name="connsiteY2-9288" fmla="*/ 151921 h 5311470"/>
                <a:gd name="connsiteX3-9289" fmla="*/ 665066 w 4098122"/>
                <a:gd name="connsiteY3-9290" fmla="*/ 174258 h 5311470"/>
                <a:gd name="connsiteX4-9291" fmla="*/ 546340 w 4098122"/>
                <a:gd name="connsiteY4-9292" fmla="*/ 163090 h 5311470"/>
                <a:gd name="connsiteX5-9293" fmla="*/ 193938 w 4098122"/>
                <a:gd name="connsiteY5-9294" fmla="*/ 169028 h 5311470"/>
                <a:gd name="connsiteX6-9295" fmla="*/ 168578 w 4098122"/>
                <a:gd name="connsiteY6-9296" fmla="*/ 207762 h 5311470"/>
                <a:gd name="connsiteX7-9297" fmla="*/ 187473 w 4098122"/>
                <a:gd name="connsiteY7-9298" fmla="*/ 608390 h 5311470"/>
                <a:gd name="connsiteX8-9299" fmla="*/ 208505 w 4098122"/>
                <a:gd name="connsiteY8-9300" fmla="*/ 760923 h 5311470"/>
                <a:gd name="connsiteX9-9301" fmla="*/ 179372 w 4098122"/>
                <a:gd name="connsiteY9-9302" fmla="*/ 855496 h 5311470"/>
                <a:gd name="connsiteX10-9303" fmla="*/ 190165 w 4098122"/>
                <a:gd name="connsiteY10-9304" fmla="*/ 911336 h 5311470"/>
                <a:gd name="connsiteX11-9305" fmla="*/ 222545 w 4098122"/>
                <a:gd name="connsiteY11-9306" fmla="*/ 1056518 h 5311470"/>
                <a:gd name="connsiteX12-9307" fmla="*/ 209587 w 4098122"/>
                <a:gd name="connsiteY12-9308" fmla="*/ 1198869 h 5311470"/>
                <a:gd name="connsiteX13-9309" fmla="*/ 193411 w 4098122"/>
                <a:gd name="connsiteY13-9310" fmla="*/ 1287934 h 5311470"/>
                <a:gd name="connsiteX14-9311" fmla="*/ 146992 w 4098122"/>
                <a:gd name="connsiteY14-9312" fmla="*/ 1413887 h 5311470"/>
                <a:gd name="connsiteX15-9313" fmla="*/ 168578 w 4098122"/>
                <a:gd name="connsiteY15-9314" fmla="*/ 1492062 h 5311470"/>
                <a:gd name="connsiteX16-9315" fmla="*/ 179372 w 4098122"/>
                <a:gd name="connsiteY16-9316" fmla="*/ 1525566 h 5311470"/>
                <a:gd name="connsiteX17-9317" fmla="*/ 200958 w 4098122"/>
                <a:gd name="connsiteY17-9318" fmla="*/ 1681916 h 5311470"/>
                <a:gd name="connsiteX18-9319" fmla="*/ 179372 w 4098122"/>
                <a:gd name="connsiteY18-9320" fmla="*/ 1748923 h 5311470"/>
                <a:gd name="connsiteX19-9321" fmla="*/ 168578 w 4098122"/>
                <a:gd name="connsiteY19-9322" fmla="*/ 1860602 h 5311470"/>
                <a:gd name="connsiteX20-9323" fmla="*/ 204205 w 4098122"/>
                <a:gd name="connsiteY20-9324" fmla="*/ 2148134 h 5311470"/>
                <a:gd name="connsiteX21-9325" fmla="*/ 190165 w 4098122"/>
                <a:gd name="connsiteY21-9326" fmla="*/ 2229139 h 5311470"/>
                <a:gd name="connsiteX22-9327" fmla="*/ 200958 w 4098122"/>
                <a:gd name="connsiteY22-9328" fmla="*/ 2273811 h 5311470"/>
                <a:gd name="connsiteX23-9329" fmla="*/ 211751 w 4098122"/>
                <a:gd name="connsiteY23-9330" fmla="*/ 2463665 h 5311470"/>
                <a:gd name="connsiteX24-9331" fmla="*/ 190165 w 4098122"/>
                <a:gd name="connsiteY24-9332" fmla="*/ 2530671 h 5311470"/>
                <a:gd name="connsiteX25-9333" fmla="*/ 197184 w 4098122"/>
                <a:gd name="connsiteY25-9334" fmla="*/ 2693667 h 5311470"/>
                <a:gd name="connsiteX26-9335" fmla="*/ 190165 w 4098122"/>
                <a:gd name="connsiteY26-9336" fmla="*/ 2809867 h 5311470"/>
                <a:gd name="connsiteX27-9337" fmla="*/ 200958 w 4098122"/>
                <a:gd name="connsiteY27-9338" fmla="*/ 2966216 h 5311470"/>
                <a:gd name="connsiteX28-9339" fmla="*/ 190165 w 4098122"/>
                <a:gd name="connsiteY28-9340" fmla="*/ 2999720 h 5311470"/>
                <a:gd name="connsiteX29-9341" fmla="*/ 168578 w 4098122"/>
                <a:gd name="connsiteY29-9342" fmla="*/ 3066728 h 5311470"/>
                <a:gd name="connsiteX30-9343" fmla="*/ 187473 w 4098122"/>
                <a:gd name="connsiteY30-9344" fmla="*/ 3221661 h 5311470"/>
                <a:gd name="connsiteX31-9345" fmla="*/ 179372 w 4098122"/>
                <a:gd name="connsiteY31-9346" fmla="*/ 3323587 h 5311470"/>
                <a:gd name="connsiteX32-9347" fmla="*/ 200958 w 4098122"/>
                <a:gd name="connsiteY32-9348" fmla="*/ 3412930 h 5311470"/>
                <a:gd name="connsiteX33-9349" fmla="*/ 211751 w 4098122"/>
                <a:gd name="connsiteY33-9350" fmla="*/ 3546944 h 5311470"/>
                <a:gd name="connsiteX34-9351" fmla="*/ 233337 w 4098122"/>
                <a:gd name="connsiteY34-9352" fmla="*/ 3580448 h 5311470"/>
                <a:gd name="connsiteX35-9353" fmla="*/ 254924 w 4098122"/>
                <a:gd name="connsiteY35-9354" fmla="*/ 3714461 h 5311470"/>
                <a:gd name="connsiteX36-9355" fmla="*/ 207978 w 4098122"/>
                <a:gd name="connsiteY36-9356" fmla="*/ 3817095 h 5311470"/>
                <a:gd name="connsiteX37-9357" fmla="*/ 214443 w 4098122"/>
                <a:gd name="connsiteY37-9358" fmla="*/ 3951817 h 5311470"/>
                <a:gd name="connsiteX38-9359" fmla="*/ 168578 w 4098122"/>
                <a:gd name="connsiteY38-9360" fmla="*/ 4116504 h 5311470"/>
                <a:gd name="connsiteX39-9361" fmla="*/ 190165 w 4098122"/>
                <a:gd name="connsiteY39-9362" fmla="*/ 4183511 h 5311470"/>
                <a:gd name="connsiteX40-9363" fmla="*/ 218216 w 4098122"/>
                <a:gd name="connsiteY40-9364" fmla="*/ 4256733 h 5311470"/>
                <a:gd name="connsiteX41-9365" fmla="*/ 211751 w 4098122"/>
                <a:gd name="connsiteY41-9366" fmla="*/ 4306356 h 5311470"/>
                <a:gd name="connsiteX42-9367" fmla="*/ 190165 w 4098122"/>
                <a:gd name="connsiteY42-9368" fmla="*/ 4406868 h 5311470"/>
                <a:gd name="connsiteX43-9369" fmla="*/ 179372 w 4098122"/>
                <a:gd name="connsiteY43-9370" fmla="*/ 4451539 h 5311470"/>
                <a:gd name="connsiteX44-9371" fmla="*/ 168578 w 4098122"/>
                <a:gd name="connsiteY44-9372" fmla="*/ 4574385 h 5311470"/>
                <a:gd name="connsiteX45-9373" fmla="*/ 179372 w 4098122"/>
                <a:gd name="connsiteY45-9374" fmla="*/ 4607889 h 5311470"/>
                <a:gd name="connsiteX46-9375" fmla="*/ 211751 w 4098122"/>
                <a:gd name="connsiteY46-9376" fmla="*/ 4674896 h 5311470"/>
                <a:gd name="connsiteX47-9377" fmla="*/ 200958 w 4098122"/>
                <a:gd name="connsiteY47-9378" fmla="*/ 4719567 h 5311470"/>
                <a:gd name="connsiteX48-9379" fmla="*/ 179372 w 4098122"/>
                <a:gd name="connsiteY48-9380" fmla="*/ 4753071 h 5311470"/>
                <a:gd name="connsiteX49-9381" fmla="*/ 179372 w 4098122"/>
                <a:gd name="connsiteY49-9382" fmla="*/ 5009930 h 5311470"/>
                <a:gd name="connsiteX50-9383" fmla="*/ 157786 w 4098122"/>
                <a:gd name="connsiteY50-9384" fmla="*/ 5043435 h 5311470"/>
                <a:gd name="connsiteX51-9385" fmla="*/ 180935 w 4098122"/>
                <a:gd name="connsiteY51-9386" fmla="*/ 5108814 h 5311470"/>
                <a:gd name="connsiteX52-9387" fmla="*/ 230213 w 4098122"/>
                <a:gd name="connsiteY52-9388" fmla="*/ 5074497 h 5311470"/>
                <a:gd name="connsiteX53-9389" fmla="*/ 308890 w 4098122"/>
                <a:gd name="connsiteY53-9390" fmla="*/ 5132777 h 5311470"/>
                <a:gd name="connsiteX54-9391" fmla="*/ 330477 w 4098122"/>
                <a:gd name="connsiteY54-9392" fmla="*/ 5110441 h 5311470"/>
                <a:gd name="connsiteX55-9393" fmla="*/ 524754 w 4098122"/>
                <a:gd name="connsiteY55-9394" fmla="*/ 5099273 h 5311470"/>
                <a:gd name="connsiteX56-9395" fmla="*/ 783791 w 4098122"/>
                <a:gd name="connsiteY56-9396" fmla="*/ 5099273 h 5311470"/>
                <a:gd name="connsiteX57-9397" fmla="*/ 891723 w 4098122"/>
                <a:gd name="connsiteY57-9398" fmla="*/ 5110441 h 5311470"/>
                <a:gd name="connsiteX58-9399" fmla="*/ 1107587 w 4098122"/>
                <a:gd name="connsiteY58-9400" fmla="*/ 5121609 h 5311470"/>
                <a:gd name="connsiteX59-9401" fmla="*/ 1161553 w 4098122"/>
                <a:gd name="connsiteY59-9402" fmla="*/ 5110441 h 5311470"/>
                <a:gd name="connsiteX60-9403" fmla="*/ 1334244 w 4098122"/>
                <a:gd name="connsiteY60-9404" fmla="*/ 5099273 h 5311470"/>
                <a:gd name="connsiteX61-9405" fmla="*/ 1388211 w 4098122"/>
                <a:gd name="connsiteY61-9406" fmla="*/ 5110441 h 5311470"/>
                <a:gd name="connsiteX62-9407" fmla="*/ 1420590 w 4098122"/>
                <a:gd name="connsiteY62-9408" fmla="*/ 5121609 h 5311470"/>
                <a:gd name="connsiteX63-9409" fmla="*/ 1485349 w 4098122"/>
                <a:gd name="connsiteY63-9410" fmla="*/ 5132777 h 5311470"/>
                <a:gd name="connsiteX64-9411" fmla="*/ 1517729 w 4098122"/>
                <a:gd name="connsiteY64-9412" fmla="*/ 5143945 h 5311470"/>
                <a:gd name="connsiteX65-9413" fmla="*/ 1550108 w 4098122"/>
                <a:gd name="connsiteY65-9414" fmla="*/ 5155112 h 5311470"/>
                <a:gd name="connsiteX66-9415" fmla="*/ 1614868 w 4098122"/>
                <a:gd name="connsiteY66-9416" fmla="*/ 5177448 h 5311470"/>
                <a:gd name="connsiteX67-9417" fmla="*/ 1802785 w 4098122"/>
                <a:gd name="connsiteY67-9418" fmla="*/ 5181199 h 5311470"/>
                <a:gd name="connsiteX68-9419" fmla="*/ 1926080 w 4098122"/>
                <a:gd name="connsiteY68-9420" fmla="*/ 5173781 h 5311470"/>
                <a:gd name="connsiteX69-9421" fmla="*/ 2060390 w 4098122"/>
                <a:gd name="connsiteY69-9422" fmla="*/ 5177531 h 5311470"/>
                <a:gd name="connsiteX70-9423" fmla="*/ 2137733 w 4098122"/>
                <a:gd name="connsiteY70-9424" fmla="*/ 5177498 h 5311470"/>
                <a:gd name="connsiteX71-9425" fmla="*/ 2216643 w 4098122"/>
                <a:gd name="connsiteY71-9426" fmla="*/ 5170047 h 5311470"/>
                <a:gd name="connsiteX72-9427" fmla="*/ 2338012 w 4098122"/>
                <a:gd name="connsiteY72-9428" fmla="*/ 5177448 h 5311470"/>
                <a:gd name="connsiteX73-9429" fmla="*/ 3426693 w 4098122"/>
                <a:gd name="connsiteY73-9430" fmla="*/ 5140244 h 5311470"/>
                <a:gd name="connsiteX74-9431" fmla="*/ 3485092 w 4098122"/>
                <a:gd name="connsiteY74-9432" fmla="*/ 5129077 h 5311470"/>
                <a:gd name="connsiteX75-9433" fmla="*/ 3536058 w 4098122"/>
                <a:gd name="connsiteY75-9434" fmla="*/ 5121609 h 5311470"/>
                <a:gd name="connsiteX76-9435" fmla="*/ 3606819 w 4098122"/>
                <a:gd name="connsiteY76-9436" fmla="*/ 5129026 h 5311470"/>
                <a:gd name="connsiteX77-9437" fmla="*/ 3665576 w 4098122"/>
                <a:gd name="connsiteY77-9438" fmla="*/ 5132777 h 5311470"/>
                <a:gd name="connsiteX78-9439" fmla="*/ 3773508 w 4098122"/>
                <a:gd name="connsiteY78-9440" fmla="*/ 5155112 h 5311470"/>
                <a:gd name="connsiteX79-9441" fmla="*/ 3816680 w 4098122"/>
                <a:gd name="connsiteY79-9442" fmla="*/ 5166280 h 5311470"/>
                <a:gd name="connsiteX80-9443" fmla="*/ 3870647 w 4098122"/>
                <a:gd name="connsiteY80-9444" fmla="*/ 5177448 h 5311470"/>
                <a:gd name="connsiteX81-9445" fmla="*/ 3874975 w 4098122"/>
                <a:gd name="connsiteY81-9446" fmla="*/ 5037497 h 5311470"/>
                <a:gd name="connsiteX82-9447" fmla="*/ 3913820 w 4098122"/>
                <a:gd name="connsiteY82-9448" fmla="*/ 4697231 h 5311470"/>
                <a:gd name="connsiteX83-9449" fmla="*/ 3903026 w 4098122"/>
                <a:gd name="connsiteY83-9450" fmla="*/ 4663727 h 5311470"/>
                <a:gd name="connsiteX84-9451" fmla="*/ 3892233 w 4098122"/>
                <a:gd name="connsiteY84-9452" fmla="*/ 4384532 h 5311470"/>
                <a:gd name="connsiteX85-9453" fmla="*/ 3881440 w 4098122"/>
                <a:gd name="connsiteY85-9454" fmla="*/ 4105336 h 5311470"/>
                <a:gd name="connsiteX86-9455" fmla="*/ 3924612 w 4098122"/>
                <a:gd name="connsiteY86-9456" fmla="*/ 4071832 h 5311470"/>
                <a:gd name="connsiteX87-9457" fmla="*/ 3899780 w 4098122"/>
                <a:gd name="connsiteY87-9458" fmla="*/ 3931880 h 5311470"/>
                <a:gd name="connsiteX88-9459" fmla="*/ 3872811 w 4098122"/>
                <a:gd name="connsiteY88-9460" fmla="*/ 3820202 h 5311470"/>
                <a:gd name="connsiteX89-9461" fmla="*/ 3892233 w 4098122"/>
                <a:gd name="connsiteY89-9462" fmla="*/ 3602783 h 5311470"/>
                <a:gd name="connsiteX90-9463" fmla="*/ 3878749 w 4098122"/>
                <a:gd name="connsiteY90-9464" fmla="*/ 3246828 h 5311470"/>
                <a:gd name="connsiteX91-9465" fmla="*/ 3913820 w 4098122"/>
                <a:gd name="connsiteY91-9466" fmla="*/ 3111398 h 5311470"/>
                <a:gd name="connsiteX92-9467" fmla="*/ 3924612 w 4098122"/>
                <a:gd name="connsiteY92-9468" fmla="*/ 3055560 h 5311470"/>
                <a:gd name="connsiteX93-9469" fmla="*/ 3903026 w 4098122"/>
                <a:gd name="connsiteY93-9470" fmla="*/ 2910378 h 5311470"/>
                <a:gd name="connsiteX94-9471" fmla="*/ 3897643 w 4098122"/>
                <a:gd name="connsiteY94-9472" fmla="*/ 2689852 h 5311470"/>
                <a:gd name="connsiteX95-9473" fmla="*/ 3859853 w 4098122"/>
                <a:gd name="connsiteY95-9474" fmla="*/ 2564175 h 5311470"/>
                <a:gd name="connsiteX96-9475" fmla="*/ 3838267 w 4098122"/>
                <a:gd name="connsiteY96-9476" fmla="*/ 2541839 h 5311470"/>
                <a:gd name="connsiteX97-9477" fmla="*/ 3827474 w 4098122"/>
                <a:gd name="connsiteY97-9478" fmla="*/ 2407825 h 5311470"/>
                <a:gd name="connsiteX98-9479" fmla="*/ 3838267 w 4098122"/>
                <a:gd name="connsiteY98-9480" fmla="*/ 2374321 h 5311470"/>
                <a:gd name="connsiteX99-9481" fmla="*/ 3849060 w 4098122"/>
                <a:gd name="connsiteY99-9482" fmla="*/ 2296146 h 5311470"/>
                <a:gd name="connsiteX100-9483" fmla="*/ 3870647 w 4098122"/>
                <a:gd name="connsiteY100-9484" fmla="*/ 2273811 h 5311470"/>
                <a:gd name="connsiteX101-9485" fmla="*/ 3903026 w 4098122"/>
                <a:gd name="connsiteY101-9486" fmla="*/ 2184469 h 5311470"/>
                <a:gd name="connsiteX102-9487" fmla="*/ 3913820 w 4098122"/>
                <a:gd name="connsiteY102-9488" fmla="*/ 2005783 h 5311470"/>
                <a:gd name="connsiteX103-9489" fmla="*/ 3935406 w 4098122"/>
                <a:gd name="connsiteY103-9490" fmla="*/ 1793595 h 5311470"/>
                <a:gd name="connsiteX104-9491" fmla="*/ 3924612 w 4098122"/>
                <a:gd name="connsiteY104-9492" fmla="*/ 1648413 h 5311470"/>
                <a:gd name="connsiteX105-9493" fmla="*/ 3946199 w 4098122"/>
                <a:gd name="connsiteY105-9494" fmla="*/ 1614909 h 5311470"/>
                <a:gd name="connsiteX106-9495" fmla="*/ 3940816 w 4098122"/>
                <a:gd name="connsiteY106-9496" fmla="*/ 1485848 h 5311470"/>
                <a:gd name="connsiteX107-9497" fmla="*/ 3947836 w 4098122"/>
                <a:gd name="connsiteY107-9498" fmla="*/ 1378692 h 5311470"/>
                <a:gd name="connsiteX108-9499" fmla="*/ 3931105 w 4098122"/>
                <a:gd name="connsiteY108-9500" fmla="*/ 1305039 h 5311470"/>
                <a:gd name="connsiteX109-9501" fmla="*/ 3913293 w 4098122"/>
                <a:gd name="connsiteY109-9502" fmla="*/ 1178655 h 5311470"/>
                <a:gd name="connsiteX110-9503" fmla="*/ 3903026 w 4098122"/>
                <a:gd name="connsiteY110-9504" fmla="*/ 676810 h 5311470"/>
                <a:gd name="connsiteX111-9505" fmla="*/ 3917066 w 4098122"/>
                <a:gd name="connsiteY111-9506" fmla="*/ 454869 h 5311470"/>
                <a:gd name="connsiteX112-9507" fmla="*/ 3892233 w 4098122"/>
                <a:gd name="connsiteY112-9508" fmla="*/ 397615 h 5311470"/>
                <a:gd name="connsiteX113-9509" fmla="*/ 3913820 w 4098122"/>
                <a:gd name="connsiteY113-9510" fmla="*/ 218929 h 5311470"/>
                <a:gd name="connsiteX114-9511" fmla="*/ 3827474 w 4098122"/>
                <a:gd name="connsiteY114-9512" fmla="*/ 196594 h 5311470"/>
                <a:gd name="connsiteX115-9513" fmla="*/ 3795094 w 4098122"/>
                <a:gd name="connsiteY115-9514" fmla="*/ 174258 h 5311470"/>
                <a:gd name="connsiteX116-9515" fmla="*/ 3740402 w 4098122"/>
                <a:gd name="connsiteY116-9516" fmla="*/ 170044 h 5311470"/>
                <a:gd name="connsiteX117-9517" fmla="*/ 3686865 w 4098122"/>
                <a:gd name="connsiteY117-9518" fmla="*/ 178383 h 5311470"/>
                <a:gd name="connsiteX118-9519" fmla="*/ 3643626 w 4098122"/>
                <a:gd name="connsiteY118-9520" fmla="*/ 168568 h 5311470"/>
                <a:gd name="connsiteX119-9521" fmla="*/ 3558732 w 4098122"/>
                <a:gd name="connsiteY119-9522" fmla="*/ 180474 h 5311470"/>
                <a:gd name="connsiteX120-9523" fmla="*/ 3381688 w 4098122"/>
                <a:gd name="connsiteY120-9524" fmla="*/ 188165 h 5311470"/>
                <a:gd name="connsiteX121-9525" fmla="*/ 3204582 w 4098122"/>
                <a:gd name="connsiteY121-9526" fmla="*/ 182687 h 5311470"/>
                <a:gd name="connsiteX122-9527" fmla="*/ 3169088 w 4098122"/>
                <a:gd name="connsiteY122-9528" fmla="*/ 174258 h 5311470"/>
                <a:gd name="connsiteX123-9529" fmla="*/ 3136709 w 4098122"/>
                <a:gd name="connsiteY123-9530" fmla="*/ 163090 h 5311470"/>
                <a:gd name="connsiteX124-9531" fmla="*/ 3111646 w 4098122"/>
                <a:gd name="connsiteY124-9532" fmla="*/ 161614 h 5311470"/>
                <a:gd name="connsiteX125-9533" fmla="*/ 3030414 w 4098122"/>
                <a:gd name="connsiteY125-9534" fmla="*/ 159276 h 5311470"/>
                <a:gd name="connsiteX126-9535" fmla="*/ 2856086 w 4098122"/>
                <a:gd name="connsiteY126-9536" fmla="*/ 151922 h 5311470"/>
                <a:gd name="connsiteX127-9537" fmla="*/ 2445944 w 4098122"/>
                <a:gd name="connsiteY127-9538" fmla="*/ 174258 h 5311470"/>
                <a:gd name="connsiteX128-9539" fmla="*/ 2118307 w 4098122"/>
                <a:gd name="connsiteY128-9540" fmla="*/ 150448 h 5311470"/>
                <a:gd name="connsiteX129-9541" fmla="*/ 1882561 w 4098122"/>
                <a:gd name="connsiteY129-9542" fmla="*/ 154045 h 5311470"/>
                <a:gd name="connsiteX130-9543" fmla="*/ 1712006 w 4098122"/>
                <a:gd name="connsiteY130-9544" fmla="*/ 140754 h 5311470"/>
                <a:gd name="connsiteX131-9545" fmla="*/ 1237105 w 4098122"/>
                <a:gd name="connsiteY131-9546" fmla="*/ 163090 h 5311470"/>
                <a:gd name="connsiteX132-9547" fmla="*/ 1160470 w 4098122"/>
                <a:gd name="connsiteY132-9548" fmla="*/ 163031 h 5311470"/>
                <a:gd name="connsiteX133-9549" fmla="*/ 1106861 w 4098122"/>
                <a:gd name="connsiteY133-9550" fmla="*/ 161556 h 5311470"/>
                <a:gd name="connsiteX134-9551" fmla="*/ 1056735 w 4098122"/>
                <a:gd name="connsiteY134-9552" fmla="*/ 149710 h 5311470"/>
                <a:gd name="connsiteX135-9553" fmla="*/ 1007681 w 4098122"/>
                <a:gd name="connsiteY135-9554" fmla="*/ 0 h 5311470"/>
                <a:gd name="connsiteX136-9555" fmla="*/ 1100279 w 4098122"/>
                <a:gd name="connsiteY136-9556" fmla="*/ 23149 h 5311470"/>
                <a:gd name="connsiteX137-9557" fmla="*/ 1169727 w 4098122"/>
                <a:gd name="connsiteY137-9558" fmla="*/ 69448 h 5311470"/>
                <a:gd name="connsiteX138-9559" fmla="*/ 1679013 w 4098122"/>
                <a:gd name="connsiteY138-9560" fmla="*/ 46298 h 5311470"/>
                <a:gd name="connsiteX139-9561" fmla="*/ 1760036 w 4098122"/>
                <a:gd name="connsiteY139-9562" fmla="*/ 23149 h 5311470"/>
                <a:gd name="connsiteX140-9563" fmla="*/ 2107276 w 4098122"/>
                <a:gd name="connsiteY140-9564" fmla="*/ 34724 h 5311470"/>
                <a:gd name="connsiteX141-9565" fmla="*/ 2466092 w 4098122"/>
                <a:gd name="connsiteY141-9566" fmla="*/ 81022 h 5311470"/>
                <a:gd name="connsiteX142-9567" fmla="*/ 2905930 w 4098122"/>
                <a:gd name="connsiteY142-9568" fmla="*/ 57873 h 5311470"/>
                <a:gd name="connsiteX143-9569" fmla="*/ 3010102 w 4098122"/>
                <a:gd name="connsiteY143-9570" fmla="*/ 34724 h 5311470"/>
                <a:gd name="connsiteX144-9571" fmla="*/ 3183722 w 4098122"/>
                <a:gd name="connsiteY144-9572" fmla="*/ 46298 h 5311470"/>
                <a:gd name="connsiteX145-9573" fmla="*/ 3206871 w 4098122"/>
                <a:gd name="connsiteY145-9574" fmla="*/ 69448 h 5311470"/>
                <a:gd name="connsiteX146-9575" fmla="*/ 3241595 w 4098122"/>
                <a:gd name="connsiteY146-9576" fmla="*/ 81022 h 5311470"/>
                <a:gd name="connsiteX147-9577" fmla="*/ 3264745 w 4098122"/>
                <a:gd name="connsiteY147-9578" fmla="*/ 104172 h 5311470"/>
                <a:gd name="connsiteX148-9579" fmla="*/ 3368917 w 4098122"/>
                <a:gd name="connsiteY148-9580" fmla="*/ 81022 h 5311470"/>
                <a:gd name="connsiteX149-9581" fmla="*/ 3693008 w 4098122"/>
                <a:gd name="connsiteY149-9582" fmla="*/ 69448 h 5311470"/>
                <a:gd name="connsiteX150-9583" fmla="*/ 3739307 w 4098122"/>
                <a:gd name="connsiteY150-9584" fmla="*/ 46298 h 5311470"/>
                <a:gd name="connsiteX151-9585" fmla="*/ 3774031 w 4098122"/>
                <a:gd name="connsiteY151-9586" fmla="*/ 23149 h 5311470"/>
                <a:gd name="connsiteX152-9587" fmla="*/ 3831904 w 4098122"/>
                <a:gd name="connsiteY152-9588" fmla="*/ 69448 h 5311470"/>
                <a:gd name="connsiteX153-9589" fmla="*/ 3912927 w 4098122"/>
                <a:gd name="connsiteY153-9590" fmla="*/ 81022 h 5311470"/>
                <a:gd name="connsiteX154-9591" fmla="*/ 3947651 w 4098122"/>
                <a:gd name="connsiteY154-9592" fmla="*/ 104172 h 5311470"/>
                <a:gd name="connsiteX155-9593" fmla="*/ 4040249 w 4098122"/>
                <a:gd name="connsiteY155-9594" fmla="*/ 127321 h 5311470"/>
                <a:gd name="connsiteX156-9595" fmla="*/ 4017099 w 4098122"/>
                <a:gd name="connsiteY156-9596" fmla="*/ 312516 h 5311470"/>
                <a:gd name="connsiteX157-9597" fmla="*/ 4005524 w 4098122"/>
                <a:gd name="connsiteY157-9598" fmla="*/ 347240 h 5311470"/>
                <a:gd name="connsiteX158-9599" fmla="*/ 4028674 w 4098122"/>
                <a:gd name="connsiteY158-9600" fmla="*/ 601883 h 5311470"/>
                <a:gd name="connsiteX159-9601" fmla="*/ 4040249 w 4098122"/>
                <a:gd name="connsiteY159-9602" fmla="*/ 1169043 h 5311470"/>
                <a:gd name="connsiteX160-9603" fmla="*/ 4063398 w 4098122"/>
                <a:gd name="connsiteY160-9604" fmla="*/ 1238491 h 5311470"/>
                <a:gd name="connsiteX161-9605" fmla="*/ 4074973 w 4098122"/>
                <a:gd name="connsiteY161-9606" fmla="*/ 1273215 h 5311470"/>
                <a:gd name="connsiteX162-9607" fmla="*/ 4098122 w 4098122"/>
                <a:gd name="connsiteY162-9608" fmla="*/ 1354238 h 5311470"/>
                <a:gd name="connsiteX163-9609" fmla="*/ 4074973 w 4098122"/>
                <a:gd name="connsiteY163-9610" fmla="*/ 1574157 h 5311470"/>
                <a:gd name="connsiteX164-9611" fmla="*/ 4051823 w 4098122"/>
                <a:gd name="connsiteY164-9612" fmla="*/ 1608881 h 5311470"/>
                <a:gd name="connsiteX165-9613" fmla="*/ 4063398 w 4098122"/>
                <a:gd name="connsiteY165-9614" fmla="*/ 1759352 h 5311470"/>
                <a:gd name="connsiteX166-9615" fmla="*/ 4040249 w 4098122"/>
                <a:gd name="connsiteY166-9616" fmla="*/ 1979271 h 5311470"/>
                <a:gd name="connsiteX167-9617" fmla="*/ 4028674 w 4098122"/>
                <a:gd name="connsiteY167-9618" fmla="*/ 2164466 h 5311470"/>
                <a:gd name="connsiteX168-9619" fmla="*/ 3993950 w 4098122"/>
                <a:gd name="connsiteY168-9620" fmla="*/ 2257063 h 5311470"/>
                <a:gd name="connsiteX169-9621" fmla="*/ 3970800 w 4098122"/>
                <a:gd name="connsiteY169-9622" fmla="*/ 2280212 h 5311470"/>
                <a:gd name="connsiteX170-9623" fmla="*/ 3959226 w 4098122"/>
                <a:gd name="connsiteY170-9624" fmla="*/ 2361235 h 5311470"/>
                <a:gd name="connsiteX171-9625" fmla="*/ 3947651 w 4098122"/>
                <a:gd name="connsiteY171-9626" fmla="*/ 2395959 h 5311470"/>
                <a:gd name="connsiteX172-9627" fmla="*/ 3959226 w 4098122"/>
                <a:gd name="connsiteY172-9628" fmla="*/ 2534855 h 5311470"/>
                <a:gd name="connsiteX173-9629" fmla="*/ 3982375 w 4098122"/>
                <a:gd name="connsiteY173-9630" fmla="*/ 2558005 h 5311470"/>
                <a:gd name="connsiteX174-9631" fmla="*/ 3993950 w 4098122"/>
                <a:gd name="connsiteY174-9632" fmla="*/ 2592729 h 5311470"/>
                <a:gd name="connsiteX175-9633" fmla="*/ 4028674 w 4098122"/>
                <a:gd name="connsiteY175-9634" fmla="*/ 2916820 h 5311470"/>
                <a:gd name="connsiteX176-9635" fmla="*/ 4051823 w 4098122"/>
                <a:gd name="connsiteY176-9636" fmla="*/ 3067291 h 5311470"/>
                <a:gd name="connsiteX177-9637" fmla="*/ 4040249 w 4098122"/>
                <a:gd name="connsiteY177-9638" fmla="*/ 3125164 h 5311470"/>
                <a:gd name="connsiteX178-9639" fmla="*/ 4029899 w 4098122"/>
                <a:gd name="connsiteY178-9640" fmla="*/ 3164921 h 5311470"/>
                <a:gd name="connsiteX179-9641" fmla="*/ 4031149 w 4098122"/>
                <a:gd name="connsiteY179-9642" fmla="*/ 3158443 h 5311470"/>
                <a:gd name="connsiteX180-9643" fmla="*/ 4029899 w 4098122"/>
                <a:gd name="connsiteY180-9644" fmla="*/ 3164921 h 5311470"/>
                <a:gd name="connsiteX181-9645" fmla="*/ 4017099 w 4098122"/>
                <a:gd name="connsiteY181-9646" fmla="*/ 3229336 h 5311470"/>
                <a:gd name="connsiteX182-9647" fmla="*/ 4017099 w 4098122"/>
                <a:gd name="connsiteY182-9648" fmla="*/ 3634450 h 5311470"/>
                <a:gd name="connsiteX183-9649" fmla="*/ 4051823 w 4098122"/>
                <a:gd name="connsiteY183-9650" fmla="*/ 3842795 h 5311470"/>
                <a:gd name="connsiteX184-9651" fmla="*/ 4063398 w 4098122"/>
                <a:gd name="connsiteY184-9652" fmla="*/ 3981691 h 5311470"/>
                <a:gd name="connsiteX185-9653" fmla="*/ 4051823 w 4098122"/>
                <a:gd name="connsiteY185-9654" fmla="*/ 4120587 h 5311470"/>
                <a:gd name="connsiteX186-9655" fmla="*/ 4040249 w 4098122"/>
                <a:gd name="connsiteY186-9656" fmla="*/ 4155311 h 5311470"/>
                <a:gd name="connsiteX187-9657" fmla="*/ 4017099 w 4098122"/>
                <a:gd name="connsiteY187-9658" fmla="*/ 4444678 h 5311470"/>
                <a:gd name="connsiteX188-9659" fmla="*/ 4028674 w 4098122"/>
                <a:gd name="connsiteY188-9660" fmla="*/ 4734045 h 5311470"/>
                <a:gd name="connsiteX189-9661" fmla="*/ 4040249 w 4098122"/>
                <a:gd name="connsiteY189-9662" fmla="*/ 4768769 h 5311470"/>
                <a:gd name="connsiteX190-9663" fmla="*/ 4025844 w 4098122"/>
                <a:gd name="connsiteY190-9664" fmla="*/ 5150698 h 5311470"/>
                <a:gd name="connsiteX191-9665" fmla="*/ 4014270 w 4098122"/>
                <a:gd name="connsiteY191-9666" fmla="*/ 5275190 h 5311470"/>
                <a:gd name="connsiteX192-9667" fmla="*/ 3936076 w 4098122"/>
                <a:gd name="connsiteY192-9668" fmla="*/ 5254906 h 5311470"/>
                <a:gd name="connsiteX193-9669" fmla="*/ 3889778 w 4098122"/>
                <a:gd name="connsiteY193-9670" fmla="*/ 5243331 h 5311470"/>
                <a:gd name="connsiteX194-9671" fmla="*/ 3788546 w 4098122"/>
                <a:gd name="connsiteY194-9672" fmla="*/ 5240502 h 5311470"/>
                <a:gd name="connsiteX195-9673" fmla="*/ 3713143 w 4098122"/>
                <a:gd name="connsiteY195-9674" fmla="*/ 5246382 h 5311470"/>
                <a:gd name="connsiteX196-9675" fmla="*/ 3655455 w 4098122"/>
                <a:gd name="connsiteY196-9676" fmla="*/ 5234733 h 5311470"/>
                <a:gd name="connsiteX197-9677" fmla="*/ 3600411 w 4098122"/>
                <a:gd name="connsiteY197-9678" fmla="*/ 5231757 h 5311470"/>
                <a:gd name="connsiteX198-9679" fmla="*/ 3565686 w 4098122"/>
                <a:gd name="connsiteY198-9680" fmla="*/ 5243331 h 5311470"/>
                <a:gd name="connsiteX199-9681" fmla="*/ 2350345 w 4098122"/>
                <a:gd name="connsiteY199-9682" fmla="*/ 5266481 h 5311470"/>
                <a:gd name="connsiteX200-9683" fmla="*/ 2188299 w 4098122"/>
                <a:gd name="connsiteY200-9684" fmla="*/ 5289630 h 5311470"/>
                <a:gd name="connsiteX201-9685" fmla="*/ 2095702 w 4098122"/>
                <a:gd name="connsiteY201-9686" fmla="*/ 5301205 h 5311470"/>
                <a:gd name="connsiteX202-9687" fmla="*/ 2049329 w 4098122"/>
                <a:gd name="connsiteY202-9688" fmla="*/ 5306936 h 5311470"/>
                <a:gd name="connsiteX203-9689" fmla="*/ 1968380 w 4098122"/>
                <a:gd name="connsiteY203-9690" fmla="*/ 5301205 h 5311470"/>
                <a:gd name="connsiteX204-9691" fmla="*/ 1748461 w 4098122"/>
                <a:gd name="connsiteY204-9692" fmla="*/ 5289630 h 5311470"/>
                <a:gd name="connsiteX205-9693" fmla="*/ 1574841 w 4098122"/>
                <a:gd name="connsiteY205-9694" fmla="*/ 5266481 h 5311470"/>
                <a:gd name="connsiteX206-9695" fmla="*/ 1505393 w 4098122"/>
                <a:gd name="connsiteY206-9696" fmla="*/ 5243331 h 5311470"/>
                <a:gd name="connsiteX207-9697" fmla="*/ 1470669 w 4098122"/>
                <a:gd name="connsiteY207-9698" fmla="*/ 5231757 h 5311470"/>
                <a:gd name="connsiteX208-9699" fmla="*/ 1435945 w 4098122"/>
                <a:gd name="connsiteY208-9700" fmla="*/ 5220182 h 5311470"/>
                <a:gd name="connsiteX209-9701" fmla="*/ 1366497 w 4098122"/>
                <a:gd name="connsiteY209-9702" fmla="*/ 5208607 h 5311470"/>
                <a:gd name="connsiteX210-9703" fmla="*/ 1331773 w 4098122"/>
                <a:gd name="connsiteY210-9704" fmla="*/ 5197033 h 5311470"/>
                <a:gd name="connsiteX211-9705" fmla="*/ 1273899 w 4098122"/>
                <a:gd name="connsiteY211-9706" fmla="*/ 5185458 h 5311470"/>
                <a:gd name="connsiteX212-9707" fmla="*/ 1088704 w 4098122"/>
                <a:gd name="connsiteY212-9708" fmla="*/ 5197033 h 5311470"/>
                <a:gd name="connsiteX213-9709" fmla="*/ 1030831 w 4098122"/>
                <a:gd name="connsiteY213-9710" fmla="*/ 5208607 h 5311470"/>
                <a:gd name="connsiteX214-9711" fmla="*/ 799337 w 4098122"/>
                <a:gd name="connsiteY214-9712" fmla="*/ 5197033 h 5311470"/>
                <a:gd name="connsiteX215-9713" fmla="*/ 648866 w 4098122"/>
                <a:gd name="connsiteY215-9714" fmla="*/ 5231757 h 5311470"/>
                <a:gd name="connsiteX216-9715" fmla="*/ 452097 w 4098122"/>
                <a:gd name="connsiteY216-9716" fmla="*/ 5197033 h 5311470"/>
                <a:gd name="connsiteX217-9717" fmla="*/ 244625 w 4098122"/>
                <a:gd name="connsiteY217-9718" fmla="*/ 5207919 h 5311470"/>
                <a:gd name="connsiteX218-9719" fmla="*/ 174304 w 4098122"/>
                <a:gd name="connsiteY218-9720" fmla="*/ 5220182 h 5311470"/>
                <a:gd name="connsiteX219-9721" fmla="*/ 117808 w 4098122"/>
                <a:gd name="connsiteY219-9722" fmla="*/ 5228128 h 5311470"/>
                <a:gd name="connsiteX220-9723" fmla="*/ 12259 w 4098122"/>
                <a:gd name="connsiteY220-9724" fmla="*/ 5243331 h 5311470"/>
                <a:gd name="connsiteX221-9725" fmla="*/ 23144 w 4098122"/>
                <a:gd name="connsiteY221-9726" fmla="*/ 5109442 h 5311470"/>
                <a:gd name="connsiteX222-9727" fmla="*/ 46294 w 4098122"/>
                <a:gd name="connsiteY222-9728" fmla="*/ 5020289 h 5311470"/>
                <a:gd name="connsiteX223-9729" fmla="*/ 35408 w 4098122"/>
                <a:gd name="connsiteY223-9730" fmla="*/ 4826643 h 5311470"/>
                <a:gd name="connsiteX224-9731" fmla="*/ 58557 w 4098122"/>
                <a:gd name="connsiteY224-9732" fmla="*/ 4791919 h 5311470"/>
                <a:gd name="connsiteX225-9733" fmla="*/ 70132 w 4098122"/>
                <a:gd name="connsiteY225-9734" fmla="*/ 4745620 h 5311470"/>
                <a:gd name="connsiteX226-9735" fmla="*/ 35408 w 4098122"/>
                <a:gd name="connsiteY226-9736" fmla="*/ 4676172 h 5311470"/>
                <a:gd name="connsiteX227-9737" fmla="*/ 23833 w 4098122"/>
                <a:gd name="connsiteY227-9738" fmla="*/ 4641448 h 5311470"/>
                <a:gd name="connsiteX228-9739" fmla="*/ 35408 w 4098122"/>
                <a:gd name="connsiteY228-9740" fmla="*/ 4514126 h 5311470"/>
                <a:gd name="connsiteX229-9741" fmla="*/ 46983 w 4098122"/>
                <a:gd name="connsiteY229-9742" fmla="*/ 4467828 h 5311470"/>
                <a:gd name="connsiteX230-9743" fmla="*/ 70132 w 4098122"/>
                <a:gd name="connsiteY230-9744" fmla="*/ 4363655 h 5311470"/>
                <a:gd name="connsiteX231-9745" fmla="*/ 58557 w 4098122"/>
                <a:gd name="connsiteY231-9746" fmla="*/ 4305782 h 5311470"/>
                <a:gd name="connsiteX232-9747" fmla="*/ 46983 w 4098122"/>
                <a:gd name="connsiteY232-9748" fmla="*/ 4236334 h 5311470"/>
                <a:gd name="connsiteX233-9749" fmla="*/ 23833 w 4098122"/>
                <a:gd name="connsiteY233-9750" fmla="*/ 4166886 h 5311470"/>
                <a:gd name="connsiteX234-9751" fmla="*/ 35408 w 4098122"/>
                <a:gd name="connsiteY234-9752" fmla="*/ 3877519 h 5311470"/>
                <a:gd name="connsiteX235-9753" fmla="*/ 46983 w 4098122"/>
                <a:gd name="connsiteY235-9754" fmla="*/ 3819645 h 5311470"/>
                <a:gd name="connsiteX236-9755" fmla="*/ 116431 w 4098122"/>
                <a:gd name="connsiteY236-9756" fmla="*/ 3750197 h 5311470"/>
                <a:gd name="connsiteX237-9757" fmla="*/ 93281 w 4098122"/>
                <a:gd name="connsiteY237-9758" fmla="*/ 3611301 h 5311470"/>
                <a:gd name="connsiteX238-9759" fmla="*/ 70132 w 4098122"/>
                <a:gd name="connsiteY238-9760" fmla="*/ 3576577 h 5311470"/>
                <a:gd name="connsiteX239-9761" fmla="*/ 58557 w 4098122"/>
                <a:gd name="connsiteY239-9762" fmla="*/ 3437681 h 5311470"/>
                <a:gd name="connsiteX240-9763" fmla="*/ 35408 w 4098122"/>
                <a:gd name="connsiteY240-9764" fmla="*/ 3345083 h 5311470"/>
                <a:gd name="connsiteX241-9765" fmla="*/ 12259 w 4098122"/>
                <a:gd name="connsiteY241-9766" fmla="*/ 3264060 h 5311470"/>
                <a:gd name="connsiteX242-9767" fmla="*/ 23833 w 4098122"/>
                <a:gd name="connsiteY242-9768" fmla="*/ 3078866 h 5311470"/>
                <a:gd name="connsiteX243-9769" fmla="*/ 46983 w 4098122"/>
                <a:gd name="connsiteY243-9770" fmla="*/ 3009417 h 5311470"/>
                <a:gd name="connsiteX244-9771" fmla="*/ 58557 w 4098122"/>
                <a:gd name="connsiteY244-9772" fmla="*/ 2974693 h 5311470"/>
                <a:gd name="connsiteX245-9773" fmla="*/ 46983 w 4098122"/>
                <a:gd name="connsiteY245-9774" fmla="*/ 2812648 h 5311470"/>
                <a:gd name="connsiteX246-9775" fmla="*/ 35408 w 4098122"/>
                <a:gd name="connsiteY246-9776" fmla="*/ 2673752 h 5311470"/>
                <a:gd name="connsiteX247-9777" fmla="*/ 46983 w 4098122"/>
                <a:gd name="connsiteY247-9778" fmla="*/ 2523281 h 5311470"/>
                <a:gd name="connsiteX248-9779" fmla="*/ 70132 w 4098122"/>
                <a:gd name="connsiteY248-9780" fmla="*/ 2453833 h 5311470"/>
                <a:gd name="connsiteX249-9781" fmla="*/ 58557 w 4098122"/>
                <a:gd name="connsiteY249-9782" fmla="*/ 2257063 h 5311470"/>
                <a:gd name="connsiteX250-9783" fmla="*/ 46983 w 4098122"/>
                <a:gd name="connsiteY250-9784" fmla="*/ 2210764 h 5311470"/>
                <a:gd name="connsiteX251-9785" fmla="*/ 23833 w 4098122"/>
                <a:gd name="connsiteY251-9786" fmla="*/ 2176040 h 5311470"/>
                <a:gd name="connsiteX252-9787" fmla="*/ 23833 w 4098122"/>
                <a:gd name="connsiteY252-9788" fmla="*/ 1828800 h 5311470"/>
                <a:gd name="connsiteX253-9789" fmla="*/ 35408 w 4098122"/>
                <a:gd name="connsiteY253-9790" fmla="*/ 1713053 h 5311470"/>
                <a:gd name="connsiteX254-9791" fmla="*/ 58557 w 4098122"/>
                <a:gd name="connsiteY254-9792" fmla="*/ 1643605 h 5311470"/>
                <a:gd name="connsiteX255-9793" fmla="*/ 35408 w 4098122"/>
                <a:gd name="connsiteY255-9794" fmla="*/ 1481559 h 5311470"/>
                <a:gd name="connsiteX256-9795" fmla="*/ 23833 w 4098122"/>
                <a:gd name="connsiteY256-9796" fmla="*/ 1446835 h 5311470"/>
                <a:gd name="connsiteX257-9797" fmla="*/ 684 w 4098122"/>
                <a:gd name="connsiteY257-9798" fmla="*/ 1365812 h 5311470"/>
                <a:gd name="connsiteX258-9799" fmla="*/ 12259 w 4098122"/>
                <a:gd name="connsiteY258-9800" fmla="*/ 1192192 h 5311470"/>
                <a:gd name="connsiteX259-9801" fmla="*/ 23833 w 4098122"/>
                <a:gd name="connsiteY259-9802" fmla="*/ 1157468 h 5311470"/>
                <a:gd name="connsiteX260-9803" fmla="*/ 58557 w 4098122"/>
                <a:gd name="connsiteY260-9804" fmla="*/ 1064871 h 5311470"/>
                <a:gd name="connsiteX261-9805" fmla="*/ 46983 w 4098122"/>
                <a:gd name="connsiteY261-9806" fmla="*/ 844952 h 5311470"/>
                <a:gd name="connsiteX262-9807" fmla="*/ 35408 w 4098122"/>
                <a:gd name="connsiteY262-9808" fmla="*/ 787078 h 5311470"/>
                <a:gd name="connsiteX263-9809" fmla="*/ 23833 w 4098122"/>
                <a:gd name="connsiteY263-9810" fmla="*/ 648182 h 5311470"/>
                <a:gd name="connsiteX264-9811" fmla="*/ 12259 w 4098122"/>
                <a:gd name="connsiteY264-9812" fmla="*/ 555585 h 5311470"/>
                <a:gd name="connsiteX265-9813" fmla="*/ 23833 w 4098122"/>
                <a:gd name="connsiteY265-9814" fmla="*/ 115747 h 5311470"/>
                <a:gd name="connsiteX266-9815" fmla="*/ 70132 w 4098122"/>
                <a:gd name="connsiteY266-9816" fmla="*/ 69448 h 5311470"/>
                <a:gd name="connsiteX267-9817" fmla="*/ 428947 w 4098122"/>
                <a:gd name="connsiteY267-9818" fmla="*/ 69448 h 5311470"/>
                <a:gd name="connsiteX268-9819" fmla="*/ 556269 w 4098122"/>
                <a:gd name="connsiteY268-9820" fmla="*/ 81022 h 5311470"/>
                <a:gd name="connsiteX269-9821" fmla="*/ 891935 w 4098122"/>
                <a:gd name="connsiteY269-9822" fmla="*/ 57873 h 5311470"/>
                <a:gd name="connsiteX270-9823" fmla="*/ 926659 w 4098122"/>
                <a:gd name="connsiteY270-9824" fmla="*/ 46298 h 5311470"/>
                <a:gd name="connsiteX271-9825" fmla="*/ 961383 w 4098122"/>
                <a:gd name="connsiteY271-9826" fmla="*/ 23149 h 5311470"/>
                <a:gd name="connsiteX272-9827" fmla="*/ 1007681 w 4098122"/>
                <a:gd name="connsiteY272-9828" fmla="*/ 0 h 5311470"/>
                <a:gd name="connsiteX0-9829" fmla="*/ 1056735 w 4098122"/>
                <a:gd name="connsiteY0-9830" fmla="*/ 149710 h 5311470"/>
                <a:gd name="connsiteX1-9831" fmla="*/ 1010449 w 4098122"/>
                <a:gd name="connsiteY1-9832" fmla="*/ 140754 h 5311470"/>
                <a:gd name="connsiteX2-9833" fmla="*/ 912755 w 4098122"/>
                <a:gd name="connsiteY2-9834" fmla="*/ 151921 h 5311470"/>
                <a:gd name="connsiteX3-9835" fmla="*/ 665066 w 4098122"/>
                <a:gd name="connsiteY3-9836" fmla="*/ 174258 h 5311470"/>
                <a:gd name="connsiteX4-9837" fmla="*/ 546340 w 4098122"/>
                <a:gd name="connsiteY4-9838" fmla="*/ 163090 h 5311470"/>
                <a:gd name="connsiteX5-9839" fmla="*/ 193938 w 4098122"/>
                <a:gd name="connsiteY5-9840" fmla="*/ 169028 h 5311470"/>
                <a:gd name="connsiteX6-9841" fmla="*/ 168578 w 4098122"/>
                <a:gd name="connsiteY6-9842" fmla="*/ 207762 h 5311470"/>
                <a:gd name="connsiteX7-9843" fmla="*/ 187473 w 4098122"/>
                <a:gd name="connsiteY7-9844" fmla="*/ 608390 h 5311470"/>
                <a:gd name="connsiteX8-9845" fmla="*/ 208505 w 4098122"/>
                <a:gd name="connsiteY8-9846" fmla="*/ 760923 h 5311470"/>
                <a:gd name="connsiteX9-9847" fmla="*/ 179372 w 4098122"/>
                <a:gd name="connsiteY9-9848" fmla="*/ 855496 h 5311470"/>
                <a:gd name="connsiteX10-9849" fmla="*/ 190165 w 4098122"/>
                <a:gd name="connsiteY10-9850" fmla="*/ 911336 h 5311470"/>
                <a:gd name="connsiteX11-9851" fmla="*/ 222545 w 4098122"/>
                <a:gd name="connsiteY11-9852" fmla="*/ 1056518 h 5311470"/>
                <a:gd name="connsiteX12-9853" fmla="*/ 209587 w 4098122"/>
                <a:gd name="connsiteY12-9854" fmla="*/ 1198869 h 5311470"/>
                <a:gd name="connsiteX13-9855" fmla="*/ 193411 w 4098122"/>
                <a:gd name="connsiteY13-9856" fmla="*/ 1287934 h 5311470"/>
                <a:gd name="connsiteX14-9857" fmla="*/ 146992 w 4098122"/>
                <a:gd name="connsiteY14-9858" fmla="*/ 1413887 h 5311470"/>
                <a:gd name="connsiteX15-9859" fmla="*/ 168578 w 4098122"/>
                <a:gd name="connsiteY15-9860" fmla="*/ 1492062 h 5311470"/>
                <a:gd name="connsiteX16-9861" fmla="*/ 179372 w 4098122"/>
                <a:gd name="connsiteY16-9862" fmla="*/ 1525566 h 5311470"/>
                <a:gd name="connsiteX17-9863" fmla="*/ 200958 w 4098122"/>
                <a:gd name="connsiteY17-9864" fmla="*/ 1681916 h 5311470"/>
                <a:gd name="connsiteX18-9865" fmla="*/ 179372 w 4098122"/>
                <a:gd name="connsiteY18-9866" fmla="*/ 1748923 h 5311470"/>
                <a:gd name="connsiteX19-9867" fmla="*/ 168578 w 4098122"/>
                <a:gd name="connsiteY19-9868" fmla="*/ 1860602 h 5311470"/>
                <a:gd name="connsiteX20-9869" fmla="*/ 204205 w 4098122"/>
                <a:gd name="connsiteY20-9870" fmla="*/ 2148134 h 5311470"/>
                <a:gd name="connsiteX21-9871" fmla="*/ 190165 w 4098122"/>
                <a:gd name="connsiteY21-9872" fmla="*/ 2229139 h 5311470"/>
                <a:gd name="connsiteX22-9873" fmla="*/ 200958 w 4098122"/>
                <a:gd name="connsiteY22-9874" fmla="*/ 2273811 h 5311470"/>
                <a:gd name="connsiteX23-9875" fmla="*/ 211751 w 4098122"/>
                <a:gd name="connsiteY23-9876" fmla="*/ 2463665 h 5311470"/>
                <a:gd name="connsiteX24-9877" fmla="*/ 190165 w 4098122"/>
                <a:gd name="connsiteY24-9878" fmla="*/ 2530671 h 5311470"/>
                <a:gd name="connsiteX25-9879" fmla="*/ 197184 w 4098122"/>
                <a:gd name="connsiteY25-9880" fmla="*/ 2693667 h 5311470"/>
                <a:gd name="connsiteX26-9881" fmla="*/ 190165 w 4098122"/>
                <a:gd name="connsiteY26-9882" fmla="*/ 2809867 h 5311470"/>
                <a:gd name="connsiteX27-9883" fmla="*/ 200958 w 4098122"/>
                <a:gd name="connsiteY27-9884" fmla="*/ 2966216 h 5311470"/>
                <a:gd name="connsiteX28-9885" fmla="*/ 190165 w 4098122"/>
                <a:gd name="connsiteY28-9886" fmla="*/ 2999720 h 5311470"/>
                <a:gd name="connsiteX29-9887" fmla="*/ 168578 w 4098122"/>
                <a:gd name="connsiteY29-9888" fmla="*/ 3066728 h 5311470"/>
                <a:gd name="connsiteX30-9889" fmla="*/ 187473 w 4098122"/>
                <a:gd name="connsiteY30-9890" fmla="*/ 3221661 h 5311470"/>
                <a:gd name="connsiteX31-9891" fmla="*/ 179372 w 4098122"/>
                <a:gd name="connsiteY31-9892" fmla="*/ 3323587 h 5311470"/>
                <a:gd name="connsiteX32-9893" fmla="*/ 200958 w 4098122"/>
                <a:gd name="connsiteY32-9894" fmla="*/ 3412930 h 5311470"/>
                <a:gd name="connsiteX33-9895" fmla="*/ 211751 w 4098122"/>
                <a:gd name="connsiteY33-9896" fmla="*/ 3546944 h 5311470"/>
                <a:gd name="connsiteX34-9897" fmla="*/ 233337 w 4098122"/>
                <a:gd name="connsiteY34-9898" fmla="*/ 3580448 h 5311470"/>
                <a:gd name="connsiteX35-9899" fmla="*/ 254924 w 4098122"/>
                <a:gd name="connsiteY35-9900" fmla="*/ 3714461 h 5311470"/>
                <a:gd name="connsiteX36-9901" fmla="*/ 207978 w 4098122"/>
                <a:gd name="connsiteY36-9902" fmla="*/ 3817095 h 5311470"/>
                <a:gd name="connsiteX37-9903" fmla="*/ 214443 w 4098122"/>
                <a:gd name="connsiteY37-9904" fmla="*/ 3951817 h 5311470"/>
                <a:gd name="connsiteX38-9905" fmla="*/ 168578 w 4098122"/>
                <a:gd name="connsiteY38-9906" fmla="*/ 4116504 h 5311470"/>
                <a:gd name="connsiteX39-9907" fmla="*/ 190165 w 4098122"/>
                <a:gd name="connsiteY39-9908" fmla="*/ 4183511 h 5311470"/>
                <a:gd name="connsiteX40-9909" fmla="*/ 218216 w 4098122"/>
                <a:gd name="connsiteY40-9910" fmla="*/ 4256733 h 5311470"/>
                <a:gd name="connsiteX41-9911" fmla="*/ 211751 w 4098122"/>
                <a:gd name="connsiteY41-9912" fmla="*/ 4306356 h 5311470"/>
                <a:gd name="connsiteX42-9913" fmla="*/ 190165 w 4098122"/>
                <a:gd name="connsiteY42-9914" fmla="*/ 4406868 h 5311470"/>
                <a:gd name="connsiteX43-9915" fmla="*/ 179372 w 4098122"/>
                <a:gd name="connsiteY43-9916" fmla="*/ 4451539 h 5311470"/>
                <a:gd name="connsiteX44-9917" fmla="*/ 168578 w 4098122"/>
                <a:gd name="connsiteY44-9918" fmla="*/ 4574385 h 5311470"/>
                <a:gd name="connsiteX45-9919" fmla="*/ 179372 w 4098122"/>
                <a:gd name="connsiteY45-9920" fmla="*/ 4607889 h 5311470"/>
                <a:gd name="connsiteX46-9921" fmla="*/ 211751 w 4098122"/>
                <a:gd name="connsiteY46-9922" fmla="*/ 4674896 h 5311470"/>
                <a:gd name="connsiteX47-9923" fmla="*/ 200958 w 4098122"/>
                <a:gd name="connsiteY47-9924" fmla="*/ 4719567 h 5311470"/>
                <a:gd name="connsiteX48-9925" fmla="*/ 179372 w 4098122"/>
                <a:gd name="connsiteY48-9926" fmla="*/ 4753071 h 5311470"/>
                <a:gd name="connsiteX49-9927" fmla="*/ 179372 w 4098122"/>
                <a:gd name="connsiteY49-9928" fmla="*/ 5009930 h 5311470"/>
                <a:gd name="connsiteX50-9929" fmla="*/ 157786 w 4098122"/>
                <a:gd name="connsiteY50-9930" fmla="*/ 5043435 h 5311470"/>
                <a:gd name="connsiteX51-9931" fmla="*/ 180935 w 4098122"/>
                <a:gd name="connsiteY51-9932" fmla="*/ 5108814 h 5311470"/>
                <a:gd name="connsiteX52-9933" fmla="*/ 230213 w 4098122"/>
                <a:gd name="connsiteY52-9934" fmla="*/ 5074497 h 5311470"/>
                <a:gd name="connsiteX53-9935" fmla="*/ 308890 w 4098122"/>
                <a:gd name="connsiteY53-9936" fmla="*/ 5132777 h 5311470"/>
                <a:gd name="connsiteX54-9937" fmla="*/ 330477 w 4098122"/>
                <a:gd name="connsiteY54-9938" fmla="*/ 5110441 h 5311470"/>
                <a:gd name="connsiteX55-9939" fmla="*/ 524754 w 4098122"/>
                <a:gd name="connsiteY55-9940" fmla="*/ 5099273 h 5311470"/>
                <a:gd name="connsiteX56-9941" fmla="*/ 783791 w 4098122"/>
                <a:gd name="connsiteY56-9942" fmla="*/ 5099273 h 5311470"/>
                <a:gd name="connsiteX57-9943" fmla="*/ 891723 w 4098122"/>
                <a:gd name="connsiteY57-9944" fmla="*/ 5110441 h 5311470"/>
                <a:gd name="connsiteX58-9945" fmla="*/ 1107587 w 4098122"/>
                <a:gd name="connsiteY58-9946" fmla="*/ 5121609 h 5311470"/>
                <a:gd name="connsiteX59-9947" fmla="*/ 1161553 w 4098122"/>
                <a:gd name="connsiteY59-9948" fmla="*/ 5110441 h 5311470"/>
                <a:gd name="connsiteX60-9949" fmla="*/ 1334244 w 4098122"/>
                <a:gd name="connsiteY60-9950" fmla="*/ 5099273 h 5311470"/>
                <a:gd name="connsiteX61-9951" fmla="*/ 1388211 w 4098122"/>
                <a:gd name="connsiteY61-9952" fmla="*/ 5110441 h 5311470"/>
                <a:gd name="connsiteX62-9953" fmla="*/ 1420590 w 4098122"/>
                <a:gd name="connsiteY62-9954" fmla="*/ 5121609 h 5311470"/>
                <a:gd name="connsiteX63-9955" fmla="*/ 1485349 w 4098122"/>
                <a:gd name="connsiteY63-9956" fmla="*/ 5132777 h 5311470"/>
                <a:gd name="connsiteX64-9957" fmla="*/ 1517729 w 4098122"/>
                <a:gd name="connsiteY64-9958" fmla="*/ 5143945 h 5311470"/>
                <a:gd name="connsiteX65-9959" fmla="*/ 1550108 w 4098122"/>
                <a:gd name="connsiteY65-9960" fmla="*/ 5155112 h 5311470"/>
                <a:gd name="connsiteX66-9961" fmla="*/ 1614868 w 4098122"/>
                <a:gd name="connsiteY66-9962" fmla="*/ 5177448 h 5311470"/>
                <a:gd name="connsiteX67-9963" fmla="*/ 1802785 w 4098122"/>
                <a:gd name="connsiteY67-9964" fmla="*/ 5181199 h 5311470"/>
                <a:gd name="connsiteX68-9965" fmla="*/ 1926080 w 4098122"/>
                <a:gd name="connsiteY68-9966" fmla="*/ 5173781 h 5311470"/>
                <a:gd name="connsiteX69-9967" fmla="*/ 2060390 w 4098122"/>
                <a:gd name="connsiteY69-9968" fmla="*/ 5177531 h 5311470"/>
                <a:gd name="connsiteX70-9969" fmla="*/ 2137733 w 4098122"/>
                <a:gd name="connsiteY70-9970" fmla="*/ 5177498 h 5311470"/>
                <a:gd name="connsiteX71-9971" fmla="*/ 2216643 w 4098122"/>
                <a:gd name="connsiteY71-9972" fmla="*/ 5170047 h 5311470"/>
                <a:gd name="connsiteX72-9973" fmla="*/ 2338012 w 4098122"/>
                <a:gd name="connsiteY72-9974" fmla="*/ 5177448 h 5311470"/>
                <a:gd name="connsiteX73-9975" fmla="*/ 3426693 w 4098122"/>
                <a:gd name="connsiteY73-9976" fmla="*/ 5140244 h 5311470"/>
                <a:gd name="connsiteX74-9977" fmla="*/ 3485092 w 4098122"/>
                <a:gd name="connsiteY74-9978" fmla="*/ 5129077 h 5311470"/>
                <a:gd name="connsiteX75-9979" fmla="*/ 3536058 w 4098122"/>
                <a:gd name="connsiteY75-9980" fmla="*/ 5121609 h 5311470"/>
                <a:gd name="connsiteX76-9981" fmla="*/ 3606819 w 4098122"/>
                <a:gd name="connsiteY76-9982" fmla="*/ 5129026 h 5311470"/>
                <a:gd name="connsiteX77-9983" fmla="*/ 3665576 w 4098122"/>
                <a:gd name="connsiteY77-9984" fmla="*/ 5132777 h 5311470"/>
                <a:gd name="connsiteX78-9985" fmla="*/ 3773508 w 4098122"/>
                <a:gd name="connsiteY78-9986" fmla="*/ 5155112 h 5311470"/>
                <a:gd name="connsiteX79-9987" fmla="*/ 3816680 w 4098122"/>
                <a:gd name="connsiteY79-9988" fmla="*/ 5166280 h 5311470"/>
                <a:gd name="connsiteX80-9989" fmla="*/ 3870647 w 4098122"/>
                <a:gd name="connsiteY80-9990" fmla="*/ 5177448 h 5311470"/>
                <a:gd name="connsiteX81-9991" fmla="*/ 3874975 w 4098122"/>
                <a:gd name="connsiteY81-9992" fmla="*/ 5037497 h 5311470"/>
                <a:gd name="connsiteX82-9993" fmla="*/ 3913820 w 4098122"/>
                <a:gd name="connsiteY82-9994" fmla="*/ 4697231 h 5311470"/>
                <a:gd name="connsiteX83-9995" fmla="*/ 3903026 w 4098122"/>
                <a:gd name="connsiteY83-9996" fmla="*/ 4663727 h 5311470"/>
                <a:gd name="connsiteX84-9997" fmla="*/ 3892233 w 4098122"/>
                <a:gd name="connsiteY84-9998" fmla="*/ 4384532 h 5311470"/>
                <a:gd name="connsiteX85-9999" fmla="*/ 3881440 w 4098122"/>
                <a:gd name="connsiteY85-10000" fmla="*/ 4105336 h 5311470"/>
                <a:gd name="connsiteX86-10001" fmla="*/ 3924612 w 4098122"/>
                <a:gd name="connsiteY86-10002" fmla="*/ 4071832 h 5311470"/>
                <a:gd name="connsiteX87-10003" fmla="*/ 3899780 w 4098122"/>
                <a:gd name="connsiteY87-10004" fmla="*/ 3931880 h 5311470"/>
                <a:gd name="connsiteX88-10005" fmla="*/ 3872811 w 4098122"/>
                <a:gd name="connsiteY88-10006" fmla="*/ 3820202 h 5311470"/>
                <a:gd name="connsiteX89-10007" fmla="*/ 3892233 w 4098122"/>
                <a:gd name="connsiteY89-10008" fmla="*/ 3602783 h 5311470"/>
                <a:gd name="connsiteX90-10009" fmla="*/ 3878749 w 4098122"/>
                <a:gd name="connsiteY90-10010" fmla="*/ 3246828 h 5311470"/>
                <a:gd name="connsiteX91-10011" fmla="*/ 3913820 w 4098122"/>
                <a:gd name="connsiteY91-10012" fmla="*/ 3111398 h 5311470"/>
                <a:gd name="connsiteX92-10013" fmla="*/ 3924612 w 4098122"/>
                <a:gd name="connsiteY92-10014" fmla="*/ 3055560 h 5311470"/>
                <a:gd name="connsiteX93-10015" fmla="*/ 3903026 w 4098122"/>
                <a:gd name="connsiteY93-10016" fmla="*/ 2910378 h 5311470"/>
                <a:gd name="connsiteX94-10017" fmla="*/ 3897643 w 4098122"/>
                <a:gd name="connsiteY94-10018" fmla="*/ 2689852 h 5311470"/>
                <a:gd name="connsiteX95-10019" fmla="*/ 3859853 w 4098122"/>
                <a:gd name="connsiteY95-10020" fmla="*/ 2564175 h 5311470"/>
                <a:gd name="connsiteX96-10021" fmla="*/ 3838267 w 4098122"/>
                <a:gd name="connsiteY96-10022" fmla="*/ 2541839 h 5311470"/>
                <a:gd name="connsiteX97-10023" fmla="*/ 3827474 w 4098122"/>
                <a:gd name="connsiteY97-10024" fmla="*/ 2407825 h 5311470"/>
                <a:gd name="connsiteX98-10025" fmla="*/ 3838267 w 4098122"/>
                <a:gd name="connsiteY98-10026" fmla="*/ 2374321 h 5311470"/>
                <a:gd name="connsiteX99-10027" fmla="*/ 3849060 w 4098122"/>
                <a:gd name="connsiteY99-10028" fmla="*/ 2296146 h 5311470"/>
                <a:gd name="connsiteX100-10029" fmla="*/ 3870647 w 4098122"/>
                <a:gd name="connsiteY100-10030" fmla="*/ 2273811 h 5311470"/>
                <a:gd name="connsiteX101-10031" fmla="*/ 3903026 w 4098122"/>
                <a:gd name="connsiteY101-10032" fmla="*/ 2184469 h 5311470"/>
                <a:gd name="connsiteX102-10033" fmla="*/ 3913820 w 4098122"/>
                <a:gd name="connsiteY102-10034" fmla="*/ 2005783 h 5311470"/>
                <a:gd name="connsiteX103-10035" fmla="*/ 3935406 w 4098122"/>
                <a:gd name="connsiteY103-10036" fmla="*/ 1793595 h 5311470"/>
                <a:gd name="connsiteX104-10037" fmla="*/ 3924612 w 4098122"/>
                <a:gd name="connsiteY104-10038" fmla="*/ 1648413 h 5311470"/>
                <a:gd name="connsiteX105-10039" fmla="*/ 3946199 w 4098122"/>
                <a:gd name="connsiteY105-10040" fmla="*/ 1614909 h 5311470"/>
                <a:gd name="connsiteX106-10041" fmla="*/ 3940816 w 4098122"/>
                <a:gd name="connsiteY106-10042" fmla="*/ 1485848 h 5311470"/>
                <a:gd name="connsiteX107-10043" fmla="*/ 3947836 w 4098122"/>
                <a:gd name="connsiteY107-10044" fmla="*/ 1378692 h 5311470"/>
                <a:gd name="connsiteX108-10045" fmla="*/ 3931105 w 4098122"/>
                <a:gd name="connsiteY108-10046" fmla="*/ 1305039 h 5311470"/>
                <a:gd name="connsiteX109-10047" fmla="*/ 3913293 w 4098122"/>
                <a:gd name="connsiteY109-10048" fmla="*/ 1178655 h 5311470"/>
                <a:gd name="connsiteX110-10049" fmla="*/ 3903026 w 4098122"/>
                <a:gd name="connsiteY110-10050" fmla="*/ 676810 h 5311470"/>
                <a:gd name="connsiteX111-10051" fmla="*/ 3917066 w 4098122"/>
                <a:gd name="connsiteY111-10052" fmla="*/ 454869 h 5311470"/>
                <a:gd name="connsiteX112-10053" fmla="*/ 3899187 w 4098122"/>
                <a:gd name="connsiteY112-10054" fmla="*/ 373278 h 5311470"/>
                <a:gd name="connsiteX113-10055" fmla="*/ 3913820 w 4098122"/>
                <a:gd name="connsiteY113-10056" fmla="*/ 218929 h 5311470"/>
                <a:gd name="connsiteX114-10057" fmla="*/ 3827474 w 4098122"/>
                <a:gd name="connsiteY114-10058" fmla="*/ 196594 h 5311470"/>
                <a:gd name="connsiteX115-10059" fmla="*/ 3795094 w 4098122"/>
                <a:gd name="connsiteY115-10060" fmla="*/ 174258 h 5311470"/>
                <a:gd name="connsiteX116-10061" fmla="*/ 3740402 w 4098122"/>
                <a:gd name="connsiteY116-10062" fmla="*/ 170044 h 5311470"/>
                <a:gd name="connsiteX117-10063" fmla="*/ 3686865 w 4098122"/>
                <a:gd name="connsiteY117-10064" fmla="*/ 178383 h 5311470"/>
                <a:gd name="connsiteX118-10065" fmla="*/ 3643626 w 4098122"/>
                <a:gd name="connsiteY118-10066" fmla="*/ 168568 h 5311470"/>
                <a:gd name="connsiteX119-10067" fmla="*/ 3558732 w 4098122"/>
                <a:gd name="connsiteY119-10068" fmla="*/ 180474 h 5311470"/>
                <a:gd name="connsiteX120-10069" fmla="*/ 3381688 w 4098122"/>
                <a:gd name="connsiteY120-10070" fmla="*/ 188165 h 5311470"/>
                <a:gd name="connsiteX121-10071" fmla="*/ 3204582 w 4098122"/>
                <a:gd name="connsiteY121-10072" fmla="*/ 182687 h 5311470"/>
                <a:gd name="connsiteX122-10073" fmla="*/ 3169088 w 4098122"/>
                <a:gd name="connsiteY122-10074" fmla="*/ 174258 h 5311470"/>
                <a:gd name="connsiteX123-10075" fmla="*/ 3136709 w 4098122"/>
                <a:gd name="connsiteY123-10076" fmla="*/ 163090 h 5311470"/>
                <a:gd name="connsiteX124-10077" fmla="*/ 3111646 w 4098122"/>
                <a:gd name="connsiteY124-10078" fmla="*/ 161614 h 5311470"/>
                <a:gd name="connsiteX125-10079" fmla="*/ 3030414 w 4098122"/>
                <a:gd name="connsiteY125-10080" fmla="*/ 159276 h 5311470"/>
                <a:gd name="connsiteX126-10081" fmla="*/ 2856086 w 4098122"/>
                <a:gd name="connsiteY126-10082" fmla="*/ 151922 h 5311470"/>
                <a:gd name="connsiteX127-10083" fmla="*/ 2445944 w 4098122"/>
                <a:gd name="connsiteY127-10084" fmla="*/ 174258 h 5311470"/>
                <a:gd name="connsiteX128-10085" fmla="*/ 2118307 w 4098122"/>
                <a:gd name="connsiteY128-10086" fmla="*/ 150448 h 5311470"/>
                <a:gd name="connsiteX129-10087" fmla="*/ 1882561 w 4098122"/>
                <a:gd name="connsiteY129-10088" fmla="*/ 154045 h 5311470"/>
                <a:gd name="connsiteX130-10089" fmla="*/ 1712006 w 4098122"/>
                <a:gd name="connsiteY130-10090" fmla="*/ 140754 h 5311470"/>
                <a:gd name="connsiteX131-10091" fmla="*/ 1237105 w 4098122"/>
                <a:gd name="connsiteY131-10092" fmla="*/ 163090 h 5311470"/>
                <a:gd name="connsiteX132-10093" fmla="*/ 1160470 w 4098122"/>
                <a:gd name="connsiteY132-10094" fmla="*/ 163031 h 5311470"/>
                <a:gd name="connsiteX133-10095" fmla="*/ 1106861 w 4098122"/>
                <a:gd name="connsiteY133-10096" fmla="*/ 161556 h 5311470"/>
                <a:gd name="connsiteX134-10097" fmla="*/ 1056735 w 4098122"/>
                <a:gd name="connsiteY134-10098" fmla="*/ 149710 h 5311470"/>
                <a:gd name="connsiteX135-10099" fmla="*/ 1007681 w 4098122"/>
                <a:gd name="connsiteY135-10100" fmla="*/ 0 h 5311470"/>
                <a:gd name="connsiteX136-10101" fmla="*/ 1100279 w 4098122"/>
                <a:gd name="connsiteY136-10102" fmla="*/ 23149 h 5311470"/>
                <a:gd name="connsiteX137-10103" fmla="*/ 1169727 w 4098122"/>
                <a:gd name="connsiteY137-10104" fmla="*/ 69448 h 5311470"/>
                <a:gd name="connsiteX138-10105" fmla="*/ 1679013 w 4098122"/>
                <a:gd name="connsiteY138-10106" fmla="*/ 46298 h 5311470"/>
                <a:gd name="connsiteX139-10107" fmla="*/ 1760036 w 4098122"/>
                <a:gd name="connsiteY139-10108" fmla="*/ 23149 h 5311470"/>
                <a:gd name="connsiteX140-10109" fmla="*/ 2107276 w 4098122"/>
                <a:gd name="connsiteY140-10110" fmla="*/ 34724 h 5311470"/>
                <a:gd name="connsiteX141-10111" fmla="*/ 2466092 w 4098122"/>
                <a:gd name="connsiteY141-10112" fmla="*/ 81022 h 5311470"/>
                <a:gd name="connsiteX142-10113" fmla="*/ 2905930 w 4098122"/>
                <a:gd name="connsiteY142-10114" fmla="*/ 57873 h 5311470"/>
                <a:gd name="connsiteX143-10115" fmla="*/ 3010102 w 4098122"/>
                <a:gd name="connsiteY143-10116" fmla="*/ 34724 h 5311470"/>
                <a:gd name="connsiteX144-10117" fmla="*/ 3183722 w 4098122"/>
                <a:gd name="connsiteY144-10118" fmla="*/ 46298 h 5311470"/>
                <a:gd name="connsiteX145-10119" fmla="*/ 3206871 w 4098122"/>
                <a:gd name="connsiteY145-10120" fmla="*/ 69448 h 5311470"/>
                <a:gd name="connsiteX146-10121" fmla="*/ 3241595 w 4098122"/>
                <a:gd name="connsiteY146-10122" fmla="*/ 81022 h 5311470"/>
                <a:gd name="connsiteX147-10123" fmla="*/ 3264745 w 4098122"/>
                <a:gd name="connsiteY147-10124" fmla="*/ 104172 h 5311470"/>
                <a:gd name="connsiteX148-10125" fmla="*/ 3368917 w 4098122"/>
                <a:gd name="connsiteY148-10126" fmla="*/ 81022 h 5311470"/>
                <a:gd name="connsiteX149-10127" fmla="*/ 3693008 w 4098122"/>
                <a:gd name="connsiteY149-10128" fmla="*/ 69448 h 5311470"/>
                <a:gd name="connsiteX150-10129" fmla="*/ 3739307 w 4098122"/>
                <a:gd name="connsiteY150-10130" fmla="*/ 46298 h 5311470"/>
                <a:gd name="connsiteX151-10131" fmla="*/ 3774031 w 4098122"/>
                <a:gd name="connsiteY151-10132" fmla="*/ 23149 h 5311470"/>
                <a:gd name="connsiteX152-10133" fmla="*/ 3831904 w 4098122"/>
                <a:gd name="connsiteY152-10134" fmla="*/ 69448 h 5311470"/>
                <a:gd name="connsiteX153-10135" fmla="*/ 3912927 w 4098122"/>
                <a:gd name="connsiteY153-10136" fmla="*/ 81022 h 5311470"/>
                <a:gd name="connsiteX154-10137" fmla="*/ 3947651 w 4098122"/>
                <a:gd name="connsiteY154-10138" fmla="*/ 104172 h 5311470"/>
                <a:gd name="connsiteX155-10139" fmla="*/ 4040249 w 4098122"/>
                <a:gd name="connsiteY155-10140" fmla="*/ 127321 h 5311470"/>
                <a:gd name="connsiteX156-10141" fmla="*/ 4017099 w 4098122"/>
                <a:gd name="connsiteY156-10142" fmla="*/ 312516 h 5311470"/>
                <a:gd name="connsiteX157-10143" fmla="*/ 4005524 w 4098122"/>
                <a:gd name="connsiteY157-10144" fmla="*/ 347240 h 5311470"/>
                <a:gd name="connsiteX158-10145" fmla="*/ 4028674 w 4098122"/>
                <a:gd name="connsiteY158-10146" fmla="*/ 601883 h 5311470"/>
                <a:gd name="connsiteX159-10147" fmla="*/ 4040249 w 4098122"/>
                <a:gd name="connsiteY159-10148" fmla="*/ 1169043 h 5311470"/>
                <a:gd name="connsiteX160-10149" fmla="*/ 4063398 w 4098122"/>
                <a:gd name="connsiteY160-10150" fmla="*/ 1238491 h 5311470"/>
                <a:gd name="connsiteX161-10151" fmla="*/ 4074973 w 4098122"/>
                <a:gd name="connsiteY161-10152" fmla="*/ 1273215 h 5311470"/>
                <a:gd name="connsiteX162-10153" fmla="*/ 4098122 w 4098122"/>
                <a:gd name="connsiteY162-10154" fmla="*/ 1354238 h 5311470"/>
                <a:gd name="connsiteX163-10155" fmla="*/ 4074973 w 4098122"/>
                <a:gd name="connsiteY163-10156" fmla="*/ 1574157 h 5311470"/>
                <a:gd name="connsiteX164-10157" fmla="*/ 4051823 w 4098122"/>
                <a:gd name="connsiteY164-10158" fmla="*/ 1608881 h 5311470"/>
                <a:gd name="connsiteX165-10159" fmla="*/ 4063398 w 4098122"/>
                <a:gd name="connsiteY165-10160" fmla="*/ 1759352 h 5311470"/>
                <a:gd name="connsiteX166-10161" fmla="*/ 4040249 w 4098122"/>
                <a:gd name="connsiteY166-10162" fmla="*/ 1979271 h 5311470"/>
                <a:gd name="connsiteX167-10163" fmla="*/ 4028674 w 4098122"/>
                <a:gd name="connsiteY167-10164" fmla="*/ 2164466 h 5311470"/>
                <a:gd name="connsiteX168-10165" fmla="*/ 3993950 w 4098122"/>
                <a:gd name="connsiteY168-10166" fmla="*/ 2257063 h 5311470"/>
                <a:gd name="connsiteX169-10167" fmla="*/ 3970800 w 4098122"/>
                <a:gd name="connsiteY169-10168" fmla="*/ 2280212 h 5311470"/>
                <a:gd name="connsiteX170-10169" fmla="*/ 3959226 w 4098122"/>
                <a:gd name="connsiteY170-10170" fmla="*/ 2361235 h 5311470"/>
                <a:gd name="connsiteX171-10171" fmla="*/ 3947651 w 4098122"/>
                <a:gd name="connsiteY171-10172" fmla="*/ 2395959 h 5311470"/>
                <a:gd name="connsiteX172-10173" fmla="*/ 3959226 w 4098122"/>
                <a:gd name="connsiteY172-10174" fmla="*/ 2534855 h 5311470"/>
                <a:gd name="connsiteX173-10175" fmla="*/ 3982375 w 4098122"/>
                <a:gd name="connsiteY173-10176" fmla="*/ 2558005 h 5311470"/>
                <a:gd name="connsiteX174-10177" fmla="*/ 3993950 w 4098122"/>
                <a:gd name="connsiteY174-10178" fmla="*/ 2592729 h 5311470"/>
                <a:gd name="connsiteX175-10179" fmla="*/ 4028674 w 4098122"/>
                <a:gd name="connsiteY175-10180" fmla="*/ 2916820 h 5311470"/>
                <a:gd name="connsiteX176-10181" fmla="*/ 4051823 w 4098122"/>
                <a:gd name="connsiteY176-10182" fmla="*/ 3067291 h 5311470"/>
                <a:gd name="connsiteX177-10183" fmla="*/ 4040249 w 4098122"/>
                <a:gd name="connsiteY177-10184" fmla="*/ 3125164 h 5311470"/>
                <a:gd name="connsiteX178-10185" fmla="*/ 4029899 w 4098122"/>
                <a:gd name="connsiteY178-10186" fmla="*/ 3164921 h 5311470"/>
                <a:gd name="connsiteX179-10187" fmla="*/ 4031149 w 4098122"/>
                <a:gd name="connsiteY179-10188" fmla="*/ 3158443 h 5311470"/>
                <a:gd name="connsiteX180-10189" fmla="*/ 4029899 w 4098122"/>
                <a:gd name="connsiteY180-10190" fmla="*/ 3164921 h 5311470"/>
                <a:gd name="connsiteX181-10191" fmla="*/ 4017099 w 4098122"/>
                <a:gd name="connsiteY181-10192" fmla="*/ 3229336 h 5311470"/>
                <a:gd name="connsiteX182-10193" fmla="*/ 4017099 w 4098122"/>
                <a:gd name="connsiteY182-10194" fmla="*/ 3634450 h 5311470"/>
                <a:gd name="connsiteX183-10195" fmla="*/ 4051823 w 4098122"/>
                <a:gd name="connsiteY183-10196" fmla="*/ 3842795 h 5311470"/>
                <a:gd name="connsiteX184-10197" fmla="*/ 4063398 w 4098122"/>
                <a:gd name="connsiteY184-10198" fmla="*/ 3981691 h 5311470"/>
                <a:gd name="connsiteX185-10199" fmla="*/ 4051823 w 4098122"/>
                <a:gd name="connsiteY185-10200" fmla="*/ 4120587 h 5311470"/>
                <a:gd name="connsiteX186-10201" fmla="*/ 4040249 w 4098122"/>
                <a:gd name="connsiteY186-10202" fmla="*/ 4155311 h 5311470"/>
                <a:gd name="connsiteX187-10203" fmla="*/ 4017099 w 4098122"/>
                <a:gd name="connsiteY187-10204" fmla="*/ 4444678 h 5311470"/>
                <a:gd name="connsiteX188-10205" fmla="*/ 4028674 w 4098122"/>
                <a:gd name="connsiteY188-10206" fmla="*/ 4734045 h 5311470"/>
                <a:gd name="connsiteX189-10207" fmla="*/ 4040249 w 4098122"/>
                <a:gd name="connsiteY189-10208" fmla="*/ 4768769 h 5311470"/>
                <a:gd name="connsiteX190-10209" fmla="*/ 4025844 w 4098122"/>
                <a:gd name="connsiteY190-10210" fmla="*/ 5150698 h 5311470"/>
                <a:gd name="connsiteX191-10211" fmla="*/ 4014270 w 4098122"/>
                <a:gd name="connsiteY191-10212" fmla="*/ 5275190 h 5311470"/>
                <a:gd name="connsiteX192-10213" fmla="*/ 3936076 w 4098122"/>
                <a:gd name="connsiteY192-10214" fmla="*/ 5254906 h 5311470"/>
                <a:gd name="connsiteX193-10215" fmla="*/ 3889778 w 4098122"/>
                <a:gd name="connsiteY193-10216" fmla="*/ 5243331 h 5311470"/>
                <a:gd name="connsiteX194-10217" fmla="*/ 3788546 w 4098122"/>
                <a:gd name="connsiteY194-10218" fmla="*/ 5240502 h 5311470"/>
                <a:gd name="connsiteX195-10219" fmla="*/ 3713143 w 4098122"/>
                <a:gd name="connsiteY195-10220" fmla="*/ 5246382 h 5311470"/>
                <a:gd name="connsiteX196-10221" fmla="*/ 3655455 w 4098122"/>
                <a:gd name="connsiteY196-10222" fmla="*/ 5234733 h 5311470"/>
                <a:gd name="connsiteX197-10223" fmla="*/ 3600411 w 4098122"/>
                <a:gd name="connsiteY197-10224" fmla="*/ 5231757 h 5311470"/>
                <a:gd name="connsiteX198-10225" fmla="*/ 3565686 w 4098122"/>
                <a:gd name="connsiteY198-10226" fmla="*/ 5243331 h 5311470"/>
                <a:gd name="connsiteX199-10227" fmla="*/ 2350345 w 4098122"/>
                <a:gd name="connsiteY199-10228" fmla="*/ 5266481 h 5311470"/>
                <a:gd name="connsiteX200-10229" fmla="*/ 2188299 w 4098122"/>
                <a:gd name="connsiteY200-10230" fmla="*/ 5289630 h 5311470"/>
                <a:gd name="connsiteX201-10231" fmla="*/ 2095702 w 4098122"/>
                <a:gd name="connsiteY201-10232" fmla="*/ 5301205 h 5311470"/>
                <a:gd name="connsiteX202-10233" fmla="*/ 2049329 w 4098122"/>
                <a:gd name="connsiteY202-10234" fmla="*/ 5306936 h 5311470"/>
                <a:gd name="connsiteX203-10235" fmla="*/ 1968380 w 4098122"/>
                <a:gd name="connsiteY203-10236" fmla="*/ 5301205 h 5311470"/>
                <a:gd name="connsiteX204-10237" fmla="*/ 1748461 w 4098122"/>
                <a:gd name="connsiteY204-10238" fmla="*/ 5289630 h 5311470"/>
                <a:gd name="connsiteX205-10239" fmla="*/ 1574841 w 4098122"/>
                <a:gd name="connsiteY205-10240" fmla="*/ 5266481 h 5311470"/>
                <a:gd name="connsiteX206-10241" fmla="*/ 1505393 w 4098122"/>
                <a:gd name="connsiteY206-10242" fmla="*/ 5243331 h 5311470"/>
                <a:gd name="connsiteX207-10243" fmla="*/ 1470669 w 4098122"/>
                <a:gd name="connsiteY207-10244" fmla="*/ 5231757 h 5311470"/>
                <a:gd name="connsiteX208-10245" fmla="*/ 1435945 w 4098122"/>
                <a:gd name="connsiteY208-10246" fmla="*/ 5220182 h 5311470"/>
                <a:gd name="connsiteX209-10247" fmla="*/ 1366497 w 4098122"/>
                <a:gd name="connsiteY209-10248" fmla="*/ 5208607 h 5311470"/>
                <a:gd name="connsiteX210-10249" fmla="*/ 1331773 w 4098122"/>
                <a:gd name="connsiteY210-10250" fmla="*/ 5197033 h 5311470"/>
                <a:gd name="connsiteX211-10251" fmla="*/ 1273899 w 4098122"/>
                <a:gd name="connsiteY211-10252" fmla="*/ 5185458 h 5311470"/>
                <a:gd name="connsiteX212-10253" fmla="*/ 1088704 w 4098122"/>
                <a:gd name="connsiteY212-10254" fmla="*/ 5197033 h 5311470"/>
                <a:gd name="connsiteX213-10255" fmla="*/ 1030831 w 4098122"/>
                <a:gd name="connsiteY213-10256" fmla="*/ 5208607 h 5311470"/>
                <a:gd name="connsiteX214-10257" fmla="*/ 799337 w 4098122"/>
                <a:gd name="connsiteY214-10258" fmla="*/ 5197033 h 5311470"/>
                <a:gd name="connsiteX215-10259" fmla="*/ 648866 w 4098122"/>
                <a:gd name="connsiteY215-10260" fmla="*/ 5231757 h 5311470"/>
                <a:gd name="connsiteX216-10261" fmla="*/ 452097 w 4098122"/>
                <a:gd name="connsiteY216-10262" fmla="*/ 5197033 h 5311470"/>
                <a:gd name="connsiteX217-10263" fmla="*/ 244625 w 4098122"/>
                <a:gd name="connsiteY217-10264" fmla="*/ 5207919 h 5311470"/>
                <a:gd name="connsiteX218-10265" fmla="*/ 174304 w 4098122"/>
                <a:gd name="connsiteY218-10266" fmla="*/ 5220182 h 5311470"/>
                <a:gd name="connsiteX219-10267" fmla="*/ 117808 w 4098122"/>
                <a:gd name="connsiteY219-10268" fmla="*/ 5228128 h 5311470"/>
                <a:gd name="connsiteX220-10269" fmla="*/ 12259 w 4098122"/>
                <a:gd name="connsiteY220-10270" fmla="*/ 5243331 h 5311470"/>
                <a:gd name="connsiteX221-10271" fmla="*/ 23144 w 4098122"/>
                <a:gd name="connsiteY221-10272" fmla="*/ 5109442 h 5311470"/>
                <a:gd name="connsiteX222-10273" fmla="*/ 46294 w 4098122"/>
                <a:gd name="connsiteY222-10274" fmla="*/ 5020289 h 5311470"/>
                <a:gd name="connsiteX223-10275" fmla="*/ 35408 w 4098122"/>
                <a:gd name="connsiteY223-10276" fmla="*/ 4826643 h 5311470"/>
                <a:gd name="connsiteX224-10277" fmla="*/ 58557 w 4098122"/>
                <a:gd name="connsiteY224-10278" fmla="*/ 4791919 h 5311470"/>
                <a:gd name="connsiteX225-10279" fmla="*/ 70132 w 4098122"/>
                <a:gd name="connsiteY225-10280" fmla="*/ 4745620 h 5311470"/>
                <a:gd name="connsiteX226-10281" fmla="*/ 35408 w 4098122"/>
                <a:gd name="connsiteY226-10282" fmla="*/ 4676172 h 5311470"/>
                <a:gd name="connsiteX227-10283" fmla="*/ 23833 w 4098122"/>
                <a:gd name="connsiteY227-10284" fmla="*/ 4641448 h 5311470"/>
                <a:gd name="connsiteX228-10285" fmla="*/ 35408 w 4098122"/>
                <a:gd name="connsiteY228-10286" fmla="*/ 4514126 h 5311470"/>
                <a:gd name="connsiteX229-10287" fmla="*/ 46983 w 4098122"/>
                <a:gd name="connsiteY229-10288" fmla="*/ 4467828 h 5311470"/>
                <a:gd name="connsiteX230-10289" fmla="*/ 70132 w 4098122"/>
                <a:gd name="connsiteY230-10290" fmla="*/ 4363655 h 5311470"/>
                <a:gd name="connsiteX231-10291" fmla="*/ 58557 w 4098122"/>
                <a:gd name="connsiteY231-10292" fmla="*/ 4305782 h 5311470"/>
                <a:gd name="connsiteX232-10293" fmla="*/ 46983 w 4098122"/>
                <a:gd name="connsiteY232-10294" fmla="*/ 4236334 h 5311470"/>
                <a:gd name="connsiteX233-10295" fmla="*/ 23833 w 4098122"/>
                <a:gd name="connsiteY233-10296" fmla="*/ 4166886 h 5311470"/>
                <a:gd name="connsiteX234-10297" fmla="*/ 35408 w 4098122"/>
                <a:gd name="connsiteY234-10298" fmla="*/ 3877519 h 5311470"/>
                <a:gd name="connsiteX235-10299" fmla="*/ 46983 w 4098122"/>
                <a:gd name="connsiteY235-10300" fmla="*/ 3819645 h 5311470"/>
                <a:gd name="connsiteX236-10301" fmla="*/ 116431 w 4098122"/>
                <a:gd name="connsiteY236-10302" fmla="*/ 3750197 h 5311470"/>
                <a:gd name="connsiteX237-10303" fmla="*/ 93281 w 4098122"/>
                <a:gd name="connsiteY237-10304" fmla="*/ 3611301 h 5311470"/>
                <a:gd name="connsiteX238-10305" fmla="*/ 70132 w 4098122"/>
                <a:gd name="connsiteY238-10306" fmla="*/ 3576577 h 5311470"/>
                <a:gd name="connsiteX239-10307" fmla="*/ 58557 w 4098122"/>
                <a:gd name="connsiteY239-10308" fmla="*/ 3437681 h 5311470"/>
                <a:gd name="connsiteX240-10309" fmla="*/ 35408 w 4098122"/>
                <a:gd name="connsiteY240-10310" fmla="*/ 3345083 h 5311470"/>
                <a:gd name="connsiteX241-10311" fmla="*/ 12259 w 4098122"/>
                <a:gd name="connsiteY241-10312" fmla="*/ 3264060 h 5311470"/>
                <a:gd name="connsiteX242-10313" fmla="*/ 23833 w 4098122"/>
                <a:gd name="connsiteY242-10314" fmla="*/ 3078866 h 5311470"/>
                <a:gd name="connsiteX243-10315" fmla="*/ 46983 w 4098122"/>
                <a:gd name="connsiteY243-10316" fmla="*/ 3009417 h 5311470"/>
                <a:gd name="connsiteX244-10317" fmla="*/ 58557 w 4098122"/>
                <a:gd name="connsiteY244-10318" fmla="*/ 2974693 h 5311470"/>
                <a:gd name="connsiteX245-10319" fmla="*/ 46983 w 4098122"/>
                <a:gd name="connsiteY245-10320" fmla="*/ 2812648 h 5311470"/>
                <a:gd name="connsiteX246-10321" fmla="*/ 35408 w 4098122"/>
                <a:gd name="connsiteY246-10322" fmla="*/ 2673752 h 5311470"/>
                <a:gd name="connsiteX247-10323" fmla="*/ 46983 w 4098122"/>
                <a:gd name="connsiteY247-10324" fmla="*/ 2523281 h 5311470"/>
                <a:gd name="connsiteX248-10325" fmla="*/ 70132 w 4098122"/>
                <a:gd name="connsiteY248-10326" fmla="*/ 2453833 h 5311470"/>
                <a:gd name="connsiteX249-10327" fmla="*/ 58557 w 4098122"/>
                <a:gd name="connsiteY249-10328" fmla="*/ 2257063 h 5311470"/>
                <a:gd name="connsiteX250-10329" fmla="*/ 46983 w 4098122"/>
                <a:gd name="connsiteY250-10330" fmla="*/ 2210764 h 5311470"/>
                <a:gd name="connsiteX251-10331" fmla="*/ 23833 w 4098122"/>
                <a:gd name="connsiteY251-10332" fmla="*/ 2176040 h 5311470"/>
                <a:gd name="connsiteX252-10333" fmla="*/ 23833 w 4098122"/>
                <a:gd name="connsiteY252-10334" fmla="*/ 1828800 h 5311470"/>
                <a:gd name="connsiteX253-10335" fmla="*/ 35408 w 4098122"/>
                <a:gd name="connsiteY253-10336" fmla="*/ 1713053 h 5311470"/>
                <a:gd name="connsiteX254-10337" fmla="*/ 58557 w 4098122"/>
                <a:gd name="connsiteY254-10338" fmla="*/ 1643605 h 5311470"/>
                <a:gd name="connsiteX255-10339" fmla="*/ 35408 w 4098122"/>
                <a:gd name="connsiteY255-10340" fmla="*/ 1481559 h 5311470"/>
                <a:gd name="connsiteX256-10341" fmla="*/ 23833 w 4098122"/>
                <a:gd name="connsiteY256-10342" fmla="*/ 1446835 h 5311470"/>
                <a:gd name="connsiteX257-10343" fmla="*/ 684 w 4098122"/>
                <a:gd name="connsiteY257-10344" fmla="*/ 1365812 h 5311470"/>
                <a:gd name="connsiteX258-10345" fmla="*/ 12259 w 4098122"/>
                <a:gd name="connsiteY258-10346" fmla="*/ 1192192 h 5311470"/>
                <a:gd name="connsiteX259-10347" fmla="*/ 23833 w 4098122"/>
                <a:gd name="connsiteY259-10348" fmla="*/ 1157468 h 5311470"/>
                <a:gd name="connsiteX260-10349" fmla="*/ 58557 w 4098122"/>
                <a:gd name="connsiteY260-10350" fmla="*/ 1064871 h 5311470"/>
                <a:gd name="connsiteX261-10351" fmla="*/ 46983 w 4098122"/>
                <a:gd name="connsiteY261-10352" fmla="*/ 844952 h 5311470"/>
                <a:gd name="connsiteX262-10353" fmla="*/ 35408 w 4098122"/>
                <a:gd name="connsiteY262-10354" fmla="*/ 787078 h 5311470"/>
                <a:gd name="connsiteX263-10355" fmla="*/ 23833 w 4098122"/>
                <a:gd name="connsiteY263-10356" fmla="*/ 648182 h 5311470"/>
                <a:gd name="connsiteX264-10357" fmla="*/ 12259 w 4098122"/>
                <a:gd name="connsiteY264-10358" fmla="*/ 555585 h 5311470"/>
                <a:gd name="connsiteX265-10359" fmla="*/ 23833 w 4098122"/>
                <a:gd name="connsiteY265-10360" fmla="*/ 115747 h 5311470"/>
                <a:gd name="connsiteX266-10361" fmla="*/ 70132 w 4098122"/>
                <a:gd name="connsiteY266-10362" fmla="*/ 69448 h 5311470"/>
                <a:gd name="connsiteX267-10363" fmla="*/ 428947 w 4098122"/>
                <a:gd name="connsiteY267-10364" fmla="*/ 69448 h 5311470"/>
                <a:gd name="connsiteX268-10365" fmla="*/ 556269 w 4098122"/>
                <a:gd name="connsiteY268-10366" fmla="*/ 81022 h 5311470"/>
                <a:gd name="connsiteX269-10367" fmla="*/ 891935 w 4098122"/>
                <a:gd name="connsiteY269-10368" fmla="*/ 57873 h 5311470"/>
                <a:gd name="connsiteX270-10369" fmla="*/ 926659 w 4098122"/>
                <a:gd name="connsiteY270-10370" fmla="*/ 46298 h 5311470"/>
                <a:gd name="connsiteX271-10371" fmla="*/ 961383 w 4098122"/>
                <a:gd name="connsiteY271-10372" fmla="*/ 23149 h 5311470"/>
                <a:gd name="connsiteX272-10373" fmla="*/ 1007681 w 4098122"/>
                <a:gd name="connsiteY272-10374" fmla="*/ 0 h 5311470"/>
                <a:gd name="connsiteX0-10375" fmla="*/ 1056735 w 4098122"/>
                <a:gd name="connsiteY0-10376" fmla="*/ 149710 h 5311470"/>
                <a:gd name="connsiteX1-10377" fmla="*/ 1010449 w 4098122"/>
                <a:gd name="connsiteY1-10378" fmla="*/ 140754 h 5311470"/>
                <a:gd name="connsiteX2-10379" fmla="*/ 912755 w 4098122"/>
                <a:gd name="connsiteY2-10380" fmla="*/ 151921 h 5311470"/>
                <a:gd name="connsiteX3-10381" fmla="*/ 665066 w 4098122"/>
                <a:gd name="connsiteY3-10382" fmla="*/ 174258 h 5311470"/>
                <a:gd name="connsiteX4-10383" fmla="*/ 546340 w 4098122"/>
                <a:gd name="connsiteY4-10384" fmla="*/ 163090 h 5311470"/>
                <a:gd name="connsiteX5-10385" fmla="*/ 193938 w 4098122"/>
                <a:gd name="connsiteY5-10386" fmla="*/ 169028 h 5311470"/>
                <a:gd name="connsiteX6-10387" fmla="*/ 168578 w 4098122"/>
                <a:gd name="connsiteY6-10388" fmla="*/ 207762 h 5311470"/>
                <a:gd name="connsiteX7-10389" fmla="*/ 187473 w 4098122"/>
                <a:gd name="connsiteY7-10390" fmla="*/ 608390 h 5311470"/>
                <a:gd name="connsiteX8-10391" fmla="*/ 208505 w 4098122"/>
                <a:gd name="connsiteY8-10392" fmla="*/ 760923 h 5311470"/>
                <a:gd name="connsiteX9-10393" fmla="*/ 179372 w 4098122"/>
                <a:gd name="connsiteY9-10394" fmla="*/ 855496 h 5311470"/>
                <a:gd name="connsiteX10-10395" fmla="*/ 190165 w 4098122"/>
                <a:gd name="connsiteY10-10396" fmla="*/ 911336 h 5311470"/>
                <a:gd name="connsiteX11-10397" fmla="*/ 222545 w 4098122"/>
                <a:gd name="connsiteY11-10398" fmla="*/ 1056518 h 5311470"/>
                <a:gd name="connsiteX12-10399" fmla="*/ 209587 w 4098122"/>
                <a:gd name="connsiteY12-10400" fmla="*/ 1198869 h 5311470"/>
                <a:gd name="connsiteX13-10401" fmla="*/ 193411 w 4098122"/>
                <a:gd name="connsiteY13-10402" fmla="*/ 1287934 h 5311470"/>
                <a:gd name="connsiteX14-10403" fmla="*/ 146992 w 4098122"/>
                <a:gd name="connsiteY14-10404" fmla="*/ 1413887 h 5311470"/>
                <a:gd name="connsiteX15-10405" fmla="*/ 168578 w 4098122"/>
                <a:gd name="connsiteY15-10406" fmla="*/ 1492062 h 5311470"/>
                <a:gd name="connsiteX16-10407" fmla="*/ 179372 w 4098122"/>
                <a:gd name="connsiteY16-10408" fmla="*/ 1525566 h 5311470"/>
                <a:gd name="connsiteX17-10409" fmla="*/ 200958 w 4098122"/>
                <a:gd name="connsiteY17-10410" fmla="*/ 1681916 h 5311470"/>
                <a:gd name="connsiteX18-10411" fmla="*/ 179372 w 4098122"/>
                <a:gd name="connsiteY18-10412" fmla="*/ 1748923 h 5311470"/>
                <a:gd name="connsiteX19-10413" fmla="*/ 168578 w 4098122"/>
                <a:gd name="connsiteY19-10414" fmla="*/ 1860602 h 5311470"/>
                <a:gd name="connsiteX20-10415" fmla="*/ 204205 w 4098122"/>
                <a:gd name="connsiteY20-10416" fmla="*/ 2148134 h 5311470"/>
                <a:gd name="connsiteX21-10417" fmla="*/ 190165 w 4098122"/>
                <a:gd name="connsiteY21-10418" fmla="*/ 2229139 h 5311470"/>
                <a:gd name="connsiteX22-10419" fmla="*/ 200958 w 4098122"/>
                <a:gd name="connsiteY22-10420" fmla="*/ 2273811 h 5311470"/>
                <a:gd name="connsiteX23-10421" fmla="*/ 211751 w 4098122"/>
                <a:gd name="connsiteY23-10422" fmla="*/ 2463665 h 5311470"/>
                <a:gd name="connsiteX24-10423" fmla="*/ 190165 w 4098122"/>
                <a:gd name="connsiteY24-10424" fmla="*/ 2530671 h 5311470"/>
                <a:gd name="connsiteX25-10425" fmla="*/ 197184 w 4098122"/>
                <a:gd name="connsiteY25-10426" fmla="*/ 2693667 h 5311470"/>
                <a:gd name="connsiteX26-10427" fmla="*/ 190165 w 4098122"/>
                <a:gd name="connsiteY26-10428" fmla="*/ 2809867 h 5311470"/>
                <a:gd name="connsiteX27-10429" fmla="*/ 200958 w 4098122"/>
                <a:gd name="connsiteY27-10430" fmla="*/ 2966216 h 5311470"/>
                <a:gd name="connsiteX28-10431" fmla="*/ 190165 w 4098122"/>
                <a:gd name="connsiteY28-10432" fmla="*/ 2999720 h 5311470"/>
                <a:gd name="connsiteX29-10433" fmla="*/ 168578 w 4098122"/>
                <a:gd name="connsiteY29-10434" fmla="*/ 3066728 h 5311470"/>
                <a:gd name="connsiteX30-10435" fmla="*/ 187473 w 4098122"/>
                <a:gd name="connsiteY30-10436" fmla="*/ 3221661 h 5311470"/>
                <a:gd name="connsiteX31-10437" fmla="*/ 179372 w 4098122"/>
                <a:gd name="connsiteY31-10438" fmla="*/ 3323587 h 5311470"/>
                <a:gd name="connsiteX32-10439" fmla="*/ 200958 w 4098122"/>
                <a:gd name="connsiteY32-10440" fmla="*/ 3412930 h 5311470"/>
                <a:gd name="connsiteX33-10441" fmla="*/ 211751 w 4098122"/>
                <a:gd name="connsiteY33-10442" fmla="*/ 3546944 h 5311470"/>
                <a:gd name="connsiteX34-10443" fmla="*/ 233337 w 4098122"/>
                <a:gd name="connsiteY34-10444" fmla="*/ 3580448 h 5311470"/>
                <a:gd name="connsiteX35-10445" fmla="*/ 254924 w 4098122"/>
                <a:gd name="connsiteY35-10446" fmla="*/ 3714461 h 5311470"/>
                <a:gd name="connsiteX36-10447" fmla="*/ 207978 w 4098122"/>
                <a:gd name="connsiteY36-10448" fmla="*/ 3817095 h 5311470"/>
                <a:gd name="connsiteX37-10449" fmla="*/ 214443 w 4098122"/>
                <a:gd name="connsiteY37-10450" fmla="*/ 3951817 h 5311470"/>
                <a:gd name="connsiteX38-10451" fmla="*/ 168578 w 4098122"/>
                <a:gd name="connsiteY38-10452" fmla="*/ 4116504 h 5311470"/>
                <a:gd name="connsiteX39-10453" fmla="*/ 190165 w 4098122"/>
                <a:gd name="connsiteY39-10454" fmla="*/ 4183511 h 5311470"/>
                <a:gd name="connsiteX40-10455" fmla="*/ 218216 w 4098122"/>
                <a:gd name="connsiteY40-10456" fmla="*/ 4256733 h 5311470"/>
                <a:gd name="connsiteX41-10457" fmla="*/ 211751 w 4098122"/>
                <a:gd name="connsiteY41-10458" fmla="*/ 4306356 h 5311470"/>
                <a:gd name="connsiteX42-10459" fmla="*/ 190165 w 4098122"/>
                <a:gd name="connsiteY42-10460" fmla="*/ 4406868 h 5311470"/>
                <a:gd name="connsiteX43-10461" fmla="*/ 179372 w 4098122"/>
                <a:gd name="connsiteY43-10462" fmla="*/ 4451539 h 5311470"/>
                <a:gd name="connsiteX44-10463" fmla="*/ 168578 w 4098122"/>
                <a:gd name="connsiteY44-10464" fmla="*/ 4574385 h 5311470"/>
                <a:gd name="connsiteX45-10465" fmla="*/ 179372 w 4098122"/>
                <a:gd name="connsiteY45-10466" fmla="*/ 4607889 h 5311470"/>
                <a:gd name="connsiteX46-10467" fmla="*/ 211751 w 4098122"/>
                <a:gd name="connsiteY46-10468" fmla="*/ 4674896 h 5311470"/>
                <a:gd name="connsiteX47-10469" fmla="*/ 200958 w 4098122"/>
                <a:gd name="connsiteY47-10470" fmla="*/ 4719567 h 5311470"/>
                <a:gd name="connsiteX48-10471" fmla="*/ 179372 w 4098122"/>
                <a:gd name="connsiteY48-10472" fmla="*/ 4753071 h 5311470"/>
                <a:gd name="connsiteX49-10473" fmla="*/ 179372 w 4098122"/>
                <a:gd name="connsiteY49-10474" fmla="*/ 5009930 h 5311470"/>
                <a:gd name="connsiteX50-10475" fmla="*/ 157786 w 4098122"/>
                <a:gd name="connsiteY50-10476" fmla="*/ 5043435 h 5311470"/>
                <a:gd name="connsiteX51-10477" fmla="*/ 180935 w 4098122"/>
                <a:gd name="connsiteY51-10478" fmla="*/ 5108814 h 5311470"/>
                <a:gd name="connsiteX52-10479" fmla="*/ 230213 w 4098122"/>
                <a:gd name="connsiteY52-10480" fmla="*/ 5074497 h 5311470"/>
                <a:gd name="connsiteX53-10481" fmla="*/ 308890 w 4098122"/>
                <a:gd name="connsiteY53-10482" fmla="*/ 5132777 h 5311470"/>
                <a:gd name="connsiteX54-10483" fmla="*/ 330477 w 4098122"/>
                <a:gd name="connsiteY54-10484" fmla="*/ 5110441 h 5311470"/>
                <a:gd name="connsiteX55-10485" fmla="*/ 524754 w 4098122"/>
                <a:gd name="connsiteY55-10486" fmla="*/ 5099273 h 5311470"/>
                <a:gd name="connsiteX56-10487" fmla="*/ 783791 w 4098122"/>
                <a:gd name="connsiteY56-10488" fmla="*/ 5099273 h 5311470"/>
                <a:gd name="connsiteX57-10489" fmla="*/ 891723 w 4098122"/>
                <a:gd name="connsiteY57-10490" fmla="*/ 5110441 h 5311470"/>
                <a:gd name="connsiteX58-10491" fmla="*/ 1107587 w 4098122"/>
                <a:gd name="connsiteY58-10492" fmla="*/ 5121609 h 5311470"/>
                <a:gd name="connsiteX59-10493" fmla="*/ 1161553 w 4098122"/>
                <a:gd name="connsiteY59-10494" fmla="*/ 5110441 h 5311470"/>
                <a:gd name="connsiteX60-10495" fmla="*/ 1334244 w 4098122"/>
                <a:gd name="connsiteY60-10496" fmla="*/ 5099273 h 5311470"/>
                <a:gd name="connsiteX61-10497" fmla="*/ 1388211 w 4098122"/>
                <a:gd name="connsiteY61-10498" fmla="*/ 5110441 h 5311470"/>
                <a:gd name="connsiteX62-10499" fmla="*/ 1420590 w 4098122"/>
                <a:gd name="connsiteY62-10500" fmla="*/ 5121609 h 5311470"/>
                <a:gd name="connsiteX63-10501" fmla="*/ 1485349 w 4098122"/>
                <a:gd name="connsiteY63-10502" fmla="*/ 5132777 h 5311470"/>
                <a:gd name="connsiteX64-10503" fmla="*/ 1517729 w 4098122"/>
                <a:gd name="connsiteY64-10504" fmla="*/ 5143945 h 5311470"/>
                <a:gd name="connsiteX65-10505" fmla="*/ 1550108 w 4098122"/>
                <a:gd name="connsiteY65-10506" fmla="*/ 5155112 h 5311470"/>
                <a:gd name="connsiteX66-10507" fmla="*/ 1614868 w 4098122"/>
                <a:gd name="connsiteY66-10508" fmla="*/ 5177448 h 5311470"/>
                <a:gd name="connsiteX67-10509" fmla="*/ 1802785 w 4098122"/>
                <a:gd name="connsiteY67-10510" fmla="*/ 5181199 h 5311470"/>
                <a:gd name="connsiteX68-10511" fmla="*/ 1926080 w 4098122"/>
                <a:gd name="connsiteY68-10512" fmla="*/ 5173781 h 5311470"/>
                <a:gd name="connsiteX69-10513" fmla="*/ 2060390 w 4098122"/>
                <a:gd name="connsiteY69-10514" fmla="*/ 5177531 h 5311470"/>
                <a:gd name="connsiteX70-10515" fmla="*/ 2137733 w 4098122"/>
                <a:gd name="connsiteY70-10516" fmla="*/ 5177498 h 5311470"/>
                <a:gd name="connsiteX71-10517" fmla="*/ 2216643 w 4098122"/>
                <a:gd name="connsiteY71-10518" fmla="*/ 5170047 h 5311470"/>
                <a:gd name="connsiteX72-10519" fmla="*/ 2338012 w 4098122"/>
                <a:gd name="connsiteY72-10520" fmla="*/ 5177448 h 5311470"/>
                <a:gd name="connsiteX73-10521" fmla="*/ 3426693 w 4098122"/>
                <a:gd name="connsiteY73-10522" fmla="*/ 5140244 h 5311470"/>
                <a:gd name="connsiteX74-10523" fmla="*/ 3485092 w 4098122"/>
                <a:gd name="connsiteY74-10524" fmla="*/ 5129077 h 5311470"/>
                <a:gd name="connsiteX75-10525" fmla="*/ 3536058 w 4098122"/>
                <a:gd name="connsiteY75-10526" fmla="*/ 5121609 h 5311470"/>
                <a:gd name="connsiteX76-10527" fmla="*/ 3606819 w 4098122"/>
                <a:gd name="connsiteY76-10528" fmla="*/ 5129026 h 5311470"/>
                <a:gd name="connsiteX77-10529" fmla="*/ 3665576 w 4098122"/>
                <a:gd name="connsiteY77-10530" fmla="*/ 5132777 h 5311470"/>
                <a:gd name="connsiteX78-10531" fmla="*/ 3773508 w 4098122"/>
                <a:gd name="connsiteY78-10532" fmla="*/ 5155112 h 5311470"/>
                <a:gd name="connsiteX79-10533" fmla="*/ 3816680 w 4098122"/>
                <a:gd name="connsiteY79-10534" fmla="*/ 5166280 h 5311470"/>
                <a:gd name="connsiteX80-10535" fmla="*/ 3870647 w 4098122"/>
                <a:gd name="connsiteY80-10536" fmla="*/ 5177448 h 5311470"/>
                <a:gd name="connsiteX81-10537" fmla="*/ 3874975 w 4098122"/>
                <a:gd name="connsiteY81-10538" fmla="*/ 5037497 h 5311470"/>
                <a:gd name="connsiteX82-10539" fmla="*/ 3913820 w 4098122"/>
                <a:gd name="connsiteY82-10540" fmla="*/ 4697231 h 5311470"/>
                <a:gd name="connsiteX83-10541" fmla="*/ 3903026 w 4098122"/>
                <a:gd name="connsiteY83-10542" fmla="*/ 4663727 h 5311470"/>
                <a:gd name="connsiteX84-10543" fmla="*/ 3892233 w 4098122"/>
                <a:gd name="connsiteY84-10544" fmla="*/ 4384532 h 5311470"/>
                <a:gd name="connsiteX85-10545" fmla="*/ 3881440 w 4098122"/>
                <a:gd name="connsiteY85-10546" fmla="*/ 4105336 h 5311470"/>
                <a:gd name="connsiteX86-10547" fmla="*/ 3924612 w 4098122"/>
                <a:gd name="connsiteY86-10548" fmla="*/ 4071832 h 5311470"/>
                <a:gd name="connsiteX87-10549" fmla="*/ 3899780 w 4098122"/>
                <a:gd name="connsiteY87-10550" fmla="*/ 3931880 h 5311470"/>
                <a:gd name="connsiteX88-10551" fmla="*/ 3872811 w 4098122"/>
                <a:gd name="connsiteY88-10552" fmla="*/ 3820202 h 5311470"/>
                <a:gd name="connsiteX89-10553" fmla="*/ 3892233 w 4098122"/>
                <a:gd name="connsiteY89-10554" fmla="*/ 3602783 h 5311470"/>
                <a:gd name="connsiteX90-10555" fmla="*/ 3878749 w 4098122"/>
                <a:gd name="connsiteY90-10556" fmla="*/ 3246828 h 5311470"/>
                <a:gd name="connsiteX91-10557" fmla="*/ 3913820 w 4098122"/>
                <a:gd name="connsiteY91-10558" fmla="*/ 3111398 h 5311470"/>
                <a:gd name="connsiteX92-10559" fmla="*/ 3924612 w 4098122"/>
                <a:gd name="connsiteY92-10560" fmla="*/ 3055560 h 5311470"/>
                <a:gd name="connsiteX93-10561" fmla="*/ 3903026 w 4098122"/>
                <a:gd name="connsiteY93-10562" fmla="*/ 2910378 h 5311470"/>
                <a:gd name="connsiteX94-10563" fmla="*/ 3897643 w 4098122"/>
                <a:gd name="connsiteY94-10564" fmla="*/ 2689852 h 5311470"/>
                <a:gd name="connsiteX95-10565" fmla="*/ 3859853 w 4098122"/>
                <a:gd name="connsiteY95-10566" fmla="*/ 2564175 h 5311470"/>
                <a:gd name="connsiteX96-10567" fmla="*/ 3838267 w 4098122"/>
                <a:gd name="connsiteY96-10568" fmla="*/ 2541839 h 5311470"/>
                <a:gd name="connsiteX97-10569" fmla="*/ 3827474 w 4098122"/>
                <a:gd name="connsiteY97-10570" fmla="*/ 2407825 h 5311470"/>
                <a:gd name="connsiteX98-10571" fmla="*/ 3838267 w 4098122"/>
                <a:gd name="connsiteY98-10572" fmla="*/ 2374321 h 5311470"/>
                <a:gd name="connsiteX99-10573" fmla="*/ 3849060 w 4098122"/>
                <a:gd name="connsiteY99-10574" fmla="*/ 2296146 h 5311470"/>
                <a:gd name="connsiteX100-10575" fmla="*/ 3870647 w 4098122"/>
                <a:gd name="connsiteY100-10576" fmla="*/ 2273811 h 5311470"/>
                <a:gd name="connsiteX101-10577" fmla="*/ 3903026 w 4098122"/>
                <a:gd name="connsiteY101-10578" fmla="*/ 2184469 h 5311470"/>
                <a:gd name="connsiteX102-10579" fmla="*/ 3913820 w 4098122"/>
                <a:gd name="connsiteY102-10580" fmla="*/ 2005783 h 5311470"/>
                <a:gd name="connsiteX103-10581" fmla="*/ 3935406 w 4098122"/>
                <a:gd name="connsiteY103-10582" fmla="*/ 1793595 h 5311470"/>
                <a:gd name="connsiteX104-10583" fmla="*/ 3924612 w 4098122"/>
                <a:gd name="connsiteY104-10584" fmla="*/ 1648413 h 5311470"/>
                <a:gd name="connsiteX105-10585" fmla="*/ 3946199 w 4098122"/>
                <a:gd name="connsiteY105-10586" fmla="*/ 1614909 h 5311470"/>
                <a:gd name="connsiteX106-10587" fmla="*/ 3940816 w 4098122"/>
                <a:gd name="connsiteY106-10588" fmla="*/ 1485848 h 5311470"/>
                <a:gd name="connsiteX107-10589" fmla="*/ 3947836 w 4098122"/>
                <a:gd name="connsiteY107-10590" fmla="*/ 1378692 h 5311470"/>
                <a:gd name="connsiteX108-10591" fmla="*/ 3931105 w 4098122"/>
                <a:gd name="connsiteY108-10592" fmla="*/ 1305039 h 5311470"/>
                <a:gd name="connsiteX109-10593" fmla="*/ 3913293 w 4098122"/>
                <a:gd name="connsiteY109-10594" fmla="*/ 1178655 h 5311470"/>
                <a:gd name="connsiteX110-10595" fmla="*/ 3903026 w 4098122"/>
                <a:gd name="connsiteY110-10596" fmla="*/ 676810 h 5311470"/>
                <a:gd name="connsiteX111-10597" fmla="*/ 3903158 w 4098122"/>
                <a:gd name="connsiteY111-10598" fmla="*/ 520928 h 5311470"/>
                <a:gd name="connsiteX112-10599" fmla="*/ 3899187 w 4098122"/>
                <a:gd name="connsiteY112-10600" fmla="*/ 373278 h 5311470"/>
                <a:gd name="connsiteX113-10601" fmla="*/ 3913820 w 4098122"/>
                <a:gd name="connsiteY113-10602" fmla="*/ 218929 h 5311470"/>
                <a:gd name="connsiteX114-10603" fmla="*/ 3827474 w 4098122"/>
                <a:gd name="connsiteY114-10604" fmla="*/ 196594 h 5311470"/>
                <a:gd name="connsiteX115-10605" fmla="*/ 3795094 w 4098122"/>
                <a:gd name="connsiteY115-10606" fmla="*/ 174258 h 5311470"/>
                <a:gd name="connsiteX116-10607" fmla="*/ 3740402 w 4098122"/>
                <a:gd name="connsiteY116-10608" fmla="*/ 170044 h 5311470"/>
                <a:gd name="connsiteX117-10609" fmla="*/ 3686865 w 4098122"/>
                <a:gd name="connsiteY117-10610" fmla="*/ 178383 h 5311470"/>
                <a:gd name="connsiteX118-10611" fmla="*/ 3643626 w 4098122"/>
                <a:gd name="connsiteY118-10612" fmla="*/ 168568 h 5311470"/>
                <a:gd name="connsiteX119-10613" fmla="*/ 3558732 w 4098122"/>
                <a:gd name="connsiteY119-10614" fmla="*/ 180474 h 5311470"/>
                <a:gd name="connsiteX120-10615" fmla="*/ 3381688 w 4098122"/>
                <a:gd name="connsiteY120-10616" fmla="*/ 188165 h 5311470"/>
                <a:gd name="connsiteX121-10617" fmla="*/ 3204582 w 4098122"/>
                <a:gd name="connsiteY121-10618" fmla="*/ 182687 h 5311470"/>
                <a:gd name="connsiteX122-10619" fmla="*/ 3169088 w 4098122"/>
                <a:gd name="connsiteY122-10620" fmla="*/ 174258 h 5311470"/>
                <a:gd name="connsiteX123-10621" fmla="*/ 3136709 w 4098122"/>
                <a:gd name="connsiteY123-10622" fmla="*/ 163090 h 5311470"/>
                <a:gd name="connsiteX124-10623" fmla="*/ 3111646 w 4098122"/>
                <a:gd name="connsiteY124-10624" fmla="*/ 161614 h 5311470"/>
                <a:gd name="connsiteX125-10625" fmla="*/ 3030414 w 4098122"/>
                <a:gd name="connsiteY125-10626" fmla="*/ 159276 h 5311470"/>
                <a:gd name="connsiteX126-10627" fmla="*/ 2856086 w 4098122"/>
                <a:gd name="connsiteY126-10628" fmla="*/ 151922 h 5311470"/>
                <a:gd name="connsiteX127-10629" fmla="*/ 2445944 w 4098122"/>
                <a:gd name="connsiteY127-10630" fmla="*/ 174258 h 5311470"/>
                <a:gd name="connsiteX128-10631" fmla="*/ 2118307 w 4098122"/>
                <a:gd name="connsiteY128-10632" fmla="*/ 150448 h 5311470"/>
                <a:gd name="connsiteX129-10633" fmla="*/ 1882561 w 4098122"/>
                <a:gd name="connsiteY129-10634" fmla="*/ 154045 h 5311470"/>
                <a:gd name="connsiteX130-10635" fmla="*/ 1712006 w 4098122"/>
                <a:gd name="connsiteY130-10636" fmla="*/ 140754 h 5311470"/>
                <a:gd name="connsiteX131-10637" fmla="*/ 1237105 w 4098122"/>
                <a:gd name="connsiteY131-10638" fmla="*/ 163090 h 5311470"/>
                <a:gd name="connsiteX132-10639" fmla="*/ 1160470 w 4098122"/>
                <a:gd name="connsiteY132-10640" fmla="*/ 163031 h 5311470"/>
                <a:gd name="connsiteX133-10641" fmla="*/ 1106861 w 4098122"/>
                <a:gd name="connsiteY133-10642" fmla="*/ 161556 h 5311470"/>
                <a:gd name="connsiteX134-10643" fmla="*/ 1056735 w 4098122"/>
                <a:gd name="connsiteY134-10644" fmla="*/ 149710 h 5311470"/>
                <a:gd name="connsiteX135-10645" fmla="*/ 1007681 w 4098122"/>
                <a:gd name="connsiteY135-10646" fmla="*/ 0 h 5311470"/>
                <a:gd name="connsiteX136-10647" fmla="*/ 1100279 w 4098122"/>
                <a:gd name="connsiteY136-10648" fmla="*/ 23149 h 5311470"/>
                <a:gd name="connsiteX137-10649" fmla="*/ 1169727 w 4098122"/>
                <a:gd name="connsiteY137-10650" fmla="*/ 69448 h 5311470"/>
                <a:gd name="connsiteX138-10651" fmla="*/ 1679013 w 4098122"/>
                <a:gd name="connsiteY138-10652" fmla="*/ 46298 h 5311470"/>
                <a:gd name="connsiteX139-10653" fmla="*/ 1760036 w 4098122"/>
                <a:gd name="connsiteY139-10654" fmla="*/ 23149 h 5311470"/>
                <a:gd name="connsiteX140-10655" fmla="*/ 2107276 w 4098122"/>
                <a:gd name="connsiteY140-10656" fmla="*/ 34724 h 5311470"/>
                <a:gd name="connsiteX141-10657" fmla="*/ 2466092 w 4098122"/>
                <a:gd name="connsiteY141-10658" fmla="*/ 81022 h 5311470"/>
                <a:gd name="connsiteX142-10659" fmla="*/ 2905930 w 4098122"/>
                <a:gd name="connsiteY142-10660" fmla="*/ 57873 h 5311470"/>
                <a:gd name="connsiteX143-10661" fmla="*/ 3010102 w 4098122"/>
                <a:gd name="connsiteY143-10662" fmla="*/ 34724 h 5311470"/>
                <a:gd name="connsiteX144-10663" fmla="*/ 3183722 w 4098122"/>
                <a:gd name="connsiteY144-10664" fmla="*/ 46298 h 5311470"/>
                <a:gd name="connsiteX145-10665" fmla="*/ 3206871 w 4098122"/>
                <a:gd name="connsiteY145-10666" fmla="*/ 69448 h 5311470"/>
                <a:gd name="connsiteX146-10667" fmla="*/ 3241595 w 4098122"/>
                <a:gd name="connsiteY146-10668" fmla="*/ 81022 h 5311470"/>
                <a:gd name="connsiteX147-10669" fmla="*/ 3264745 w 4098122"/>
                <a:gd name="connsiteY147-10670" fmla="*/ 104172 h 5311470"/>
                <a:gd name="connsiteX148-10671" fmla="*/ 3368917 w 4098122"/>
                <a:gd name="connsiteY148-10672" fmla="*/ 81022 h 5311470"/>
                <a:gd name="connsiteX149-10673" fmla="*/ 3693008 w 4098122"/>
                <a:gd name="connsiteY149-10674" fmla="*/ 69448 h 5311470"/>
                <a:gd name="connsiteX150-10675" fmla="*/ 3739307 w 4098122"/>
                <a:gd name="connsiteY150-10676" fmla="*/ 46298 h 5311470"/>
                <a:gd name="connsiteX151-10677" fmla="*/ 3774031 w 4098122"/>
                <a:gd name="connsiteY151-10678" fmla="*/ 23149 h 5311470"/>
                <a:gd name="connsiteX152-10679" fmla="*/ 3831904 w 4098122"/>
                <a:gd name="connsiteY152-10680" fmla="*/ 69448 h 5311470"/>
                <a:gd name="connsiteX153-10681" fmla="*/ 3912927 w 4098122"/>
                <a:gd name="connsiteY153-10682" fmla="*/ 81022 h 5311470"/>
                <a:gd name="connsiteX154-10683" fmla="*/ 3947651 w 4098122"/>
                <a:gd name="connsiteY154-10684" fmla="*/ 104172 h 5311470"/>
                <a:gd name="connsiteX155-10685" fmla="*/ 4040249 w 4098122"/>
                <a:gd name="connsiteY155-10686" fmla="*/ 127321 h 5311470"/>
                <a:gd name="connsiteX156-10687" fmla="*/ 4017099 w 4098122"/>
                <a:gd name="connsiteY156-10688" fmla="*/ 312516 h 5311470"/>
                <a:gd name="connsiteX157-10689" fmla="*/ 4005524 w 4098122"/>
                <a:gd name="connsiteY157-10690" fmla="*/ 347240 h 5311470"/>
                <a:gd name="connsiteX158-10691" fmla="*/ 4028674 w 4098122"/>
                <a:gd name="connsiteY158-10692" fmla="*/ 601883 h 5311470"/>
                <a:gd name="connsiteX159-10693" fmla="*/ 4040249 w 4098122"/>
                <a:gd name="connsiteY159-10694" fmla="*/ 1169043 h 5311470"/>
                <a:gd name="connsiteX160-10695" fmla="*/ 4063398 w 4098122"/>
                <a:gd name="connsiteY160-10696" fmla="*/ 1238491 h 5311470"/>
                <a:gd name="connsiteX161-10697" fmla="*/ 4074973 w 4098122"/>
                <a:gd name="connsiteY161-10698" fmla="*/ 1273215 h 5311470"/>
                <a:gd name="connsiteX162-10699" fmla="*/ 4098122 w 4098122"/>
                <a:gd name="connsiteY162-10700" fmla="*/ 1354238 h 5311470"/>
                <a:gd name="connsiteX163-10701" fmla="*/ 4074973 w 4098122"/>
                <a:gd name="connsiteY163-10702" fmla="*/ 1574157 h 5311470"/>
                <a:gd name="connsiteX164-10703" fmla="*/ 4051823 w 4098122"/>
                <a:gd name="connsiteY164-10704" fmla="*/ 1608881 h 5311470"/>
                <a:gd name="connsiteX165-10705" fmla="*/ 4063398 w 4098122"/>
                <a:gd name="connsiteY165-10706" fmla="*/ 1759352 h 5311470"/>
                <a:gd name="connsiteX166-10707" fmla="*/ 4040249 w 4098122"/>
                <a:gd name="connsiteY166-10708" fmla="*/ 1979271 h 5311470"/>
                <a:gd name="connsiteX167-10709" fmla="*/ 4028674 w 4098122"/>
                <a:gd name="connsiteY167-10710" fmla="*/ 2164466 h 5311470"/>
                <a:gd name="connsiteX168-10711" fmla="*/ 3993950 w 4098122"/>
                <a:gd name="connsiteY168-10712" fmla="*/ 2257063 h 5311470"/>
                <a:gd name="connsiteX169-10713" fmla="*/ 3970800 w 4098122"/>
                <a:gd name="connsiteY169-10714" fmla="*/ 2280212 h 5311470"/>
                <a:gd name="connsiteX170-10715" fmla="*/ 3959226 w 4098122"/>
                <a:gd name="connsiteY170-10716" fmla="*/ 2361235 h 5311470"/>
                <a:gd name="connsiteX171-10717" fmla="*/ 3947651 w 4098122"/>
                <a:gd name="connsiteY171-10718" fmla="*/ 2395959 h 5311470"/>
                <a:gd name="connsiteX172-10719" fmla="*/ 3959226 w 4098122"/>
                <a:gd name="connsiteY172-10720" fmla="*/ 2534855 h 5311470"/>
                <a:gd name="connsiteX173-10721" fmla="*/ 3982375 w 4098122"/>
                <a:gd name="connsiteY173-10722" fmla="*/ 2558005 h 5311470"/>
                <a:gd name="connsiteX174-10723" fmla="*/ 3993950 w 4098122"/>
                <a:gd name="connsiteY174-10724" fmla="*/ 2592729 h 5311470"/>
                <a:gd name="connsiteX175-10725" fmla="*/ 4028674 w 4098122"/>
                <a:gd name="connsiteY175-10726" fmla="*/ 2916820 h 5311470"/>
                <a:gd name="connsiteX176-10727" fmla="*/ 4051823 w 4098122"/>
                <a:gd name="connsiteY176-10728" fmla="*/ 3067291 h 5311470"/>
                <a:gd name="connsiteX177-10729" fmla="*/ 4040249 w 4098122"/>
                <a:gd name="connsiteY177-10730" fmla="*/ 3125164 h 5311470"/>
                <a:gd name="connsiteX178-10731" fmla="*/ 4029899 w 4098122"/>
                <a:gd name="connsiteY178-10732" fmla="*/ 3164921 h 5311470"/>
                <a:gd name="connsiteX179-10733" fmla="*/ 4031149 w 4098122"/>
                <a:gd name="connsiteY179-10734" fmla="*/ 3158443 h 5311470"/>
                <a:gd name="connsiteX180-10735" fmla="*/ 4029899 w 4098122"/>
                <a:gd name="connsiteY180-10736" fmla="*/ 3164921 h 5311470"/>
                <a:gd name="connsiteX181-10737" fmla="*/ 4017099 w 4098122"/>
                <a:gd name="connsiteY181-10738" fmla="*/ 3229336 h 5311470"/>
                <a:gd name="connsiteX182-10739" fmla="*/ 4017099 w 4098122"/>
                <a:gd name="connsiteY182-10740" fmla="*/ 3634450 h 5311470"/>
                <a:gd name="connsiteX183-10741" fmla="*/ 4051823 w 4098122"/>
                <a:gd name="connsiteY183-10742" fmla="*/ 3842795 h 5311470"/>
                <a:gd name="connsiteX184-10743" fmla="*/ 4063398 w 4098122"/>
                <a:gd name="connsiteY184-10744" fmla="*/ 3981691 h 5311470"/>
                <a:gd name="connsiteX185-10745" fmla="*/ 4051823 w 4098122"/>
                <a:gd name="connsiteY185-10746" fmla="*/ 4120587 h 5311470"/>
                <a:gd name="connsiteX186-10747" fmla="*/ 4040249 w 4098122"/>
                <a:gd name="connsiteY186-10748" fmla="*/ 4155311 h 5311470"/>
                <a:gd name="connsiteX187-10749" fmla="*/ 4017099 w 4098122"/>
                <a:gd name="connsiteY187-10750" fmla="*/ 4444678 h 5311470"/>
                <a:gd name="connsiteX188-10751" fmla="*/ 4028674 w 4098122"/>
                <a:gd name="connsiteY188-10752" fmla="*/ 4734045 h 5311470"/>
                <a:gd name="connsiteX189-10753" fmla="*/ 4040249 w 4098122"/>
                <a:gd name="connsiteY189-10754" fmla="*/ 4768769 h 5311470"/>
                <a:gd name="connsiteX190-10755" fmla="*/ 4025844 w 4098122"/>
                <a:gd name="connsiteY190-10756" fmla="*/ 5150698 h 5311470"/>
                <a:gd name="connsiteX191-10757" fmla="*/ 4014270 w 4098122"/>
                <a:gd name="connsiteY191-10758" fmla="*/ 5275190 h 5311470"/>
                <a:gd name="connsiteX192-10759" fmla="*/ 3936076 w 4098122"/>
                <a:gd name="connsiteY192-10760" fmla="*/ 5254906 h 5311470"/>
                <a:gd name="connsiteX193-10761" fmla="*/ 3889778 w 4098122"/>
                <a:gd name="connsiteY193-10762" fmla="*/ 5243331 h 5311470"/>
                <a:gd name="connsiteX194-10763" fmla="*/ 3788546 w 4098122"/>
                <a:gd name="connsiteY194-10764" fmla="*/ 5240502 h 5311470"/>
                <a:gd name="connsiteX195-10765" fmla="*/ 3713143 w 4098122"/>
                <a:gd name="connsiteY195-10766" fmla="*/ 5246382 h 5311470"/>
                <a:gd name="connsiteX196-10767" fmla="*/ 3655455 w 4098122"/>
                <a:gd name="connsiteY196-10768" fmla="*/ 5234733 h 5311470"/>
                <a:gd name="connsiteX197-10769" fmla="*/ 3600411 w 4098122"/>
                <a:gd name="connsiteY197-10770" fmla="*/ 5231757 h 5311470"/>
                <a:gd name="connsiteX198-10771" fmla="*/ 3565686 w 4098122"/>
                <a:gd name="connsiteY198-10772" fmla="*/ 5243331 h 5311470"/>
                <a:gd name="connsiteX199-10773" fmla="*/ 2350345 w 4098122"/>
                <a:gd name="connsiteY199-10774" fmla="*/ 5266481 h 5311470"/>
                <a:gd name="connsiteX200-10775" fmla="*/ 2188299 w 4098122"/>
                <a:gd name="connsiteY200-10776" fmla="*/ 5289630 h 5311470"/>
                <a:gd name="connsiteX201-10777" fmla="*/ 2095702 w 4098122"/>
                <a:gd name="connsiteY201-10778" fmla="*/ 5301205 h 5311470"/>
                <a:gd name="connsiteX202-10779" fmla="*/ 2049329 w 4098122"/>
                <a:gd name="connsiteY202-10780" fmla="*/ 5306936 h 5311470"/>
                <a:gd name="connsiteX203-10781" fmla="*/ 1968380 w 4098122"/>
                <a:gd name="connsiteY203-10782" fmla="*/ 5301205 h 5311470"/>
                <a:gd name="connsiteX204-10783" fmla="*/ 1748461 w 4098122"/>
                <a:gd name="connsiteY204-10784" fmla="*/ 5289630 h 5311470"/>
                <a:gd name="connsiteX205-10785" fmla="*/ 1574841 w 4098122"/>
                <a:gd name="connsiteY205-10786" fmla="*/ 5266481 h 5311470"/>
                <a:gd name="connsiteX206-10787" fmla="*/ 1505393 w 4098122"/>
                <a:gd name="connsiteY206-10788" fmla="*/ 5243331 h 5311470"/>
                <a:gd name="connsiteX207-10789" fmla="*/ 1470669 w 4098122"/>
                <a:gd name="connsiteY207-10790" fmla="*/ 5231757 h 5311470"/>
                <a:gd name="connsiteX208-10791" fmla="*/ 1435945 w 4098122"/>
                <a:gd name="connsiteY208-10792" fmla="*/ 5220182 h 5311470"/>
                <a:gd name="connsiteX209-10793" fmla="*/ 1366497 w 4098122"/>
                <a:gd name="connsiteY209-10794" fmla="*/ 5208607 h 5311470"/>
                <a:gd name="connsiteX210-10795" fmla="*/ 1331773 w 4098122"/>
                <a:gd name="connsiteY210-10796" fmla="*/ 5197033 h 5311470"/>
                <a:gd name="connsiteX211-10797" fmla="*/ 1273899 w 4098122"/>
                <a:gd name="connsiteY211-10798" fmla="*/ 5185458 h 5311470"/>
                <a:gd name="connsiteX212-10799" fmla="*/ 1088704 w 4098122"/>
                <a:gd name="connsiteY212-10800" fmla="*/ 5197033 h 5311470"/>
                <a:gd name="connsiteX213-10801" fmla="*/ 1030831 w 4098122"/>
                <a:gd name="connsiteY213-10802" fmla="*/ 5208607 h 5311470"/>
                <a:gd name="connsiteX214-10803" fmla="*/ 799337 w 4098122"/>
                <a:gd name="connsiteY214-10804" fmla="*/ 5197033 h 5311470"/>
                <a:gd name="connsiteX215-10805" fmla="*/ 648866 w 4098122"/>
                <a:gd name="connsiteY215-10806" fmla="*/ 5231757 h 5311470"/>
                <a:gd name="connsiteX216-10807" fmla="*/ 452097 w 4098122"/>
                <a:gd name="connsiteY216-10808" fmla="*/ 5197033 h 5311470"/>
                <a:gd name="connsiteX217-10809" fmla="*/ 244625 w 4098122"/>
                <a:gd name="connsiteY217-10810" fmla="*/ 5207919 h 5311470"/>
                <a:gd name="connsiteX218-10811" fmla="*/ 174304 w 4098122"/>
                <a:gd name="connsiteY218-10812" fmla="*/ 5220182 h 5311470"/>
                <a:gd name="connsiteX219-10813" fmla="*/ 117808 w 4098122"/>
                <a:gd name="connsiteY219-10814" fmla="*/ 5228128 h 5311470"/>
                <a:gd name="connsiteX220-10815" fmla="*/ 12259 w 4098122"/>
                <a:gd name="connsiteY220-10816" fmla="*/ 5243331 h 5311470"/>
                <a:gd name="connsiteX221-10817" fmla="*/ 23144 w 4098122"/>
                <a:gd name="connsiteY221-10818" fmla="*/ 5109442 h 5311470"/>
                <a:gd name="connsiteX222-10819" fmla="*/ 46294 w 4098122"/>
                <a:gd name="connsiteY222-10820" fmla="*/ 5020289 h 5311470"/>
                <a:gd name="connsiteX223-10821" fmla="*/ 35408 w 4098122"/>
                <a:gd name="connsiteY223-10822" fmla="*/ 4826643 h 5311470"/>
                <a:gd name="connsiteX224-10823" fmla="*/ 58557 w 4098122"/>
                <a:gd name="connsiteY224-10824" fmla="*/ 4791919 h 5311470"/>
                <a:gd name="connsiteX225-10825" fmla="*/ 70132 w 4098122"/>
                <a:gd name="connsiteY225-10826" fmla="*/ 4745620 h 5311470"/>
                <a:gd name="connsiteX226-10827" fmla="*/ 35408 w 4098122"/>
                <a:gd name="connsiteY226-10828" fmla="*/ 4676172 h 5311470"/>
                <a:gd name="connsiteX227-10829" fmla="*/ 23833 w 4098122"/>
                <a:gd name="connsiteY227-10830" fmla="*/ 4641448 h 5311470"/>
                <a:gd name="connsiteX228-10831" fmla="*/ 35408 w 4098122"/>
                <a:gd name="connsiteY228-10832" fmla="*/ 4514126 h 5311470"/>
                <a:gd name="connsiteX229-10833" fmla="*/ 46983 w 4098122"/>
                <a:gd name="connsiteY229-10834" fmla="*/ 4467828 h 5311470"/>
                <a:gd name="connsiteX230-10835" fmla="*/ 70132 w 4098122"/>
                <a:gd name="connsiteY230-10836" fmla="*/ 4363655 h 5311470"/>
                <a:gd name="connsiteX231-10837" fmla="*/ 58557 w 4098122"/>
                <a:gd name="connsiteY231-10838" fmla="*/ 4305782 h 5311470"/>
                <a:gd name="connsiteX232-10839" fmla="*/ 46983 w 4098122"/>
                <a:gd name="connsiteY232-10840" fmla="*/ 4236334 h 5311470"/>
                <a:gd name="connsiteX233-10841" fmla="*/ 23833 w 4098122"/>
                <a:gd name="connsiteY233-10842" fmla="*/ 4166886 h 5311470"/>
                <a:gd name="connsiteX234-10843" fmla="*/ 35408 w 4098122"/>
                <a:gd name="connsiteY234-10844" fmla="*/ 3877519 h 5311470"/>
                <a:gd name="connsiteX235-10845" fmla="*/ 46983 w 4098122"/>
                <a:gd name="connsiteY235-10846" fmla="*/ 3819645 h 5311470"/>
                <a:gd name="connsiteX236-10847" fmla="*/ 116431 w 4098122"/>
                <a:gd name="connsiteY236-10848" fmla="*/ 3750197 h 5311470"/>
                <a:gd name="connsiteX237-10849" fmla="*/ 93281 w 4098122"/>
                <a:gd name="connsiteY237-10850" fmla="*/ 3611301 h 5311470"/>
                <a:gd name="connsiteX238-10851" fmla="*/ 70132 w 4098122"/>
                <a:gd name="connsiteY238-10852" fmla="*/ 3576577 h 5311470"/>
                <a:gd name="connsiteX239-10853" fmla="*/ 58557 w 4098122"/>
                <a:gd name="connsiteY239-10854" fmla="*/ 3437681 h 5311470"/>
                <a:gd name="connsiteX240-10855" fmla="*/ 35408 w 4098122"/>
                <a:gd name="connsiteY240-10856" fmla="*/ 3345083 h 5311470"/>
                <a:gd name="connsiteX241-10857" fmla="*/ 12259 w 4098122"/>
                <a:gd name="connsiteY241-10858" fmla="*/ 3264060 h 5311470"/>
                <a:gd name="connsiteX242-10859" fmla="*/ 23833 w 4098122"/>
                <a:gd name="connsiteY242-10860" fmla="*/ 3078866 h 5311470"/>
                <a:gd name="connsiteX243-10861" fmla="*/ 46983 w 4098122"/>
                <a:gd name="connsiteY243-10862" fmla="*/ 3009417 h 5311470"/>
                <a:gd name="connsiteX244-10863" fmla="*/ 58557 w 4098122"/>
                <a:gd name="connsiteY244-10864" fmla="*/ 2974693 h 5311470"/>
                <a:gd name="connsiteX245-10865" fmla="*/ 46983 w 4098122"/>
                <a:gd name="connsiteY245-10866" fmla="*/ 2812648 h 5311470"/>
                <a:gd name="connsiteX246-10867" fmla="*/ 35408 w 4098122"/>
                <a:gd name="connsiteY246-10868" fmla="*/ 2673752 h 5311470"/>
                <a:gd name="connsiteX247-10869" fmla="*/ 46983 w 4098122"/>
                <a:gd name="connsiteY247-10870" fmla="*/ 2523281 h 5311470"/>
                <a:gd name="connsiteX248-10871" fmla="*/ 70132 w 4098122"/>
                <a:gd name="connsiteY248-10872" fmla="*/ 2453833 h 5311470"/>
                <a:gd name="connsiteX249-10873" fmla="*/ 58557 w 4098122"/>
                <a:gd name="connsiteY249-10874" fmla="*/ 2257063 h 5311470"/>
                <a:gd name="connsiteX250-10875" fmla="*/ 46983 w 4098122"/>
                <a:gd name="connsiteY250-10876" fmla="*/ 2210764 h 5311470"/>
                <a:gd name="connsiteX251-10877" fmla="*/ 23833 w 4098122"/>
                <a:gd name="connsiteY251-10878" fmla="*/ 2176040 h 5311470"/>
                <a:gd name="connsiteX252-10879" fmla="*/ 23833 w 4098122"/>
                <a:gd name="connsiteY252-10880" fmla="*/ 1828800 h 5311470"/>
                <a:gd name="connsiteX253-10881" fmla="*/ 35408 w 4098122"/>
                <a:gd name="connsiteY253-10882" fmla="*/ 1713053 h 5311470"/>
                <a:gd name="connsiteX254-10883" fmla="*/ 58557 w 4098122"/>
                <a:gd name="connsiteY254-10884" fmla="*/ 1643605 h 5311470"/>
                <a:gd name="connsiteX255-10885" fmla="*/ 35408 w 4098122"/>
                <a:gd name="connsiteY255-10886" fmla="*/ 1481559 h 5311470"/>
                <a:gd name="connsiteX256-10887" fmla="*/ 23833 w 4098122"/>
                <a:gd name="connsiteY256-10888" fmla="*/ 1446835 h 5311470"/>
                <a:gd name="connsiteX257-10889" fmla="*/ 684 w 4098122"/>
                <a:gd name="connsiteY257-10890" fmla="*/ 1365812 h 5311470"/>
                <a:gd name="connsiteX258-10891" fmla="*/ 12259 w 4098122"/>
                <a:gd name="connsiteY258-10892" fmla="*/ 1192192 h 5311470"/>
                <a:gd name="connsiteX259-10893" fmla="*/ 23833 w 4098122"/>
                <a:gd name="connsiteY259-10894" fmla="*/ 1157468 h 5311470"/>
                <a:gd name="connsiteX260-10895" fmla="*/ 58557 w 4098122"/>
                <a:gd name="connsiteY260-10896" fmla="*/ 1064871 h 5311470"/>
                <a:gd name="connsiteX261-10897" fmla="*/ 46983 w 4098122"/>
                <a:gd name="connsiteY261-10898" fmla="*/ 844952 h 5311470"/>
                <a:gd name="connsiteX262-10899" fmla="*/ 35408 w 4098122"/>
                <a:gd name="connsiteY262-10900" fmla="*/ 787078 h 5311470"/>
                <a:gd name="connsiteX263-10901" fmla="*/ 23833 w 4098122"/>
                <a:gd name="connsiteY263-10902" fmla="*/ 648182 h 5311470"/>
                <a:gd name="connsiteX264-10903" fmla="*/ 12259 w 4098122"/>
                <a:gd name="connsiteY264-10904" fmla="*/ 555585 h 5311470"/>
                <a:gd name="connsiteX265-10905" fmla="*/ 23833 w 4098122"/>
                <a:gd name="connsiteY265-10906" fmla="*/ 115747 h 5311470"/>
                <a:gd name="connsiteX266-10907" fmla="*/ 70132 w 4098122"/>
                <a:gd name="connsiteY266-10908" fmla="*/ 69448 h 5311470"/>
                <a:gd name="connsiteX267-10909" fmla="*/ 428947 w 4098122"/>
                <a:gd name="connsiteY267-10910" fmla="*/ 69448 h 5311470"/>
                <a:gd name="connsiteX268-10911" fmla="*/ 556269 w 4098122"/>
                <a:gd name="connsiteY268-10912" fmla="*/ 81022 h 5311470"/>
                <a:gd name="connsiteX269-10913" fmla="*/ 891935 w 4098122"/>
                <a:gd name="connsiteY269-10914" fmla="*/ 57873 h 5311470"/>
                <a:gd name="connsiteX270-10915" fmla="*/ 926659 w 4098122"/>
                <a:gd name="connsiteY270-10916" fmla="*/ 46298 h 5311470"/>
                <a:gd name="connsiteX271-10917" fmla="*/ 961383 w 4098122"/>
                <a:gd name="connsiteY271-10918" fmla="*/ 23149 h 5311470"/>
                <a:gd name="connsiteX272-10919" fmla="*/ 1007681 w 4098122"/>
                <a:gd name="connsiteY272-10920" fmla="*/ 0 h 5311470"/>
                <a:gd name="connsiteX0-10921" fmla="*/ 1056735 w 4098122"/>
                <a:gd name="connsiteY0-10922" fmla="*/ 149710 h 5311470"/>
                <a:gd name="connsiteX1-10923" fmla="*/ 1010449 w 4098122"/>
                <a:gd name="connsiteY1-10924" fmla="*/ 140754 h 5311470"/>
                <a:gd name="connsiteX2-10925" fmla="*/ 912755 w 4098122"/>
                <a:gd name="connsiteY2-10926" fmla="*/ 151921 h 5311470"/>
                <a:gd name="connsiteX3-10927" fmla="*/ 665066 w 4098122"/>
                <a:gd name="connsiteY3-10928" fmla="*/ 174258 h 5311470"/>
                <a:gd name="connsiteX4-10929" fmla="*/ 546340 w 4098122"/>
                <a:gd name="connsiteY4-10930" fmla="*/ 163090 h 5311470"/>
                <a:gd name="connsiteX5-10931" fmla="*/ 193938 w 4098122"/>
                <a:gd name="connsiteY5-10932" fmla="*/ 169028 h 5311470"/>
                <a:gd name="connsiteX6-10933" fmla="*/ 168578 w 4098122"/>
                <a:gd name="connsiteY6-10934" fmla="*/ 207762 h 5311470"/>
                <a:gd name="connsiteX7-10935" fmla="*/ 187473 w 4098122"/>
                <a:gd name="connsiteY7-10936" fmla="*/ 608390 h 5311470"/>
                <a:gd name="connsiteX8-10937" fmla="*/ 208505 w 4098122"/>
                <a:gd name="connsiteY8-10938" fmla="*/ 760923 h 5311470"/>
                <a:gd name="connsiteX9-10939" fmla="*/ 179372 w 4098122"/>
                <a:gd name="connsiteY9-10940" fmla="*/ 855496 h 5311470"/>
                <a:gd name="connsiteX10-10941" fmla="*/ 190165 w 4098122"/>
                <a:gd name="connsiteY10-10942" fmla="*/ 911336 h 5311470"/>
                <a:gd name="connsiteX11-10943" fmla="*/ 222545 w 4098122"/>
                <a:gd name="connsiteY11-10944" fmla="*/ 1056518 h 5311470"/>
                <a:gd name="connsiteX12-10945" fmla="*/ 209587 w 4098122"/>
                <a:gd name="connsiteY12-10946" fmla="*/ 1198869 h 5311470"/>
                <a:gd name="connsiteX13-10947" fmla="*/ 193411 w 4098122"/>
                <a:gd name="connsiteY13-10948" fmla="*/ 1287934 h 5311470"/>
                <a:gd name="connsiteX14-10949" fmla="*/ 146992 w 4098122"/>
                <a:gd name="connsiteY14-10950" fmla="*/ 1413887 h 5311470"/>
                <a:gd name="connsiteX15-10951" fmla="*/ 168578 w 4098122"/>
                <a:gd name="connsiteY15-10952" fmla="*/ 1492062 h 5311470"/>
                <a:gd name="connsiteX16-10953" fmla="*/ 179372 w 4098122"/>
                <a:gd name="connsiteY16-10954" fmla="*/ 1525566 h 5311470"/>
                <a:gd name="connsiteX17-10955" fmla="*/ 200958 w 4098122"/>
                <a:gd name="connsiteY17-10956" fmla="*/ 1681916 h 5311470"/>
                <a:gd name="connsiteX18-10957" fmla="*/ 179372 w 4098122"/>
                <a:gd name="connsiteY18-10958" fmla="*/ 1748923 h 5311470"/>
                <a:gd name="connsiteX19-10959" fmla="*/ 168578 w 4098122"/>
                <a:gd name="connsiteY19-10960" fmla="*/ 1860602 h 5311470"/>
                <a:gd name="connsiteX20-10961" fmla="*/ 204205 w 4098122"/>
                <a:gd name="connsiteY20-10962" fmla="*/ 2148134 h 5311470"/>
                <a:gd name="connsiteX21-10963" fmla="*/ 190165 w 4098122"/>
                <a:gd name="connsiteY21-10964" fmla="*/ 2229139 h 5311470"/>
                <a:gd name="connsiteX22-10965" fmla="*/ 200958 w 4098122"/>
                <a:gd name="connsiteY22-10966" fmla="*/ 2273811 h 5311470"/>
                <a:gd name="connsiteX23-10967" fmla="*/ 211751 w 4098122"/>
                <a:gd name="connsiteY23-10968" fmla="*/ 2463665 h 5311470"/>
                <a:gd name="connsiteX24-10969" fmla="*/ 190165 w 4098122"/>
                <a:gd name="connsiteY24-10970" fmla="*/ 2530671 h 5311470"/>
                <a:gd name="connsiteX25-10971" fmla="*/ 197184 w 4098122"/>
                <a:gd name="connsiteY25-10972" fmla="*/ 2693667 h 5311470"/>
                <a:gd name="connsiteX26-10973" fmla="*/ 190165 w 4098122"/>
                <a:gd name="connsiteY26-10974" fmla="*/ 2809867 h 5311470"/>
                <a:gd name="connsiteX27-10975" fmla="*/ 200958 w 4098122"/>
                <a:gd name="connsiteY27-10976" fmla="*/ 2966216 h 5311470"/>
                <a:gd name="connsiteX28-10977" fmla="*/ 190165 w 4098122"/>
                <a:gd name="connsiteY28-10978" fmla="*/ 2999720 h 5311470"/>
                <a:gd name="connsiteX29-10979" fmla="*/ 168578 w 4098122"/>
                <a:gd name="connsiteY29-10980" fmla="*/ 3066728 h 5311470"/>
                <a:gd name="connsiteX30-10981" fmla="*/ 187473 w 4098122"/>
                <a:gd name="connsiteY30-10982" fmla="*/ 3221661 h 5311470"/>
                <a:gd name="connsiteX31-10983" fmla="*/ 179372 w 4098122"/>
                <a:gd name="connsiteY31-10984" fmla="*/ 3323587 h 5311470"/>
                <a:gd name="connsiteX32-10985" fmla="*/ 200958 w 4098122"/>
                <a:gd name="connsiteY32-10986" fmla="*/ 3412930 h 5311470"/>
                <a:gd name="connsiteX33-10987" fmla="*/ 211751 w 4098122"/>
                <a:gd name="connsiteY33-10988" fmla="*/ 3546944 h 5311470"/>
                <a:gd name="connsiteX34-10989" fmla="*/ 233337 w 4098122"/>
                <a:gd name="connsiteY34-10990" fmla="*/ 3580448 h 5311470"/>
                <a:gd name="connsiteX35-10991" fmla="*/ 254924 w 4098122"/>
                <a:gd name="connsiteY35-10992" fmla="*/ 3714461 h 5311470"/>
                <a:gd name="connsiteX36-10993" fmla="*/ 207978 w 4098122"/>
                <a:gd name="connsiteY36-10994" fmla="*/ 3817095 h 5311470"/>
                <a:gd name="connsiteX37-10995" fmla="*/ 214443 w 4098122"/>
                <a:gd name="connsiteY37-10996" fmla="*/ 3951817 h 5311470"/>
                <a:gd name="connsiteX38-10997" fmla="*/ 168578 w 4098122"/>
                <a:gd name="connsiteY38-10998" fmla="*/ 4116504 h 5311470"/>
                <a:gd name="connsiteX39-10999" fmla="*/ 190165 w 4098122"/>
                <a:gd name="connsiteY39-11000" fmla="*/ 4183511 h 5311470"/>
                <a:gd name="connsiteX40-11001" fmla="*/ 218216 w 4098122"/>
                <a:gd name="connsiteY40-11002" fmla="*/ 4256733 h 5311470"/>
                <a:gd name="connsiteX41-11003" fmla="*/ 211751 w 4098122"/>
                <a:gd name="connsiteY41-11004" fmla="*/ 4306356 h 5311470"/>
                <a:gd name="connsiteX42-11005" fmla="*/ 190165 w 4098122"/>
                <a:gd name="connsiteY42-11006" fmla="*/ 4406868 h 5311470"/>
                <a:gd name="connsiteX43-11007" fmla="*/ 179372 w 4098122"/>
                <a:gd name="connsiteY43-11008" fmla="*/ 4451539 h 5311470"/>
                <a:gd name="connsiteX44-11009" fmla="*/ 168578 w 4098122"/>
                <a:gd name="connsiteY44-11010" fmla="*/ 4574385 h 5311470"/>
                <a:gd name="connsiteX45-11011" fmla="*/ 179372 w 4098122"/>
                <a:gd name="connsiteY45-11012" fmla="*/ 4607889 h 5311470"/>
                <a:gd name="connsiteX46-11013" fmla="*/ 211751 w 4098122"/>
                <a:gd name="connsiteY46-11014" fmla="*/ 4674896 h 5311470"/>
                <a:gd name="connsiteX47-11015" fmla="*/ 200958 w 4098122"/>
                <a:gd name="connsiteY47-11016" fmla="*/ 4719567 h 5311470"/>
                <a:gd name="connsiteX48-11017" fmla="*/ 179372 w 4098122"/>
                <a:gd name="connsiteY48-11018" fmla="*/ 4753071 h 5311470"/>
                <a:gd name="connsiteX49-11019" fmla="*/ 179372 w 4098122"/>
                <a:gd name="connsiteY49-11020" fmla="*/ 5009930 h 5311470"/>
                <a:gd name="connsiteX50-11021" fmla="*/ 157786 w 4098122"/>
                <a:gd name="connsiteY50-11022" fmla="*/ 5043435 h 5311470"/>
                <a:gd name="connsiteX51-11023" fmla="*/ 180935 w 4098122"/>
                <a:gd name="connsiteY51-11024" fmla="*/ 5108814 h 5311470"/>
                <a:gd name="connsiteX52-11025" fmla="*/ 230213 w 4098122"/>
                <a:gd name="connsiteY52-11026" fmla="*/ 5074497 h 5311470"/>
                <a:gd name="connsiteX53-11027" fmla="*/ 308890 w 4098122"/>
                <a:gd name="connsiteY53-11028" fmla="*/ 5132777 h 5311470"/>
                <a:gd name="connsiteX54-11029" fmla="*/ 330477 w 4098122"/>
                <a:gd name="connsiteY54-11030" fmla="*/ 5110441 h 5311470"/>
                <a:gd name="connsiteX55-11031" fmla="*/ 524754 w 4098122"/>
                <a:gd name="connsiteY55-11032" fmla="*/ 5099273 h 5311470"/>
                <a:gd name="connsiteX56-11033" fmla="*/ 783791 w 4098122"/>
                <a:gd name="connsiteY56-11034" fmla="*/ 5099273 h 5311470"/>
                <a:gd name="connsiteX57-11035" fmla="*/ 891723 w 4098122"/>
                <a:gd name="connsiteY57-11036" fmla="*/ 5110441 h 5311470"/>
                <a:gd name="connsiteX58-11037" fmla="*/ 1107587 w 4098122"/>
                <a:gd name="connsiteY58-11038" fmla="*/ 5121609 h 5311470"/>
                <a:gd name="connsiteX59-11039" fmla="*/ 1161553 w 4098122"/>
                <a:gd name="connsiteY59-11040" fmla="*/ 5110441 h 5311470"/>
                <a:gd name="connsiteX60-11041" fmla="*/ 1334244 w 4098122"/>
                <a:gd name="connsiteY60-11042" fmla="*/ 5099273 h 5311470"/>
                <a:gd name="connsiteX61-11043" fmla="*/ 1388211 w 4098122"/>
                <a:gd name="connsiteY61-11044" fmla="*/ 5110441 h 5311470"/>
                <a:gd name="connsiteX62-11045" fmla="*/ 1420590 w 4098122"/>
                <a:gd name="connsiteY62-11046" fmla="*/ 5121609 h 5311470"/>
                <a:gd name="connsiteX63-11047" fmla="*/ 1485349 w 4098122"/>
                <a:gd name="connsiteY63-11048" fmla="*/ 5132777 h 5311470"/>
                <a:gd name="connsiteX64-11049" fmla="*/ 1517729 w 4098122"/>
                <a:gd name="connsiteY64-11050" fmla="*/ 5143945 h 5311470"/>
                <a:gd name="connsiteX65-11051" fmla="*/ 1550108 w 4098122"/>
                <a:gd name="connsiteY65-11052" fmla="*/ 5155112 h 5311470"/>
                <a:gd name="connsiteX66-11053" fmla="*/ 1614868 w 4098122"/>
                <a:gd name="connsiteY66-11054" fmla="*/ 5177448 h 5311470"/>
                <a:gd name="connsiteX67-11055" fmla="*/ 1802785 w 4098122"/>
                <a:gd name="connsiteY67-11056" fmla="*/ 5181199 h 5311470"/>
                <a:gd name="connsiteX68-11057" fmla="*/ 1926080 w 4098122"/>
                <a:gd name="connsiteY68-11058" fmla="*/ 5173781 h 5311470"/>
                <a:gd name="connsiteX69-11059" fmla="*/ 2060390 w 4098122"/>
                <a:gd name="connsiteY69-11060" fmla="*/ 5177531 h 5311470"/>
                <a:gd name="connsiteX70-11061" fmla="*/ 2137733 w 4098122"/>
                <a:gd name="connsiteY70-11062" fmla="*/ 5177498 h 5311470"/>
                <a:gd name="connsiteX71-11063" fmla="*/ 2216643 w 4098122"/>
                <a:gd name="connsiteY71-11064" fmla="*/ 5170047 h 5311470"/>
                <a:gd name="connsiteX72-11065" fmla="*/ 2338012 w 4098122"/>
                <a:gd name="connsiteY72-11066" fmla="*/ 5177448 h 5311470"/>
                <a:gd name="connsiteX73-11067" fmla="*/ 3426693 w 4098122"/>
                <a:gd name="connsiteY73-11068" fmla="*/ 5140244 h 5311470"/>
                <a:gd name="connsiteX74-11069" fmla="*/ 3485092 w 4098122"/>
                <a:gd name="connsiteY74-11070" fmla="*/ 5129077 h 5311470"/>
                <a:gd name="connsiteX75-11071" fmla="*/ 3536058 w 4098122"/>
                <a:gd name="connsiteY75-11072" fmla="*/ 5121609 h 5311470"/>
                <a:gd name="connsiteX76-11073" fmla="*/ 3606819 w 4098122"/>
                <a:gd name="connsiteY76-11074" fmla="*/ 5129026 h 5311470"/>
                <a:gd name="connsiteX77-11075" fmla="*/ 3665576 w 4098122"/>
                <a:gd name="connsiteY77-11076" fmla="*/ 5132777 h 5311470"/>
                <a:gd name="connsiteX78-11077" fmla="*/ 3773508 w 4098122"/>
                <a:gd name="connsiteY78-11078" fmla="*/ 5155112 h 5311470"/>
                <a:gd name="connsiteX79-11079" fmla="*/ 3816680 w 4098122"/>
                <a:gd name="connsiteY79-11080" fmla="*/ 5166280 h 5311470"/>
                <a:gd name="connsiteX80-11081" fmla="*/ 3870647 w 4098122"/>
                <a:gd name="connsiteY80-11082" fmla="*/ 5177448 h 5311470"/>
                <a:gd name="connsiteX81-11083" fmla="*/ 3874975 w 4098122"/>
                <a:gd name="connsiteY81-11084" fmla="*/ 5037497 h 5311470"/>
                <a:gd name="connsiteX82-11085" fmla="*/ 3913820 w 4098122"/>
                <a:gd name="connsiteY82-11086" fmla="*/ 4697231 h 5311470"/>
                <a:gd name="connsiteX83-11087" fmla="*/ 3903026 w 4098122"/>
                <a:gd name="connsiteY83-11088" fmla="*/ 4663727 h 5311470"/>
                <a:gd name="connsiteX84-11089" fmla="*/ 3892233 w 4098122"/>
                <a:gd name="connsiteY84-11090" fmla="*/ 4384532 h 5311470"/>
                <a:gd name="connsiteX85-11091" fmla="*/ 3881440 w 4098122"/>
                <a:gd name="connsiteY85-11092" fmla="*/ 4105336 h 5311470"/>
                <a:gd name="connsiteX86-11093" fmla="*/ 3924612 w 4098122"/>
                <a:gd name="connsiteY86-11094" fmla="*/ 4071832 h 5311470"/>
                <a:gd name="connsiteX87-11095" fmla="*/ 3899780 w 4098122"/>
                <a:gd name="connsiteY87-11096" fmla="*/ 3931880 h 5311470"/>
                <a:gd name="connsiteX88-11097" fmla="*/ 3872811 w 4098122"/>
                <a:gd name="connsiteY88-11098" fmla="*/ 3820202 h 5311470"/>
                <a:gd name="connsiteX89-11099" fmla="*/ 3892233 w 4098122"/>
                <a:gd name="connsiteY89-11100" fmla="*/ 3602783 h 5311470"/>
                <a:gd name="connsiteX90-11101" fmla="*/ 3878749 w 4098122"/>
                <a:gd name="connsiteY90-11102" fmla="*/ 3246828 h 5311470"/>
                <a:gd name="connsiteX91-11103" fmla="*/ 3913820 w 4098122"/>
                <a:gd name="connsiteY91-11104" fmla="*/ 3111398 h 5311470"/>
                <a:gd name="connsiteX92-11105" fmla="*/ 3924612 w 4098122"/>
                <a:gd name="connsiteY92-11106" fmla="*/ 3055560 h 5311470"/>
                <a:gd name="connsiteX93-11107" fmla="*/ 3903026 w 4098122"/>
                <a:gd name="connsiteY93-11108" fmla="*/ 2910378 h 5311470"/>
                <a:gd name="connsiteX94-11109" fmla="*/ 3897643 w 4098122"/>
                <a:gd name="connsiteY94-11110" fmla="*/ 2689852 h 5311470"/>
                <a:gd name="connsiteX95-11111" fmla="*/ 3859853 w 4098122"/>
                <a:gd name="connsiteY95-11112" fmla="*/ 2564175 h 5311470"/>
                <a:gd name="connsiteX96-11113" fmla="*/ 3838267 w 4098122"/>
                <a:gd name="connsiteY96-11114" fmla="*/ 2541839 h 5311470"/>
                <a:gd name="connsiteX97-11115" fmla="*/ 3827474 w 4098122"/>
                <a:gd name="connsiteY97-11116" fmla="*/ 2407825 h 5311470"/>
                <a:gd name="connsiteX98-11117" fmla="*/ 3838267 w 4098122"/>
                <a:gd name="connsiteY98-11118" fmla="*/ 2374321 h 5311470"/>
                <a:gd name="connsiteX99-11119" fmla="*/ 3849060 w 4098122"/>
                <a:gd name="connsiteY99-11120" fmla="*/ 2296146 h 5311470"/>
                <a:gd name="connsiteX100-11121" fmla="*/ 3870647 w 4098122"/>
                <a:gd name="connsiteY100-11122" fmla="*/ 2273811 h 5311470"/>
                <a:gd name="connsiteX101-11123" fmla="*/ 3903026 w 4098122"/>
                <a:gd name="connsiteY101-11124" fmla="*/ 2184469 h 5311470"/>
                <a:gd name="connsiteX102-11125" fmla="*/ 3913820 w 4098122"/>
                <a:gd name="connsiteY102-11126" fmla="*/ 2005783 h 5311470"/>
                <a:gd name="connsiteX103-11127" fmla="*/ 3935406 w 4098122"/>
                <a:gd name="connsiteY103-11128" fmla="*/ 1793595 h 5311470"/>
                <a:gd name="connsiteX104-11129" fmla="*/ 3924612 w 4098122"/>
                <a:gd name="connsiteY104-11130" fmla="*/ 1648413 h 5311470"/>
                <a:gd name="connsiteX105-11131" fmla="*/ 3946199 w 4098122"/>
                <a:gd name="connsiteY105-11132" fmla="*/ 1614909 h 5311470"/>
                <a:gd name="connsiteX106-11133" fmla="*/ 3940816 w 4098122"/>
                <a:gd name="connsiteY106-11134" fmla="*/ 1485848 h 5311470"/>
                <a:gd name="connsiteX107-11135" fmla="*/ 3947836 w 4098122"/>
                <a:gd name="connsiteY107-11136" fmla="*/ 1378692 h 5311470"/>
                <a:gd name="connsiteX108-11137" fmla="*/ 3931105 w 4098122"/>
                <a:gd name="connsiteY108-11138" fmla="*/ 1305039 h 5311470"/>
                <a:gd name="connsiteX109-11139" fmla="*/ 3913293 w 4098122"/>
                <a:gd name="connsiteY109-11140" fmla="*/ 1178655 h 5311470"/>
                <a:gd name="connsiteX110-11141" fmla="*/ 3903026 w 4098122"/>
                <a:gd name="connsiteY110-11142" fmla="*/ 676810 h 5311470"/>
                <a:gd name="connsiteX111-11143" fmla="*/ 3903158 w 4098122"/>
                <a:gd name="connsiteY111-11144" fmla="*/ 520928 h 5311470"/>
                <a:gd name="connsiteX112-11145" fmla="*/ 3899187 w 4098122"/>
                <a:gd name="connsiteY112-11146" fmla="*/ 373278 h 5311470"/>
                <a:gd name="connsiteX113-11147" fmla="*/ 3913820 w 4098122"/>
                <a:gd name="connsiteY113-11148" fmla="*/ 198069 h 5311470"/>
                <a:gd name="connsiteX114-11149" fmla="*/ 3827474 w 4098122"/>
                <a:gd name="connsiteY114-11150" fmla="*/ 196594 h 5311470"/>
                <a:gd name="connsiteX115-11151" fmla="*/ 3795094 w 4098122"/>
                <a:gd name="connsiteY115-11152" fmla="*/ 174258 h 5311470"/>
                <a:gd name="connsiteX116-11153" fmla="*/ 3740402 w 4098122"/>
                <a:gd name="connsiteY116-11154" fmla="*/ 170044 h 5311470"/>
                <a:gd name="connsiteX117-11155" fmla="*/ 3686865 w 4098122"/>
                <a:gd name="connsiteY117-11156" fmla="*/ 178383 h 5311470"/>
                <a:gd name="connsiteX118-11157" fmla="*/ 3643626 w 4098122"/>
                <a:gd name="connsiteY118-11158" fmla="*/ 168568 h 5311470"/>
                <a:gd name="connsiteX119-11159" fmla="*/ 3558732 w 4098122"/>
                <a:gd name="connsiteY119-11160" fmla="*/ 180474 h 5311470"/>
                <a:gd name="connsiteX120-11161" fmla="*/ 3381688 w 4098122"/>
                <a:gd name="connsiteY120-11162" fmla="*/ 188165 h 5311470"/>
                <a:gd name="connsiteX121-11163" fmla="*/ 3204582 w 4098122"/>
                <a:gd name="connsiteY121-11164" fmla="*/ 182687 h 5311470"/>
                <a:gd name="connsiteX122-11165" fmla="*/ 3169088 w 4098122"/>
                <a:gd name="connsiteY122-11166" fmla="*/ 174258 h 5311470"/>
                <a:gd name="connsiteX123-11167" fmla="*/ 3136709 w 4098122"/>
                <a:gd name="connsiteY123-11168" fmla="*/ 163090 h 5311470"/>
                <a:gd name="connsiteX124-11169" fmla="*/ 3111646 w 4098122"/>
                <a:gd name="connsiteY124-11170" fmla="*/ 161614 h 5311470"/>
                <a:gd name="connsiteX125-11171" fmla="*/ 3030414 w 4098122"/>
                <a:gd name="connsiteY125-11172" fmla="*/ 159276 h 5311470"/>
                <a:gd name="connsiteX126-11173" fmla="*/ 2856086 w 4098122"/>
                <a:gd name="connsiteY126-11174" fmla="*/ 151922 h 5311470"/>
                <a:gd name="connsiteX127-11175" fmla="*/ 2445944 w 4098122"/>
                <a:gd name="connsiteY127-11176" fmla="*/ 174258 h 5311470"/>
                <a:gd name="connsiteX128-11177" fmla="*/ 2118307 w 4098122"/>
                <a:gd name="connsiteY128-11178" fmla="*/ 150448 h 5311470"/>
                <a:gd name="connsiteX129-11179" fmla="*/ 1882561 w 4098122"/>
                <a:gd name="connsiteY129-11180" fmla="*/ 154045 h 5311470"/>
                <a:gd name="connsiteX130-11181" fmla="*/ 1712006 w 4098122"/>
                <a:gd name="connsiteY130-11182" fmla="*/ 140754 h 5311470"/>
                <a:gd name="connsiteX131-11183" fmla="*/ 1237105 w 4098122"/>
                <a:gd name="connsiteY131-11184" fmla="*/ 163090 h 5311470"/>
                <a:gd name="connsiteX132-11185" fmla="*/ 1160470 w 4098122"/>
                <a:gd name="connsiteY132-11186" fmla="*/ 163031 h 5311470"/>
                <a:gd name="connsiteX133-11187" fmla="*/ 1106861 w 4098122"/>
                <a:gd name="connsiteY133-11188" fmla="*/ 161556 h 5311470"/>
                <a:gd name="connsiteX134-11189" fmla="*/ 1056735 w 4098122"/>
                <a:gd name="connsiteY134-11190" fmla="*/ 149710 h 5311470"/>
                <a:gd name="connsiteX135-11191" fmla="*/ 1007681 w 4098122"/>
                <a:gd name="connsiteY135-11192" fmla="*/ 0 h 5311470"/>
                <a:gd name="connsiteX136-11193" fmla="*/ 1100279 w 4098122"/>
                <a:gd name="connsiteY136-11194" fmla="*/ 23149 h 5311470"/>
                <a:gd name="connsiteX137-11195" fmla="*/ 1169727 w 4098122"/>
                <a:gd name="connsiteY137-11196" fmla="*/ 69448 h 5311470"/>
                <a:gd name="connsiteX138-11197" fmla="*/ 1679013 w 4098122"/>
                <a:gd name="connsiteY138-11198" fmla="*/ 46298 h 5311470"/>
                <a:gd name="connsiteX139-11199" fmla="*/ 1760036 w 4098122"/>
                <a:gd name="connsiteY139-11200" fmla="*/ 23149 h 5311470"/>
                <a:gd name="connsiteX140-11201" fmla="*/ 2107276 w 4098122"/>
                <a:gd name="connsiteY140-11202" fmla="*/ 34724 h 5311470"/>
                <a:gd name="connsiteX141-11203" fmla="*/ 2466092 w 4098122"/>
                <a:gd name="connsiteY141-11204" fmla="*/ 81022 h 5311470"/>
                <a:gd name="connsiteX142-11205" fmla="*/ 2905930 w 4098122"/>
                <a:gd name="connsiteY142-11206" fmla="*/ 57873 h 5311470"/>
                <a:gd name="connsiteX143-11207" fmla="*/ 3010102 w 4098122"/>
                <a:gd name="connsiteY143-11208" fmla="*/ 34724 h 5311470"/>
                <a:gd name="connsiteX144-11209" fmla="*/ 3183722 w 4098122"/>
                <a:gd name="connsiteY144-11210" fmla="*/ 46298 h 5311470"/>
                <a:gd name="connsiteX145-11211" fmla="*/ 3206871 w 4098122"/>
                <a:gd name="connsiteY145-11212" fmla="*/ 69448 h 5311470"/>
                <a:gd name="connsiteX146-11213" fmla="*/ 3241595 w 4098122"/>
                <a:gd name="connsiteY146-11214" fmla="*/ 81022 h 5311470"/>
                <a:gd name="connsiteX147-11215" fmla="*/ 3264745 w 4098122"/>
                <a:gd name="connsiteY147-11216" fmla="*/ 104172 h 5311470"/>
                <a:gd name="connsiteX148-11217" fmla="*/ 3368917 w 4098122"/>
                <a:gd name="connsiteY148-11218" fmla="*/ 81022 h 5311470"/>
                <a:gd name="connsiteX149-11219" fmla="*/ 3693008 w 4098122"/>
                <a:gd name="connsiteY149-11220" fmla="*/ 69448 h 5311470"/>
                <a:gd name="connsiteX150-11221" fmla="*/ 3739307 w 4098122"/>
                <a:gd name="connsiteY150-11222" fmla="*/ 46298 h 5311470"/>
                <a:gd name="connsiteX151-11223" fmla="*/ 3774031 w 4098122"/>
                <a:gd name="connsiteY151-11224" fmla="*/ 23149 h 5311470"/>
                <a:gd name="connsiteX152-11225" fmla="*/ 3831904 w 4098122"/>
                <a:gd name="connsiteY152-11226" fmla="*/ 69448 h 5311470"/>
                <a:gd name="connsiteX153-11227" fmla="*/ 3912927 w 4098122"/>
                <a:gd name="connsiteY153-11228" fmla="*/ 81022 h 5311470"/>
                <a:gd name="connsiteX154-11229" fmla="*/ 3947651 w 4098122"/>
                <a:gd name="connsiteY154-11230" fmla="*/ 104172 h 5311470"/>
                <a:gd name="connsiteX155-11231" fmla="*/ 4040249 w 4098122"/>
                <a:gd name="connsiteY155-11232" fmla="*/ 127321 h 5311470"/>
                <a:gd name="connsiteX156-11233" fmla="*/ 4017099 w 4098122"/>
                <a:gd name="connsiteY156-11234" fmla="*/ 312516 h 5311470"/>
                <a:gd name="connsiteX157-11235" fmla="*/ 4005524 w 4098122"/>
                <a:gd name="connsiteY157-11236" fmla="*/ 347240 h 5311470"/>
                <a:gd name="connsiteX158-11237" fmla="*/ 4028674 w 4098122"/>
                <a:gd name="connsiteY158-11238" fmla="*/ 601883 h 5311470"/>
                <a:gd name="connsiteX159-11239" fmla="*/ 4040249 w 4098122"/>
                <a:gd name="connsiteY159-11240" fmla="*/ 1169043 h 5311470"/>
                <a:gd name="connsiteX160-11241" fmla="*/ 4063398 w 4098122"/>
                <a:gd name="connsiteY160-11242" fmla="*/ 1238491 h 5311470"/>
                <a:gd name="connsiteX161-11243" fmla="*/ 4074973 w 4098122"/>
                <a:gd name="connsiteY161-11244" fmla="*/ 1273215 h 5311470"/>
                <a:gd name="connsiteX162-11245" fmla="*/ 4098122 w 4098122"/>
                <a:gd name="connsiteY162-11246" fmla="*/ 1354238 h 5311470"/>
                <a:gd name="connsiteX163-11247" fmla="*/ 4074973 w 4098122"/>
                <a:gd name="connsiteY163-11248" fmla="*/ 1574157 h 5311470"/>
                <a:gd name="connsiteX164-11249" fmla="*/ 4051823 w 4098122"/>
                <a:gd name="connsiteY164-11250" fmla="*/ 1608881 h 5311470"/>
                <a:gd name="connsiteX165-11251" fmla="*/ 4063398 w 4098122"/>
                <a:gd name="connsiteY165-11252" fmla="*/ 1759352 h 5311470"/>
                <a:gd name="connsiteX166-11253" fmla="*/ 4040249 w 4098122"/>
                <a:gd name="connsiteY166-11254" fmla="*/ 1979271 h 5311470"/>
                <a:gd name="connsiteX167-11255" fmla="*/ 4028674 w 4098122"/>
                <a:gd name="connsiteY167-11256" fmla="*/ 2164466 h 5311470"/>
                <a:gd name="connsiteX168-11257" fmla="*/ 3993950 w 4098122"/>
                <a:gd name="connsiteY168-11258" fmla="*/ 2257063 h 5311470"/>
                <a:gd name="connsiteX169-11259" fmla="*/ 3970800 w 4098122"/>
                <a:gd name="connsiteY169-11260" fmla="*/ 2280212 h 5311470"/>
                <a:gd name="connsiteX170-11261" fmla="*/ 3959226 w 4098122"/>
                <a:gd name="connsiteY170-11262" fmla="*/ 2361235 h 5311470"/>
                <a:gd name="connsiteX171-11263" fmla="*/ 3947651 w 4098122"/>
                <a:gd name="connsiteY171-11264" fmla="*/ 2395959 h 5311470"/>
                <a:gd name="connsiteX172-11265" fmla="*/ 3959226 w 4098122"/>
                <a:gd name="connsiteY172-11266" fmla="*/ 2534855 h 5311470"/>
                <a:gd name="connsiteX173-11267" fmla="*/ 3982375 w 4098122"/>
                <a:gd name="connsiteY173-11268" fmla="*/ 2558005 h 5311470"/>
                <a:gd name="connsiteX174-11269" fmla="*/ 3993950 w 4098122"/>
                <a:gd name="connsiteY174-11270" fmla="*/ 2592729 h 5311470"/>
                <a:gd name="connsiteX175-11271" fmla="*/ 4028674 w 4098122"/>
                <a:gd name="connsiteY175-11272" fmla="*/ 2916820 h 5311470"/>
                <a:gd name="connsiteX176-11273" fmla="*/ 4051823 w 4098122"/>
                <a:gd name="connsiteY176-11274" fmla="*/ 3067291 h 5311470"/>
                <a:gd name="connsiteX177-11275" fmla="*/ 4040249 w 4098122"/>
                <a:gd name="connsiteY177-11276" fmla="*/ 3125164 h 5311470"/>
                <a:gd name="connsiteX178-11277" fmla="*/ 4029899 w 4098122"/>
                <a:gd name="connsiteY178-11278" fmla="*/ 3164921 h 5311470"/>
                <a:gd name="connsiteX179-11279" fmla="*/ 4031149 w 4098122"/>
                <a:gd name="connsiteY179-11280" fmla="*/ 3158443 h 5311470"/>
                <a:gd name="connsiteX180-11281" fmla="*/ 4029899 w 4098122"/>
                <a:gd name="connsiteY180-11282" fmla="*/ 3164921 h 5311470"/>
                <a:gd name="connsiteX181-11283" fmla="*/ 4017099 w 4098122"/>
                <a:gd name="connsiteY181-11284" fmla="*/ 3229336 h 5311470"/>
                <a:gd name="connsiteX182-11285" fmla="*/ 4017099 w 4098122"/>
                <a:gd name="connsiteY182-11286" fmla="*/ 3634450 h 5311470"/>
                <a:gd name="connsiteX183-11287" fmla="*/ 4051823 w 4098122"/>
                <a:gd name="connsiteY183-11288" fmla="*/ 3842795 h 5311470"/>
                <a:gd name="connsiteX184-11289" fmla="*/ 4063398 w 4098122"/>
                <a:gd name="connsiteY184-11290" fmla="*/ 3981691 h 5311470"/>
                <a:gd name="connsiteX185-11291" fmla="*/ 4051823 w 4098122"/>
                <a:gd name="connsiteY185-11292" fmla="*/ 4120587 h 5311470"/>
                <a:gd name="connsiteX186-11293" fmla="*/ 4040249 w 4098122"/>
                <a:gd name="connsiteY186-11294" fmla="*/ 4155311 h 5311470"/>
                <a:gd name="connsiteX187-11295" fmla="*/ 4017099 w 4098122"/>
                <a:gd name="connsiteY187-11296" fmla="*/ 4444678 h 5311470"/>
                <a:gd name="connsiteX188-11297" fmla="*/ 4028674 w 4098122"/>
                <a:gd name="connsiteY188-11298" fmla="*/ 4734045 h 5311470"/>
                <a:gd name="connsiteX189-11299" fmla="*/ 4040249 w 4098122"/>
                <a:gd name="connsiteY189-11300" fmla="*/ 4768769 h 5311470"/>
                <a:gd name="connsiteX190-11301" fmla="*/ 4025844 w 4098122"/>
                <a:gd name="connsiteY190-11302" fmla="*/ 5150698 h 5311470"/>
                <a:gd name="connsiteX191-11303" fmla="*/ 4014270 w 4098122"/>
                <a:gd name="connsiteY191-11304" fmla="*/ 5275190 h 5311470"/>
                <a:gd name="connsiteX192-11305" fmla="*/ 3936076 w 4098122"/>
                <a:gd name="connsiteY192-11306" fmla="*/ 5254906 h 5311470"/>
                <a:gd name="connsiteX193-11307" fmla="*/ 3889778 w 4098122"/>
                <a:gd name="connsiteY193-11308" fmla="*/ 5243331 h 5311470"/>
                <a:gd name="connsiteX194-11309" fmla="*/ 3788546 w 4098122"/>
                <a:gd name="connsiteY194-11310" fmla="*/ 5240502 h 5311470"/>
                <a:gd name="connsiteX195-11311" fmla="*/ 3713143 w 4098122"/>
                <a:gd name="connsiteY195-11312" fmla="*/ 5246382 h 5311470"/>
                <a:gd name="connsiteX196-11313" fmla="*/ 3655455 w 4098122"/>
                <a:gd name="connsiteY196-11314" fmla="*/ 5234733 h 5311470"/>
                <a:gd name="connsiteX197-11315" fmla="*/ 3600411 w 4098122"/>
                <a:gd name="connsiteY197-11316" fmla="*/ 5231757 h 5311470"/>
                <a:gd name="connsiteX198-11317" fmla="*/ 3565686 w 4098122"/>
                <a:gd name="connsiteY198-11318" fmla="*/ 5243331 h 5311470"/>
                <a:gd name="connsiteX199-11319" fmla="*/ 2350345 w 4098122"/>
                <a:gd name="connsiteY199-11320" fmla="*/ 5266481 h 5311470"/>
                <a:gd name="connsiteX200-11321" fmla="*/ 2188299 w 4098122"/>
                <a:gd name="connsiteY200-11322" fmla="*/ 5289630 h 5311470"/>
                <a:gd name="connsiteX201-11323" fmla="*/ 2095702 w 4098122"/>
                <a:gd name="connsiteY201-11324" fmla="*/ 5301205 h 5311470"/>
                <a:gd name="connsiteX202-11325" fmla="*/ 2049329 w 4098122"/>
                <a:gd name="connsiteY202-11326" fmla="*/ 5306936 h 5311470"/>
                <a:gd name="connsiteX203-11327" fmla="*/ 1968380 w 4098122"/>
                <a:gd name="connsiteY203-11328" fmla="*/ 5301205 h 5311470"/>
                <a:gd name="connsiteX204-11329" fmla="*/ 1748461 w 4098122"/>
                <a:gd name="connsiteY204-11330" fmla="*/ 5289630 h 5311470"/>
                <a:gd name="connsiteX205-11331" fmla="*/ 1574841 w 4098122"/>
                <a:gd name="connsiteY205-11332" fmla="*/ 5266481 h 5311470"/>
                <a:gd name="connsiteX206-11333" fmla="*/ 1505393 w 4098122"/>
                <a:gd name="connsiteY206-11334" fmla="*/ 5243331 h 5311470"/>
                <a:gd name="connsiteX207-11335" fmla="*/ 1470669 w 4098122"/>
                <a:gd name="connsiteY207-11336" fmla="*/ 5231757 h 5311470"/>
                <a:gd name="connsiteX208-11337" fmla="*/ 1435945 w 4098122"/>
                <a:gd name="connsiteY208-11338" fmla="*/ 5220182 h 5311470"/>
                <a:gd name="connsiteX209-11339" fmla="*/ 1366497 w 4098122"/>
                <a:gd name="connsiteY209-11340" fmla="*/ 5208607 h 5311470"/>
                <a:gd name="connsiteX210-11341" fmla="*/ 1331773 w 4098122"/>
                <a:gd name="connsiteY210-11342" fmla="*/ 5197033 h 5311470"/>
                <a:gd name="connsiteX211-11343" fmla="*/ 1273899 w 4098122"/>
                <a:gd name="connsiteY211-11344" fmla="*/ 5185458 h 5311470"/>
                <a:gd name="connsiteX212-11345" fmla="*/ 1088704 w 4098122"/>
                <a:gd name="connsiteY212-11346" fmla="*/ 5197033 h 5311470"/>
                <a:gd name="connsiteX213-11347" fmla="*/ 1030831 w 4098122"/>
                <a:gd name="connsiteY213-11348" fmla="*/ 5208607 h 5311470"/>
                <a:gd name="connsiteX214-11349" fmla="*/ 799337 w 4098122"/>
                <a:gd name="connsiteY214-11350" fmla="*/ 5197033 h 5311470"/>
                <a:gd name="connsiteX215-11351" fmla="*/ 648866 w 4098122"/>
                <a:gd name="connsiteY215-11352" fmla="*/ 5231757 h 5311470"/>
                <a:gd name="connsiteX216-11353" fmla="*/ 452097 w 4098122"/>
                <a:gd name="connsiteY216-11354" fmla="*/ 5197033 h 5311470"/>
                <a:gd name="connsiteX217-11355" fmla="*/ 244625 w 4098122"/>
                <a:gd name="connsiteY217-11356" fmla="*/ 5207919 h 5311470"/>
                <a:gd name="connsiteX218-11357" fmla="*/ 174304 w 4098122"/>
                <a:gd name="connsiteY218-11358" fmla="*/ 5220182 h 5311470"/>
                <a:gd name="connsiteX219-11359" fmla="*/ 117808 w 4098122"/>
                <a:gd name="connsiteY219-11360" fmla="*/ 5228128 h 5311470"/>
                <a:gd name="connsiteX220-11361" fmla="*/ 12259 w 4098122"/>
                <a:gd name="connsiteY220-11362" fmla="*/ 5243331 h 5311470"/>
                <a:gd name="connsiteX221-11363" fmla="*/ 23144 w 4098122"/>
                <a:gd name="connsiteY221-11364" fmla="*/ 5109442 h 5311470"/>
                <a:gd name="connsiteX222-11365" fmla="*/ 46294 w 4098122"/>
                <a:gd name="connsiteY222-11366" fmla="*/ 5020289 h 5311470"/>
                <a:gd name="connsiteX223-11367" fmla="*/ 35408 w 4098122"/>
                <a:gd name="connsiteY223-11368" fmla="*/ 4826643 h 5311470"/>
                <a:gd name="connsiteX224-11369" fmla="*/ 58557 w 4098122"/>
                <a:gd name="connsiteY224-11370" fmla="*/ 4791919 h 5311470"/>
                <a:gd name="connsiteX225-11371" fmla="*/ 70132 w 4098122"/>
                <a:gd name="connsiteY225-11372" fmla="*/ 4745620 h 5311470"/>
                <a:gd name="connsiteX226-11373" fmla="*/ 35408 w 4098122"/>
                <a:gd name="connsiteY226-11374" fmla="*/ 4676172 h 5311470"/>
                <a:gd name="connsiteX227-11375" fmla="*/ 23833 w 4098122"/>
                <a:gd name="connsiteY227-11376" fmla="*/ 4641448 h 5311470"/>
                <a:gd name="connsiteX228-11377" fmla="*/ 35408 w 4098122"/>
                <a:gd name="connsiteY228-11378" fmla="*/ 4514126 h 5311470"/>
                <a:gd name="connsiteX229-11379" fmla="*/ 46983 w 4098122"/>
                <a:gd name="connsiteY229-11380" fmla="*/ 4467828 h 5311470"/>
                <a:gd name="connsiteX230-11381" fmla="*/ 70132 w 4098122"/>
                <a:gd name="connsiteY230-11382" fmla="*/ 4363655 h 5311470"/>
                <a:gd name="connsiteX231-11383" fmla="*/ 58557 w 4098122"/>
                <a:gd name="connsiteY231-11384" fmla="*/ 4305782 h 5311470"/>
                <a:gd name="connsiteX232-11385" fmla="*/ 46983 w 4098122"/>
                <a:gd name="connsiteY232-11386" fmla="*/ 4236334 h 5311470"/>
                <a:gd name="connsiteX233-11387" fmla="*/ 23833 w 4098122"/>
                <a:gd name="connsiteY233-11388" fmla="*/ 4166886 h 5311470"/>
                <a:gd name="connsiteX234-11389" fmla="*/ 35408 w 4098122"/>
                <a:gd name="connsiteY234-11390" fmla="*/ 3877519 h 5311470"/>
                <a:gd name="connsiteX235-11391" fmla="*/ 46983 w 4098122"/>
                <a:gd name="connsiteY235-11392" fmla="*/ 3819645 h 5311470"/>
                <a:gd name="connsiteX236-11393" fmla="*/ 116431 w 4098122"/>
                <a:gd name="connsiteY236-11394" fmla="*/ 3750197 h 5311470"/>
                <a:gd name="connsiteX237-11395" fmla="*/ 93281 w 4098122"/>
                <a:gd name="connsiteY237-11396" fmla="*/ 3611301 h 5311470"/>
                <a:gd name="connsiteX238-11397" fmla="*/ 70132 w 4098122"/>
                <a:gd name="connsiteY238-11398" fmla="*/ 3576577 h 5311470"/>
                <a:gd name="connsiteX239-11399" fmla="*/ 58557 w 4098122"/>
                <a:gd name="connsiteY239-11400" fmla="*/ 3437681 h 5311470"/>
                <a:gd name="connsiteX240-11401" fmla="*/ 35408 w 4098122"/>
                <a:gd name="connsiteY240-11402" fmla="*/ 3345083 h 5311470"/>
                <a:gd name="connsiteX241-11403" fmla="*/ 12259 w 4098122"/>
                <a:gd name="connsiteY241-11404" fmla="*/ 3264060 h 5311470"/>
                <a:gd name="connsiteX242-11405" fmla="*/ 23833 w 4098122"/>
                <a:gd name="connsiteY242-11406" fmla="*/ 3078866 h 5311470"/>
                <a:gd name="connsiteX243-11407" fmla="*/ 46983 w 4098122"/>
                <a:gd name="connsiteY243-11408" fmla="*/ 3009417 h 5311470"/>
                <a:gd name="connsiteX244-11409" fmla="*/ 58557 w 4098122"/>
                <a:gd name="connsiteY244-11410" fmla="*/ 2974693 h 5311470"/>
                <a:gd name="connsiteX245-11411" fmla="*/ 46983 w 4098122"/>
                <a:gd name="connsiteY245-11412" fmla="*/ 2812648 h 5311470"/>
                <a:gd name="connsiteX246-11413" fmla="*/ 35408 w 4098122"/>
                <a:gd name="connsiteY246-11414" fmla="*/ 2673752 h 5311470"/>
                <a:gd name="connsiteX247-11415" fmla="*/ 46983 w 4098122"/>
                <a:gd name="connsiteY247-11416" fmla="*/ 2523281 h 5311470"/>
                <a:gd name="connsiteX248-11417" fmla="*/ 70132 w 4098122"/>
                <a:gd name="connsiteY248-11418" fmla="*/ 2453833 h 5311470"/>
                <a:gd name="connsiteX249-11419" fmla="*/ 58557 w 4098122"/>
                <a:gd name="connsiteY249-11420" fmla="*/ 2257063 h 5311470"/>
                <a:gd name="connsiteX250-11421" fmla="*/ 46983 w 4098122"/>
                <a:gd name="connsiteY250-11422" fmla="*/ 2210764 h 5311470"/>
                <a:gd name="connsiteX251-11423" fmla="*/ 23833 w 4098122"/>
                <a:gd name="connsiteY251-11424" fmla="*/ 2176040 h 5311470"/>
                <a:gd name="connsiteX252-11425" fmla="*/ 23833 w 4098122"/>
                <a:gd name="connsiteY252-11426" fmla="*/ 1828800 h 5311470"/>
                <a:gd name="connsiteX253-11427" fmla="*/ 35408 w 4098122"/>
                <a:gd name="connsiteY253-11428" fmla="*/ 1713053 h 5311470"/>
                <a:gd name="connsiteX254-11429" fmla="*/ 58557 w 4098122"/>
                <a:gd name="connsiteY254-11430" fmla="*/ 1643605 h 5311470"/>
                <a:gd name="connsiteX255-11431" fmla="*/ 35408 w 4098122"/>
                <a:gd name="connsiteY255-11432" fmla="*/ 1481559 h 5311470"/>
                <a:gd name="connsiteX256-11433" fmla="*/ 23833 w 4098122"/>
                <a:gd name="connsiteY256-11434" fmla="*/ 1446835 h 5311470"/>
                <a:gd name="connsiteX257-11435" fmla="*/ 684 w 4098122"/>
                <a:gd name="connsiteY257-11436" fmla="*/ 1365812 h 5311470"/>
                <a:gd name="connsiteX258-11437" fmla="*/ 12259 w 4098122"/>
                <a:gd name="connsiteY258-11438" fmla="*/ 1192192 h 5311470"/>
                <a:gd name="connsiteX259-11439" fmla="*/ 23833 w 4098122"/>
                <a:gd name="connsiteY259-11440" fmla="*/ 1157468 h 5311470"/>
                <a:gd name="connsiteX260-11441" fmla="*/ 58557 w 4098122"/>
                <a:gd name="connsiteY260-11442" fmla="*/ 1064871 h 5311470"/>
                <a:gd name="connsiteX261-11443" fmla="*/ 46983 w 4098122"/>
                <a:gd name="connsiteY261-11444" fmla="*/ 844952 h 5311470"/>
                <a:gd name="connsiteX262-11445" fmla="*/ 35408 w 4098122"/>
                <a:gd name="connsiteY262-11446" fmla="*/ 787078 h 5311470"/>
                <a:gd name="connsiteX263-11447" fmla="*/ 23833 w 4098122"/>
                <a:gd name="connsiteY263-11448" fmla="*/ 648182 h 5311470"/>
                <a:gd name="connsiteX264-11449" fmla="*/ 12259 w 4098122"/>
                <a:gd name="connsiteY264-11450" fmla="*/ 555585 h 5311470"/>
                <a:gd name="connsiteX265-11451" fmla="*/ 23833 w 4098122"/>
                <a:gd name="connsiteY265-11452" fmla="*/ 115747 h 5311470"/>
                <a:gd name="connsiteX266-11453" fmla="*/ 70132 w 4098122"/>
                <a:gd name="connsiteY266-11454" fmla="*/ 69448 h 5311470"/>
                <a:gd name="connsiteX267-11455" fmla="*/ 428947 w 4098122"/>
                <a:gd name="connsiteY267-11456" fmla="*/ 69448 h 5311470"/>
                <a:gd name="connsiteX268-11457" fmla="*/ 556269 w 4098122"/>
                <a:gd name="connsiteY268-11458" fmla="*/ 81022 h 5311470"/>
                <a:gd name="connsiteX269-11459" fmla="*/ 891935 w 4098122"/>
                <a:gd name="connsiteY269-11460" fmla="*/ 57873 h 5311470"/>
                <a:gd name="connsiteX270-11461" fmla="*/ 926659 w 4098122"/>
                <a:gd name="connsiteY270-11462" fmla="*/ 46298 h 5311470"/>
                <a:gd name="connsiteX271-11463" fmla="*/ 961383 w 4098122"/>
                <a:gd name="connsiteY271-11464" fmla="*/ 23149 h 5311470"/>
                <a:gd name="connsiteX272-11465" fmla="*/ 1007681 w 4098122"/>
                <a:gd name="connsiteY272-11466" fmla="*/ 0 h 5311470"/>
                <a:gd name="connsiteX0-11467" fmla="*/ 1056735 w 4098122"/>
                <a:gd name="connsiteY0-11468" fmla="*/ 149710 h 5311470"/>
                <a:gd name="connsiteX1-11469" fmla="*/ 1010449 w 4098122"/>
                <a:gd name="connsiteY1-11470" fmla="*/ 140754 h 5311470"/>
                <a:gd name="connsiteX2-11471" fmla="*/ 912755 w 4098122"/>
                <a:gd name="connsiteY2-11472" fmla="*/ 151921 h 5311470"/>
                <a:gd name="connsiteX3-11473" fmla="*/ 665066 w 4098122"/>
                <a:gd name="connsiteY3-11474" fmla="*/ 174258 h 5311470"/>
                <a:gd name="connsiteX4-11475" fmla="*/ 546340 w 4098122"/>
                <a:gd name="connsiteY4-11476" fmla="*/ 163090 h 5311470"/>
                <a:gd name="connsiteX5-11477" fmla="*/ 193938 w 4098122"/>
                <a:gd name="connsiteY5-11478" fmla="*/ 169028 h 5311470"/>
                <a:gd name="connsiteX6-11479" fmla="*/ 168578 w 4098122"/>
                <a:gd name="connsiteY6-11480" fmla="*/ 207762 h 5311470"/>
                <a:gd name="connsiteX7-11481" fmla="*/ 187473 w 4098122"/>
                <a:gd name="connsiteY7-11482" fmla="*/ 608390 h 5311470"/>
                <a:gd name="connsiteX8-11483" fmla="*/ 208505 w 4098122"/>
                <a:gd name="connsiteY8-11484" fmla="*/ 760923 h 5311470"/>
                <a:gd name="connsiteX9-11485" fmla="*/ 179372 w 4098122"/>
                <a:gd name="connsiteY9-11486" fmla="*/ 855496 h 5311470"/>
                <a:gd name="connsiteX10-11487" fmla="*/ 190165 w 4098122"/>
                <a:gd name="connsiteY10-11488" fmla="*/ 911336 h 5311470"/>
                <a:gd name="connsiteX11-11489" fmla="*/ 222545 w 4098122"/>
                <a:gd name="connsiteY11-11490" fmla="*/ 1056518 h 5311470"/>
                <a:gd name="connsiteX12-11491" fmla="*/ 209587 w 4098122"/>
                <a:gd name="connsiteY12-11492" fmla="*/ 1198869 h 5311470"/>
                <a:gd name="connsiteX13-11493" fmla="*/ 193411 w 4098122"/>
                <a:gd name="connsiteY13-11494" fmla="*/ 1287934 h 5311470"/>
                <a:gd name="connsiteX14-11495" fmla="*/ 146992 w 4098122"/>
                <a:gd name="connsiteY14-11496" fmla="*/ 1413887 h 5311470"/>
                <a:gd name="connsiteX15-11497" fmla="*/ 168578 w 4098122"/>
                <a:gd name="connsiteY15-11498" fmla="*/ 1492062 h 5311470"/>
                <a:gd name="connsiteX16-11499" fmla="*/ 179372 w 4098122"/>
                <a:gd name="connsiteY16-11500" fmla="*/ 1525566 h 5311470"/>
                <a:gd name="connsiteX17-11501" fmla="*/ 200958 w 4098122"/>
                <a:gd name="connsiteY17-11502" fmla="*/ 1681916 h 5311470"/>
                <a:gd name="connsiteX18-11503" fmla="*/ 179372 w 4098122"/>
                <a:gd name="connsiteY18-11504" fmla="*/ 1748923 h 5311470"/>
                <a:gd name="connsiteX19-11505" fmla="*/ 168578 w 4098122"/>
                <a:gd name="connsiteY19-11506" fmla="*/ 1860602 h 5311470"/>
                <a:gd name="connsiteX20-11507" fmla="*/ 204205 w 4098122"/>
                <a:gd name="connsiteY20-11508" fmla="*/ 2148134 h 5311470"/>
                <a:gd name="connsiteX21-11509" fmla="*/ 190165 w 4098122"/>
                <a:gd name="connsiteY21-11510" fmla="*/ 2229139 h 5311470"/>
                <a:gd name="connsiteX22-11511" fmla="*/ 200958 w 4098122"/>
                <a:gd name="connsiteY22-11512" fmla="*/ 2273811 h 5311470"/>
                <a:gd name="connsiteX23-11513" fmla="*/ 211751 w 4098122"/>
                <a:gd name="connsiteY23-11514" fmla="*/ 2463665 h 5311470"/>
                <a:gd name="connsiteX24-11515" fmla="*/ 190165 w 4098122"/>
                <a:gd name="connsiteY24-11516" fmla="*/ 2530671 h 5311470"/>
                <a:gd name="connsiteX25-11517" fmla="*/ 197184 w 4098122"/>
                <a:gd name="connsiteY25-11518" fmla="*/ 2693667 h 5311470"/>
                <a:gd name="connsiteX26-11519" fmla="*/ 190165 w 4098122"/>
                <a:gd name="connsiteY26-11520" fmla="*/ 2809867 h 5311470"/>
                <a:gd name="connsiteX27-11521" fmla="*/ 200958 w 4098122"/>
                <a:gd name="connsiteY27-11522" fmla="*/ 2966216 h 5311470"/>
                <a:gd name="connsiteX28-11523" fmla="*/ 190165 w 4098122"/>
                <a:gd name="connsiteY28-11524" fmla="*/ 2999720 h 5311470"/>
                <a:gd name="connsiteX29-11525" fmla="*/ 168578 w 4098122"/>
                <a:gd name="connsiteY29-11526" fmla="*/ 3066728 h 5311470"/>
                <a:gd name="connsiteX30-11527" fmla="*/ 187473 w 4098122"/>
                <a:gd name="connsiteY30-11528" fmla="*/ 3221661 h 5311470"/>
                <a:gd name="connsiteX31-11529" fmla="*/ 179372 w 4098122"/>
                <a:gd name="connsiteY31-11530" fmla="*/ 3323587 h 5311470"/>
                <a:gd name="connsiteX32-11531" fmla="*/ 200958 w 4098122"/>
                <a:gd name="connsiteY32-11532" fmla="*/ 3412930 h 5311470"/>
                <a:gd name="connsiteX33-11533" fmla="*/ 211751 w 4098122"/>
                <a:gd name="connsiteY33-11534" fmla="*/ 3546944 h 5311470"/>
                <a:gd name="connsiteX34-11535" fmla="*/ 233337 w 4098122"/>
                <a:gd name="connsiteY34-11536" fmla="*/ 3580448 h 5311470"/>
                <a:gd name="connsiteX35-11537" fmla="*/ 254924 w 4098122"/>
                <a:gd name="connsiteY35-11538" fmla="*/ 3714461 h 5311470"/>
                <a:gd name="connsiteX36-11539" fmla="*/ 207978 w 4098122"/>
                <a:gd name="connsiteY36-11540" fmla="*/ 3817095 h 5311470"/>
                <a:gd name="connsiteX37-11541" fmla="*/ 214443 w 4098122"/>
                <a:gd name="connsiteY37-11542" fmla="*/ 3951817 h 5311470"/>
                <a:gd name="connsiteX38-11543" fmla="*/ 168578 w 4098122"/>
                <a:gd name="connsiteY38-11544" fmla="*/ 4116504 h 5311470"/>
                <a:gd name="connsiteX39-11545" fmla="*/ 190165 w 4098122"/>
                <a:gd name="connsiteY39-11546" fmla="*/ 4183511 h 5311470"/>
                <a:gd name="connsiteX40-11547" fmla="*/ 218216 w 4098122"/>
                <a:gd name="connsiteY40-11548" fmla="*/ 4256733 h 5311470"/>
                <a:gd name="connsiteX41-11549" fmla="*/ 211751 w 4098122"/>
                <a:gd name="connsiteY41-11550" fmla="*/ 4306356 h 5311470"/>
                <a:gd name="connsiteX42-11551" fmla="*/ 190165 w 4098122"/>
                <a:gd name="connsiteY42-11552" fmla="*/ 4406868 h 5311470"/>
                <a:gd name="connsiteX43-11553" fmla="*/ 179372 w 4098122"/>
                <a:gd name="connsiteY43-11554" fmla="*/ 4451539 h 5311470"/>
                <a:gd name="connsiteX44-11555" fmla="*/ 168578 w 4098122"/>
                <a:gd name="connsiteY44-11556" fmla="*/ 4574385 h 5311470"/>
                <a:gd name="connsiteX45-11557" fmla="*/ 179372 w 4098122"/>
                <a:gd name="connsiteY45-11558" fmla="*/ 4607889 h 5311470"/>
                <a:gd name="connsiteX46-11559" fmla="*/ 211751 w 4098122"/>
                <a:gd name="connsiteY46-11560" fmla="*/ 4674896 h 5311470"/>
                <a:gd name="connsiteX47-11561" fmla="*/ 200958 w 4098122"/>
                <a:gd name="connsiteY47-11562" fmla="*/ 4719567 h 5311470"/>
                <a:gd name="connsiteX48-11563" fmla="*/ 179372 w 4098122"/>
                <a:gd name="connsiteY48-11564" fmla="*/ 4753071 h 5311470"/>
                <a:gd name="connsiteX49-11565" fmla="*/ 179372 w 4098122"/>
                <a:gd name="connsiteY49-11566" fmla="*/ 5009930 h 5311470"/>
                <a:gd name="connsiteX50-11567" fmla="*/ 157786 w 4098122"/>
                <a:gd name="connsiteY50-11568" fmla="*/ 5043435 h 5311470"/>
                <a:gd name="connsiteX51-11569" fmla="*/ 180935 w 4098122"/>
                <a:gd name="connsiteY51-11570" fmla="*/ 5108814 h 5311470"/>
                <a:gd name="connsiteX52-11571" fmla="*/ 230213 w 4098122"/>
                <a:gd name="connsiteY52-11572" fmla="*/ 5074497 h 5311470"/>
                <a:gd name="connsiteX53-11573" fmla="*/ 308890 w 4098122"/>
                <a:gd name="connsiteY53-11574" fmla="*/ 5132777 h 5311470"/>
                <a:gd name="connsiteX54-11575" fmla="*/ 330477 w 4098122"/>
                <a:gd name="connsiteY54-11576" fmla="*/ 5110441 h 5311470"/>
                <a:gd name="connsiteX55-11577" fmla="*/ 524754 w 4098122"/>
                <a:gd name="connsiteY55-11578" fmla="*/ 5099273 h 5311470"/>
                <a:gd name="connsiteX56-11579" fmla="*/ 783791 w 4098122"/>
                <a:gd name="connsiteY56-11580" fmla="*/ 5099273 h 5311470"/>
                <a:gd name="connsiteX57-11581" fmla="*/ 891723 w 4098122"/>
                <a:gd name="connsiteY57-11582" fmla="*/ 5110441 h 5311470"/>
                <a:gd name="connsiteX58-11583" fmla="*/ 1107587 w 4098122"/>
                <a:gd name="connsiteY58-11584" fmla="*/ 5121609 h 5311470"/>
                <a:gd name="connsiteX59-11585" fmla="*/ 1161553 w 4098122"/>
                <a:gd name="connsiteY59-11586" fmla="*/ 5110441 h 5311470"/>
                <a:gd name="connsiteX60-11587" fmla="*/ 1334244 w 4098122"/>
                <a:gd name="connsiteY60-11588" fmla="*/ 5099273 h 5311470"/>
                <a:gd name="connsiteX61-11589" fmla="*/ 1388211 w 4098122"/>
                <a:gd name="connsiteY61-11590" fmla="*/ 5110441 h 5311470"/>
                <a:gd name="connsiteX62-11591" fmla="*/ 1420590 w 4098122"/>
                <a:gd name="connsiteY62-11592" fmla="*/ 5121609 h 5311470"/>
                <a:gd name="connsiteX63-11593" fmla="*/ 1485349 w 4098122"/>
                <a:gd name="connsiteY63-11594" fmla="*/ 5132777 h 5311470"/>
                <a:gd name="connsiteX64-11595" fmla="*/ 1517729 w 4098122"/>
                <a:gd name="connsiteY64-11596" fmla="*/ 5143945 h 5311470"/>
                <a:gd name="connsiteX65-11597" fmla="*/ 1550108 w 4098122"/>
                <a:gd name="connsiteY65-11598" fmla="*/ 5155112 h 5311470"/>
                <a:gd name="connsiteX66-11599" fmla="*/ 1614868 w 4098122"/>
                <a:gd name="connsiteY66-11600" fmla="*/ 5177448 h 5311470"/>
                <a:gd name="connsiteX67-11601" fmla="*/ 1802785 w 4098122"/>
                <a:gd name="connsiteY67-11602" fmla="*/ 5181199 h 5311470"/>
                <a:gd name="connsiteX68-11603" fmla="*/ 1926080 w 4098122"/>
                <a:gd name="connsiteY68-11604" fmla="*/ 5173781 h 5311470"/>
                <a:gd name="connsiteX69-11605" fmla="*/ 2060390 w 4098122"/>
                <a:gd name="connsiteY69-11606" fmla="*/ 5177531 h 5311470"/>
                <a:gd name="connsiteX70-11607" fmla="*/ 2137733 w 4098122"/>
                <a:gd name="connsiteY70-11608" fmla="*/ 5177498 h 5311470"/>
                <a:gd name="connsiteX71-11609" fmla="*/ 2216643 w 4098122"/>
                <a:gd name="connsiteY71-11610" fmla="*/ 5170047 h 5311470"/>
                <a:gd name="connsiteX72-11611" fmla="*/ 2338012 w 4098122"/>
                <a:gd name="connsiteY72-11612" fmla="*/ 5177448 h 5311470"/>
                <a:gd name="connsiteX73-11613" fmla="*/ 3426693 w 4098122"/>
                <a:gd name="connsiteY73-11614" fmla="*/ 5140244 h 5311470"/>
                <a:gd name="connsiteX74-11615" fmla="*/ 3485092 w 4098122"/>
                <a:gd name="connsiteY74-11616" fmla="*/ 5129077 h 5311470"/>
                <a:gd name="connsiteX75-11617" fmla="*/ 3536058 w 4098122"/>
                <a:gd name="connsiteY75-11618" fmla="*/ 5121609 h 5311470"/>
                <a:gd name="connsiteX76-11619" fmla="*/ 3606819 w 4098122"/>
                <a:gd name="connsiteY76-11620" fmla="*/ 5129026 h 5311470"/>
                <a:gd name="connsiteX77-11621" fmla="*/ 3665576 w 4098122"/>
                <a:gd name="connsiteY77-11622" fmla="*/ 5132777 h 5311470"/>
                <a:gd name="connsiteX78-11623" fmla="*/ 3773508 w 4098122"/>
                <a:gd name="connsiteY78-11624" fmla="*/ 5155112 h 5311470"/>
                <a:gd name="connsiteX79-11625" fmla="*/ 3816680 w 4098122"/>
                <a:gd name="connsiteY79-11626" fmla="*/ 5166280 h 5311470"/>
                <a:gd name="connsiteX80-11627" fmla="*/ 3870647 w 4098122"/>
                <a:gd name="connsiteY80-11628" fmla="*/ 5177448 h 5311470"/>
                <a:gd name="connsiteX81-11629" fmla="*/ 3874975 w 4098122"/>
                <a:gd name="connsiteY81-11630" fmla="*/ 5037497 h 5311470"/>
                <a:gd name="connsiteX82-11631" fmla="*/ 3913820 w 4098122"/>
                <a:gd name="connsiteY82-11632" fmla="*/ 4697231 h 5311470"/>
                <a:gd name="connsiteX83-11633" fmla="*/ 3903026 w 4098122"/>
                <a:gd name="connsiteY83-11634" fmla="*/ 4663727 h 5311470"/>
                <a:gd name="connsiteX84-11635" fmla="*/ 3892233 w 4098122"/>
                <a:gd name="connsiteY84-11636" fmla="*/ 4384532 h 5311470"/>
                <a:gd name="connsiteX85-11637" fmla="*/ 3881440 w 4098122"/>
                <a:gd name="connsiteY85-11638" fmla="*/ 4105336 h 5311470"/>
                <a:gd name="connsiteX86-11639" fmla="*/ 3924612 w 4098122"/>
                <a:gd name="connsiteY86-11640" fmla="*/ 4071832 h 5311470"/>
                <a:gd name="connsiteX87-11641" fmla="*/ 3899780 w 4098122"/>
                <a:gd name="connsiteY87-11642" fmla="*/ 3931880 h 5311470"/>
                <a:gd name="connsiteX88-11643" fmla="*/ 3872811 w 4098122"/>
                <a:gd name="connsiteY88-11644" fmla="*/ 3820202 h 5311470"/>
                <a:gd name="connsiteX89-11645" fmla="*/ 3892233 w 4098122"/>
                <a:gd name="connsiteY89-11646" fmla="*/ 3602783 h 5311470"/>
                <a:gd name="connsiteX90-11647" fmla="*/ 3878749 w 4098122"/>
                <a:gd name="connsiteY90-11648" fmla="*/ 3246828 h 5311470"/>
                <a:gd name="connsiteX91-11649" fmla="*/ 3913820 w 4098122"/>
                <a:gd name="connsiteY91-11650" fmla="*/ 3111398 h 5311470"/>
                <a:gd name="connsiteX92-11651" fmla="*/ 3924612 w 4098122"/>
                <a:gd name="connsiteY92-11652" fmla="*/ 3055560 h 5311470"/>
                <a:gd name="connsiteX93-11653" fmla="*/ 3903026 w 4098122"/>
                <a:gd name="connsiteY93-11654" fmla="*/ 2910378 h 5311470"/>
                <a:gd name="connsiteX94-11655" fmla="*/ 3897643 w 4098122"/>
                <a:gd name="connsiteY94-11656" fmla="*/ 2689852 h 5311470"/>
                <a:gd name="connsiteX95-11657" fmla="*/ 3859853 w 4098122"/>
                <a:gd name="connsiteY95-11658" fmla="*/ 2564175 h 5311470"/>
                <a:gd name="connsiteX96-11659" fmla="*/ 3838267 w 4098122"/>
                <a:gd name="connsiteY96-11660" fmla="*/ 2541839 h 5311470"/>
                <a:gd name="connsiteX97-11661" fmla="*/ 3827474 w 4098122"/>
                <a:gd name="connsiteY97-11662" fmla="*/ 2407825 h 5311470"/>
                <a:gd name="connsiteX98-11663" fmla="*/ 3838267 w 4098122"/>
                <a:gd name="connsiteY98-11664" fmla="*/ 2374321 h 5311470"/>
                <a:gd name="connsiteX99-11665" fmla="*/ 3849060 w 4098122"/>
                <a:gd name="connsiteY99-11666" fmla="*/ 2296146 h 5311470"/>
                <a:gd name="connsiteX100-11667" fmla="*/ 3870647 w 4098122"/>
                <a:gd name="connsiteY100-11668" fmla="*/ 2273811 h 5311470"/>
                <a:gd name="connsiteX101-11669" fmla="*/ 3903026 w 4098122"/>
                <a:gd name="connsiteY101-11670" fmla="*/ 2184469 h 5311470"/>
                <a:gd name="connsiteX102-11671" fmla="*/ 3913820 w 4098122"/>
                <a:gd name="connsiteY102-11672" fmla="*/ 2005783 h 5311470"/>
                <a:gd name="connsiteX103-11673" fmla="*/ 3935406 w 4098122"/>
                <a:gd name="connsiteY103-11674" fmla="*/ 1793595 h 5311470"/>
                <a:gd name="connsiteX104-11675" fmla="*/ 3924612 w 4098122"/>
                <a:gd name="connsiteY104-11676" fmla="*/ 1648413 h 5311470"/>
                <a:gd name="connsiteX105-11677" fmla="*/ 3939246 w 4098122"/>
                <a:gd name="connsiteY105-11678" fmla="*/ 1594049 h 5311470"/>
                <a:gd name="connsiteX106-11679" fmla="*/ 3940816 w 4098122"/>
                <a:gd name="connsiteY106-11680" fmla="*/ 1485848 h 5311470"/>
                <a:gd name="connsiteX107-11681" fmla="*/ 3947836 w 4098122"/>
                <a:gd name="connsiteY107-11682" fmla="*/ 1378692 h 5311470"/>
                <a:gd name="connsiteX108-11683" fmla="*/ 3931105 w 4098122"/>
                <a:gd name="connsiteY108-11684" fmla="*/ 1305039 h 5311470"/>
                <a:gd name="connsiteX109-11685" fmla="*/ 3913293 w 4098122"/>
                <a:gd name="connsiteY109-11686" fmla="*/ 1178655 h 5311470"/>
                <a:gd name="connsiteX110-11687" fmla="*/ 3903026 w 4098122"/>
                <a:gd name="connsiteY110-11688" fmla="*/ 676810 h 5311470"/>
                <a:gd name="connsiteX111-11689" fmla="*/ 3903158 w 4098122"/>
                <a:gd name="connsiteY111-11690" fmla="*/ 520928 h 5311470"/>
                <a:gd name="connsiteX112-11691" fmla="*/ 3899187 w 4098122"/>
                <a:gd name="connsiteY112-11692" fmla="*/ 373278 h 5311470"/>
                <a:gd name="connsiteX113-11693" fmla="*/ 3913820 w 4098122"/>
                <a:gd name="connsiteY113-11694" fmla="*/ 198069 h 5311470"/>
                <a:gd name="connsiteX114-11695" fmla="*/ 3827474 w 4098122"/>
                <a:gd name="connsiteY114-11696" fmla="*/ 196594 h 5311470"/>
                <a:gd name="connsiteX115-11697" fmla="*/ 3795094 w 4098122"/>
                <a:gd name="connsiteY115-11698" fmla="*/ 174258 h 5311470"/>
                <a:gd name="connsiteX116-11699" fmla="*/ 3740402 w 4098122"/>
                <a:gd name="connsiteY116-11700" fmla="*/ 170044 h 5311470"/>
                <a:gd name="connsiteX117-11701" fmla="*/ 3686865 w 4098122"/>
                <a:gd name="connsiteY117-11702" fmla="*/ 178383 h 5311470"/>
                <a:gd name="connsiteX118-11703" fmla="*/ 3643626 w 4098122"/>
                <a:gd name="connsiteY118-11704" fmla="*/ 168568 h 5311470"/>
                <a:gd name="connsiteX119-11705" fmla="*/ 3558732 w 4098122"/>
                <a:gd name="connsiteY119-11706" fmla="*/ 180474 h 5311470"/>
                <a:gd name="connsiteX120-11707" fmla="*/ 3381688 w 4098122"/>
                <a:gd name="connsiteY120-11708" fmla="*/ 188165 h 5311470"/>
                <a:gd name="connsiteX121-11709" fmla="*/ 3204582 w 4098122"/>
                <a:gd name="connsiteY121-11710" fmla="*/ 182687 h 5311470"/>
                <a:gd name="connsiteX122-11711" fmla="*/ 3169088 w 4098122"/>
                <a:gd name="connsiteY122-11712" fmla="*/ 174258 h 5311470"/>
                <a:gd name="connsiteX123-11713" fmla="*/ 3136709 w 4098122"/>
                <a:gd name="connsiteY123-11714" fmla="*/ 163090 h 5311470"/>
                <a:gd name="connsiteX124-11715" fmla="*/ 3111646 w 4098122"/>
                <a:gd name="connsiteY124-11716" fmla="*/ 161614 h 5311470"/>
                <a:gd name="connsiteX125-11717" fmla="*/ 3030414 w 4098122"/>
                <a:gd name="connsiteY125-11718" fmla="*/ 159276 h 5311470"/>
                <a:gd name="connsiteX126-11719" fmla="*/ 2856086 w 4098122"/>
                <a:gd name="connsiteY126-11720" fmla="*/ 151922 h 5311470"/>
                <a:gd name="connsiteX127-11721" fmla="*/ 2445944 w 4098122"/>
                <a:gd name="connsiteY127-11722" fmla="*/ 174258 h 5311470"/>
                <a:gd name="connsiteX128-11723" fmla="*/ 2118307 w 4098122"/>
                <a:gd name="connsiteY128-11724" fmla="*/ 150448 h 5311470"/>
                <a:gd name="connsiteX129-11725" fmla="*/ 1882561 w 4098122"/>
                <a:gd name="connsiteY129-11726" fmla="*/ 154045 h 5311470"/>
                <a:gd name="connsiteX130-11727" fmla="*/ 1712006 w 4098122"/>
                <a:gd name="connsiteY130-11728" fmla="*/ 140754 h 5311470"/>
                <a:gd name="connsiteX131-11729" fmla="*/ 1237105 w 4098122"/>
                <a:gd name="connsiteY131-11730" fmla="*/ 163090 h 5311470"/>
                <a:gd name="connsiteX132-11731" fmla="*/ 1160470 w 4098122"/>
                <a:gd name="connsiteY132-11732" fmla="*/ 163031 h 5311470"/>
                <a:gd name="connsiteX133-11733" fmla="*/ 1106861 w 4098122"/>
                <a:gd name="connsiteY133-11734" fmla="*/ 161556 h 5311470"/>
                <a:gd name="connsiteX134-11735" fmla="*/ 1056735 w 4098122"/>
                <a:gd name="connsiteY134-11736" fmla="*/ 149710 h 5311470"/>
                <a:gd name="connsiteX135-11737" fmla="*/ 1007681 w 4098122"/>
                <a:gd name="connsiteY135-11738" fmla="*/ 0 h 5311470"/>
                <a:gd name="connsiteX136-11739" fmla="*/ 1100279 w 4098122"/>
                <a:gd name="connsiteY136-11740" fmla="*/ 23149 h 5311470"/>
                <a:gd name="connsiteX137-11741" fmla="*/ 1169727 w 4098122"/>
                <a:gd name="connsiteY137-11742" fmla="*/ 69448 h 5311470"/>
                <a:gd name="connsiteX138-11743" fmla="*/ 1679013 w 4098122"/>
                <a:gd name="connsiteY138-11744" fmla="*/ 46298 h 5311470"/>
                <a:gd name="connsiteX139-11745" fmla="*/ 1760036 w 4098122"/>
                <a:gd name="connsiteY139-11746" fmla="*/ 23149 h 5311470"/>
                <a:gd name="connsiteX140-11747" fmla="*/ 2107276 w 4098122"/>
                <a:gd name="connsiteY140-11748" fmla="*/ 34724 h 5311470"/>
                <a:gd name="connsiteX141-11749" fmla="*/ 2466092 w 4098122"/>
                <a:gd name="connsiteY141-11750" fmla="*/ 81022 h 5311470"/>
                <a:gd name="connsiteX142-11751" fmla="*/ 2905930 w 4098122"/>
                <a:gd name="connsiteY142-11752" fmla="*/ 57873 h 5311470"/>
                <a:gd name="connsiteX143-11753" fmla="*/ 3010102 w 4098122"/>
                <a:gd name="connsiteY143-11754" fmla="*/ 34724 h 5311470"/>
                <a:gd name="connsiteX144-11755" fmla="*/ 3183722 w 4098122"/>
                <a:gd name="connsiteY144-11756" fmla="*/ 46298 h 5311470"/>
                <a:gd name="connsiteX145-11757" fmla="*/ 3206871 w 4098122"/>
                <a:gd name="connsiteY145-11758" fmla="*/ 69448 h 5311470"/>
                <a:gd name="connsiteX146-11759" fmla="*/ 3241595 w 4098122"/>
                <a:gd name="connsiteY146-11760" fmla="*/ 81022 h 5311470"/>
                <a:gd name="connsiteX147-11761" fmla="*/ 3264745 w 4098122"/>
                <a:gd name="connsiteY147-11762" fmla="*/ 104172 h 5311470"/>
                <a:gd name="connsiteX148-11763" fmla="*/ 3368917 w 4098122"/>
                <a:gd name="connsiteY148-11764" fmla="*/ 81022 h 5311470"/>
                <a:gd name="connsiteX149-11765" fmla="*/ 3693008 w 4098122"/>
                <a:gd name="connsiteY149-11766" fmla="*/ 69448 h 5311470"/>
                <a:gd name="connsiteX150-11767" fmla="*/ 3739307 w 4098122"/>
                <a:gd name="connsiteY150-11768" fmla="*/ 46298 h 5311470"/>
                <a:gd name="connsiteX151-11769" fmla="*/ 3774031 w 4098122"/>
                <a:gd name="connsiteY151-11770" fmla="*/ 23149 h 5311470"/>
                <a:gd name="connsiteX152-11771" fmla="*/ 3831904 w 4098122"/>
                <a:gd name="connsiteY152-11772" fmla="*/ 69448 h 5311470"/>
                <a:gd name="connsiteX153-11773" fmla="*/ 3912927 w 4098122"/>
                <a:gd name="connsiteY153-11774" fmla="*/ 81022 h 5311470"/>
                <a:gd name="connsiteX154-11775" fmla="*/ 3947651 w 4098122"/>
                <a:gd name="connsiteY154-11776" fmla="*/ 104172 h 5311470"/>
                <a:gd name="connsiteX155-11777" fmla="*/ 4040249 w 4098122"/>
                <a:gd name="connsiteY155-11778" fmla="*/ 127321 h 5311470"/>
                <a:gd name="connsiteX156-11779" fmla="*/ 4017099 w 4098122"/>
                <a:gd name="connsiteY156-11780" fmla="*/ 312516 h 5311470"/>
                <a:gd name="connsiteX157-11781" fmla="*/ 4005524 w 4098122"/>
                <a:gd name="connsiteY157-11782" fmla="*/ 347240 h 5311470"/>
                <a:gd name="connsiteX158-11783" fmla="*/ 4028674 w 4098122"/>
                <a:gd name="connsiteY158-11784" fmla="*/ 601883 h 5311470"/>
                <a:gd name="connsiteX159-11785" fmla="*/ 4040249 w 4098122"/>
                <a:gd name="connsiteY159-11786" fmla="*/ 1169043 h 5311470"/>
                <a:gd name="connsiteX160-11787" fmla="*/ 4063398 w 4098122"/>
                <a:gd name="connsiteY160-11788" fmla="*/ 1238491 h 5311470"/>
                <a:gd name="connsiteX161-11789" fmla="*/ 4074973 w 4098122"/>
                <a:gd name="connsiteY161-11790" fmla="*/ 1273215 h 5311470"/>
                <a:gd name="connsiteX162-11791" fmla="*/ 4098122 w 4098122"/>
                <a:gd name="connsiteY162-11792" fmla="*/ 1354238 h 5311470"/>
                <a:gd name="connsiteX163-11793" fmla="*/ 4074973 w 4098122"/>
                <a:gd name="connsiteY163-11794" fmla="*/ 1574157 h 5311470"/>
                <a:gd name="connsiteX164-11795" fmla="*/ 4051823 w 4098122"/>
                <a:gd name="connsiteY164-11796" fmla="*/ 1608881 h 5311470"/>
                <a:gd name="connsiteX165-11797" fmla="*/ 4063398 w 4098122"/>
                <a:gd name="connsiteY165-11798" fmla="*/ 1759352 h 5311470"/>
                <a:gd name="connsiteX166-11799" fmla="*/ 4040249 w 4098122"/>
                <a:gd name="connsiteY166-11800" fmla="*/ 1979271 h 5311470"/>
                <a:gd name="connsiteX167-11801" fmla="*/ 4028674 w 4098122"/>
                <a:gd name="connsiteY167-11802" fmla="*/ 2164466 h 5311470"/>
                <a:gd name="connsiteX168-11803" fmla="*/ 3993950 w 4098122"/>
                <a:gd name="connsiteY168-11804" fmla="*/ 2257063 h 5311470"/>
                <a:gd name="connsiteX169-11805" fmla="*/ 3970800 w 4098122"/>
                <a:gd name="connsiteY169-11806" fmla="*/ 2280212 h 5311470"/>
                <a:gd name="connsiteX170-11807" fmla="*/ 3959226 w 4098122"/>
                <a:gd name="connsiteY170-11808" fmla="*/ 2361235 h 5311470"/>
                <a:gd name="connsiteX171-11809" fmla="*/ 3947651 w 4098122"/>
                <a:gd name="connsiteY171-11810" fmla="*/ 2395959 h 5311470"/>
                <a:gd name="connsiteX172-11811" fmla="*/ 3959226 w 4098122"/>
                <a:gd name="connsiteY172-11812" fmla="*/ 2534855 h 5311470"/>
                <a:gd name="connsiteX173-11813" fmla="*/ 3982375 w 4098122"/>
                <a:gd name="connsiteY173-11814" fmla="*/ 2558005 h 5311470"/>
                <a:gd name="connsiteX174-11815" fmla="*/ 3993950 w 4098122"/>
                <a:gd name="connsiteY174-11816" fmla="*/ 2592729 h 5311470"/>
                <a:gd name="connsiteX175-11817" fmla="*/ 4028674 w 4098122"/>
                <a:gd name="connsiteY175-11818" fmla="*/ 2916820 h 5311470"/>
                <a:gd name="connsiteX176-11819" fmla="*/ 4051823 w 4098122"/>
                <a:gd name="connsiteY176-11820" fmla="*/ 3067291 h 5311470"/>
                <a:gd name="connsiteX177-11821" fmla="*/ 4040249 w 4098122"/>
                <a:gd name="connsiteY177-11822" fmla="*/ 3125164 h 5311470"/>
                <a:gd name="connsiteX178-11823" fmla="*/ 4029899 w 4098122"/>
                <a:gd name="connsiteY178-11824" fmla="*/ 3164921 h 5311470"/>
                <a:gd name="connsiteX179-11825" fmla="*/ 4031149 w 4098122"/>
                <a:gd name="connsiteY179-11826" fmla="*/ 3158443 h 5311470"/>
                <a:gd name="connsiteX180-11827" fmla="*/ 4029899 w 4098122"/>
                <a:gd name="connsiteY180-11828" fmla="*/ 3164921 h 5311470"/>
                <a:gd name="connsiteX181-11829" fmla="*/ 4017099 w 4098122"/>
                <a:gd name="connsiteY181-11830" fmla="*/ 3229336 h 5311470"/>
                <a:gd name="connsiteX182-11831" fmla="*/ 4017099 w 4098122"/>
                <a:gd name="connsiteY182-11832" fmla="*/ 3634450 h 5311470"/>
                <a:gd name="connsiteX183-11833" fmla="*/ 4051823 w 4098122"/>
                <a:gd name="connsiteY183-11834" fmla="*/ 3842795 h 5311470"/>
                <a:gd name="connsiteX184-11835" fmla="*/ 4063398 w 4098122"/>
                <a:gd name="connsiteY184-11836" fmla="*/ 3981691 h 5311470"/>
                <a:gd name="connsiteX185-11837" fmla="*/ 4051823 w 4098122"/>
                <a:gd name="connsiteY185-11838" fmla="*/ 4120587 h 5311470"/>
                <a:gd name="connsiteX186-11839" fmla="*/ 4040249 w 4098122"/>
                <a:gd name="connsiteY186-11840" fmla="*/ 4155311 h 5311470"/>
                <a:gd name="connsiteX187-11841" fmla="*/ 4017099 w 4098122"/>
                <a:gd name="connsiteY187-11842" fmla="*/ 4444678 h 5311470"/>
                <a:gd name="connsiteX188-11843" fmla="*/ 4028674 w 4098122"/>
                <a:gd name="connsiteY188-11844" fmla="*/ 4734045 h 5311470"/>
                <a:gd name="connsiteX189-11845" fmla="*/ 4040249 w 4098122"/>
                <a:gd name="connsiteY189-11846" fmla="*/ 4768769 h 5311470"/>
                <a:gd name="connsiteX190-11847" fmla="*/ 4025844 w 4098122"/>
                <a:gd name="connsiteY190-11848" fmla="*/ 5150698 h 5311470"/>
                <a:gd name="connsiteX191-11849" fmla="*/ 4014270 w 4098122"/>
                <a:gd name="connsiteY191-11850" fmla="*/ 5275190 h 5311470"/>
                <a:gd name="connsiteX192-11851" fmla="*/ 3936076 w 4098122"/>
                <a:gd name="connsiteY192-11852" fmla="*/ 5254906 h 5311470"/>
                <a:gd name="connsiteX193-11853" fmla="*/ 3889778 w 4098122"/>
                <a:gd name="connsiteY193-11854" fmla="*/ 5243331 h 5311470"/>
                <a:gd name="connsiteX194-11855" fmla="*/ 3788546 w 4098122"/>
                <a:gd name="connsiteY194-11856" fmla="*/ 5240502 h 5311470"/>
                <a:gd name="connsiteX195-11857" fmla="*/ 3713143 w 4098122"/>
                <a:gd name="connsiteY195-11858" fmla="*/ 5246382 h 5311470"/>
                <a:gd name="connsiteX196-11859" fmla="*/ 3655455 w 4098122"/>
                <a:gd name="connsiteY196-11860" fmla="*/ 5234733 h 5311470"/>
                <a:gd name="connsiteX197-11861" fmla="*/ 3600411 w 4098122"/>
                <a:gd name="connsiteY197-11862" fmla="*/ 5231757 h 5311470"/>
                <a:gd name="connsiteX198-11863" fmla="*/ 3565686 w 4098122"/>
                <a:gd name="connsiteY198-11864" fmla="*/ 5243331 h 5311470"/>
                <a:gd name="connsiteX199-11865" fmla="*/ 2350345 w 4098122"/>
                <a:gd name="connsiteY199-11866" fmla="*/ 5266481 h 5311470"/>
                <a:gd name="connsiteX200-11867" fmla="*/ 2188299 w 4098122"/>
                <a:gd name="connsiteY200-11868" fmla="*/ 5289630 h 5311470"/>
                <a:gd name="connsiteX201-11869" fmla="*/ 2095702 w 4098122"/>
                <a:gd name="connsiteY201-11870" fmla="*/ 5301205 h 5311470"/>
                <a:gd name="connsiteX202-11871" fmla="*/ 2049329 w 4098122"/>
                <a:gd name="connsiteY202-11872" fmla="*/ 5306936 h 5311470"/>
                <a:gd name="connsiteX203-11873" fmla="*/ 1968380 w 4098122"/>
                <a:gd name="connsiteY203-11874" fmla="*/ 5301205 h 5311470"/>
                <a:gd name="connsiteX204-11875" fmla="*/ 1748461 w 4098122"/>
                <a:gd name="connsiteY204-11876" fmla="*/ 5289630 h 5311470"/>
                <a:gd name="connsiteX205-11877" fmla="*/ 1574841 w 4098122"/>
                <a:gd name="connsiteY205-11878" fmla="*/ 5266481 h 5311470"/>
                <a:gd name="connsiteX206-11879" fmla="*/ 1505393 w 4098122"/>
                <a:gd name="connsiteY206-11880" fmla="*/ 5243331 h 5311470"/>
                <a:gd name="connsiteX207-11881" fmla="*/ 1470669 w 4098122"/>
                <a:gd name="connsiteY207-11882" fmla="*/ 5231757 h 5311470"/>
                <a:gd name="connsiteX208-11883" fmla="*/ 1435945 w 4098122"/>
                <a:gd name="connsiteY208-11884" fmla="*/ 5220182 h 5311470"/>
                <a:gd name="connsiteX209-11885" fmla="*/ 1366497 w 4098122"/>
                <a:gd name="connsiteY209-11886" fmla="*/ 5208607 h 5311470"/>
                <a:gd name="connsiteX210-11887" fmla="*/ 1331773 w 4098122"/>
                <a:gd name="connsiteY210-11888" fmla="*/ 5197033 h 5311470"/>
                <a:gd name="connsiteX211-11889" fmla="*/ 1273899 w 4098122"/>
                <a:gd name="connsiteY211-11890" fmla="*/ 5185458 h 5311470"/>
                <a:gd name="connsiteX212-11891" fmla="*/ 1088704 w 4098122"/>
                <a:gd name="connsiteY212-11892" fmla="*/ 5197033 h 5311470"/>
                <a:gd name="connsiteX213-11893" fmla="*/ 1030831 w 4098122"/>
                <a:gd name="connsiteY213-11894" fmla="*/ 5208607 h 5311470"/>
                <a:gd name="connsiteX214-11895" fmla="*/ 799337 w 4098122"/>
                <a:gd name="connsiteY214-11896" fmla="*/ 5197033 h 5311470"/>
                <a:gd name="connsiteX215-11897" fmla="*/ 648866 w 4098122"/>
                <a:gd name="connsiteY215-11898" fmla="*/ 5231757 h 5311470"/>
                <a:gd name="connsiteX216-11899" fmla="*/ 452097 w 4098122"/>
                <a:gd name="connsiteY216-11900" fmla="*/ 5197033 h 5311470"/>
                <a:gd name="connsiteX217-11901" fmla="*/ 244625 w 4098122"/>
                <a:gd name="connsiteY217-11902" fmla="*/ 5207919 h 5311470"/>
                <a:gd name="connsiteX218-11903" fmla="*/ 174304 w 4098122"/>
                <a:gd name="connsiteY218-11904" fmla="*/ 5220182 h 5311470"/>
                <a:gd name="connsiteX219-11905" fmla="*/ 117808 w 4098122"/>
                <a:gd name="connsiteY219-11906" fmla="*/ 5228128 h 5311470"/>
                <a:gd name="connsiteX220-11907" fmla="*/ 12259 w 4098122"/>
                <a:gd name="connsiteY220-11908" fmla="*/ 5243331 h 5311470"/>
                <a:gd name="connsiteX221-11909" fmla="*/ 23144 w 4098122"/>
                <a:gd name="connsiteY221-11910" fmla="*/ 5109442 h 5311470"/>
                <a:gd name="connsiteX222-11911" fmla="*/ 46294 w 4098122"/>
                <a:gd name="connsiteY222-11912" fmla="*/ 5020289 h 5311470"/>
                <a:gd name="connsiteX223-11913" fmla="*/ 35408 w 4098122"/>
                <a:gd name="connsiteY223-11914" fmla="*/ 4826643 h 5311470"/>
                <a:gd name="connsiteX224-11915" fmla="*/ 58557 w 4098122"/>
                <a:gd name="connsiteY224-11916" fmla="*/ 4791919 h 5311470"/>
                <a:gd name="connsiteX225-11917" fmla="*/ 70132 w 4098122"/>
                <a:gd name="connsiteY225-11918" fmla="*/ 4745620 h 5311470"/>
                <a:gd name="connsiteX226-11919" fmla="*/ 35408 w 4098122"/>
                <a:gd name="connsiteY226-11920" fmla="*/ 4676172 h 5311470"/>
                <a:gd name="connsiteX227-11921" fmla="*/ 23833 w 4098122"/>
                <a:gd name="connsiteY227-11922" fmla="*/ 4641448 h 5311470"/>
                <a:gd name="connsiteX228-11923" fmla="*/ 35408 w 4098122"/>
                <a:gd name="connsiteY228-11924" fmla="*/ 4514126 h 5311470"/>
                <a:gd name="connsiteX229-11925" fmla="*/ 46983 w 4098122"/>
                <a:gd name="connsiteY229-11926" fmla="*/ 4467828 h 5311470"/>
                <a:gd name="connsiteX230-11927" fmla="*/ 70132 w 4098122"/>
                <a:gd name="connsiteY230-11928" fmla="*/ 4363655 h 5311470"/>
                <a:gd name="connsiteX231-11929" fmla="*/ 58557 w 4098122"/>
                <a:gd name="connsiteY231-11930" fmla="*/ 4305782 h 5311470"/>
                <a:gd name="connsiteX232-11931" fmla="*/ 46983 w 4098122"/>
                <a:gd name="connsiteY232-11932" fmla="*/ 4236334 h 5311470"/>
                <a:gd name="connsiteX233-11933" fmla="*/ 23833 w 4098122"/>
                <a:gd name="connsiteY233-11934" fmla="*/ 4166886 h 5311470"/>
                <a:gd name="connsiteX234-11935" fmla="*/ 35408 w 4098122"/>
                <a:gd name="connsiteY234-11936" fmla="*/ 3877519 h 5311470"/>
                <a:gd name="connsiteX235-11937" fmla="*/ 46983 w 4098122"/>
                <a:gd name="connsiteY235-11938" fmla="*/ 3819645 h 5311470"/>
                <a:gd name="connsiteX236-11939" fmla="*/ 116431 w 4098122"/>
                <a:gd name="connsiteY236-11940" fmla="*/ 3750197 h 5311470"/>
                <a:gd name="connsiteX237-11941" fmla="*/ 93281 w 4098122"/>
                <a:gd name="connsiteY237-11942" fmla="*/ 3611301 h 5311470"/>
                <a:gd name="connsiteX238-11943" fmla="*/ 70132 w 4098122"/>
                <a:gd name="connsiteY238-11944" fmla="*/ 3576577 h 5311470"/>
                <a:gd name="connsiteX239-11945" fmla="*/ 58557 w 4098122"/>
                <a:gd name="connsiteY239-11946" fmla="*/ 3437681 h 5311470"/>
                <a:gd name="connsiteX240-11947" fmla="*/ 35408 w 4098122"/>
                <a:gd name="connsiteY240-11948" fmla="*/ 3345083 h 5311470"/>
                <a:gd name="connsiteX241-11949" fmla="*/ 12259 w 4098122"/>
                <a:gd name="connsiteY241-11950" fmla="*/ 3264060 h 5311470"/>
                <a:gd name="connsiteX242-11951" fmla="*/ 23833 w 4098122"/>
                <a:gd name="connsiteY242-11952" fmla="*/ 3078866 h 5311470"/>
                <a:gd name="connsiteX243-11953" fmla="*/ 46983 w 4098122"/>
                <a:gd name="connsiteY243-11954" fmla="*/ 3009417 h 5311470"/>
                <a:gd name="connsiteX244-11955" fmla="*/ 58557 w 4098122"/>
                <a:gd name="connsiteY244-11956" fmla="*/ 2974693 h 5311470"/>
                <a:gd name="connsiteX245-11957" fmla="*/ 46983 w 4098122"/>
                <a:gd name="connsiteY245-11958" fmla="*/ 2812648 h 5311470"/>
                <a:gd name="connsiteX246-11959" fmla="*/ 35408 w 4098122"/>
                <a:gd name="connsiteY246-11960" fmla="*/ 2673752 h 5311470"/>
                <a:gd name="connsiteX247-11961" fmla="*/ 46983 w 4098122"/>
                <a:gd name="connsiteY247-11962" fmla="*/ 2523281 h 5311470"/>
                <a:gd name="connsiteX248-11963" fmla="*/ 70132 w 4098122"/>
                <a:gd name="connsiteY248-11964" fmla="*/ 2453833 h 5311470"/>
                <a:gd name="connsiteX249-11965" fmla="*/ 58557 w 4098122"/>
                <a:gd name="connsiteY249-11966" fmla="*/ 2257063 h 5311470"/>
                <a:gd name="connsiteX250-11967" fmla="*/ 46983 w 4098122"/>
                <a:gd name="connsiteY250-11968" fmla="*/ 2210764 h 5311470"/>
                <a:gd name="connsiteX251-11969" fmla="*/ 23833 w 4098122"/>
                <a:gd name="connsiteY251-11970" fmla="*/ 2176040 h 5311470"/>
                <a:gd name="connsiteX252-11971" fmla="*/ 23833 w 4098122"/>
                <a:gd name="connsiteY252-11972" fmla="*/ 1828800 h 5311470"/>
                <a:gd name="connsiteX253-11973" fmla="*/ 35408 w 4098122"/>
                <a:gd name="connsiteY253-11974" fmla="*/ 1713053 h 5311470"/>
                <a:gd name="connsiteX254-11975" fmla="*/ 58557 w 4098122"/>
                <a:gd name="connsiteY254-11976" fmla="*/ 1643605 h 5311470"/>
                <a:gd name="connsiteX255-11977" fmla="*/ 35408 w 4098122"/>
                <a:gd name="connsiteY255-11978" fmla="*/ 1481559 h 5311470"/>
                <a:gd name="connsiteX256-11979" fmla="*/ 23833 w 4098122"/>
                <a:gd name="connsiteY256-11980" fmla="*/ 1446835 h 5311470"/>
                <a:gd name="connsiteX257-11981" fmla="*/ 684 w 4098122"/>
                <a:gd name="connsiteY257-11982" fmla="*/ 1365812 h 5311470"/>
                <a:gd name="connsiteX258-11983" fmla="*/ 12259 w 4098122"/>
                <a:gd name="connsiteY258-11984" fmla="*/ 1192192 h 5311470"/>
                <a:gd name="connsiteX259-11985" fmla="*/ 23833 w 4098122"/>
                <a:gd name="connsiteY259-11986" fmla="*/ 1157468 h 5311470"/>
                <a:gd name="connsiteX260-11987" fmla="*/ 58557 w 4098122"/>
                <a:gd name="connsiteY260-11988" fmla="*/ 1064871 h 5311470"/>
                <a:gd name="connsiteX261-11989" fmla="*/ 46983 w 4098122"/>
                <a:gd name="connsiteY261-11990" fmla="*/ 844952 h 5311470"/>
                <a:gd name="connsiteX262-11991" fmla="*/ 35408 w 4098122"/>
                <a:gd name="connsiteY262-11992" fmla="*/ 787078 h 5311470"/>
                <a:gd name="connsiteX263-11993" fmla="*/ 23833 w 4098122"/>
                <a:gd name="connsiteY263-11994" fmla="*/ 648182 h 5311470"/>
                <a:gd name="connsiteX264-11995" fmla="*/ 12259 w 4098122"/>
                <a:gd name="connsiteY264-11996" fmla="*/ 555585 h 5311470"/>
                <a:gd name="connsiteX265-11997" fmla="*/ 23833 w 4098122"/>
                <a:gd name="connsiteY265-11998" fmla="*/ 115747 h 5311470"/>
                <a:gd name="connsiteX266-11999" fmla="*/ 70132 w 4098122"/>
                <a:gd name="connsiteY266-12000" fmla="*/ 69448 h 5311470"/>
                <a:gd name="connsiteX267-12001" fmla="*/ 428947 w 4098122"/>
                <a:gd name="connsiteY267-12002" fmla="*/ 69448 h 5311470"/>
                <a:gd name="connsiteX268-12003" fmla="*/ 556269 w 4098122"/>
                <a:gd name="connsiteY268-12004" fmla="*/ 81022 h 5311470"/>
                <a:gd name="connsiteX269-12005" fmla="*/ 891935 w 4098122"/>
                <a:gd name="connsiteY269-12006" fmla="*/ 57873 h 5311470"/>
                <a:gd name="connsiteX270-12007" fmla="*/ 926659 w 4098122"/>
                <a:gd name="connsiteY270-12008" fmla="*/ 46298 h 5311470"/>
                <a:gd name="connsiteX271-12009" fmla="*/ 961383 w 4098122"/>
                <a:gd name="connsiteY271-12010" fmla="*/ 23149 h 5311470"/>
                <a:gd name="connsiteX272-12011" fmla="*/ 1007681 w 4098122"/>
                <a:gd name="connsiteY272-12012" fmla="*/ 0 h 531147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Lst>
              <a:rect l="l" t="t" r="r" b="b"/>
              <a:pathLst>
                <a:path w="4098122" h="5311470">
                  <a:moveTo>
                    <a:pt x="1056735" y="149710"/>
                  </a:moveTo>
                  <a:cubicBezTo>
                    <a:pt x="1040666" y="146243"/>
                    <a:pt x="1034446" y="140386"/>
                    <a:pt x="1010449" y="140754"/>
                  </a:cubicBezTo>
                  <a:cubicBezTo>
                    <a:pt x="986452" y="141122"/>
                    <a:pt x="923694" y="148687"/>
                    <a:pt x="912755" y="151921"/>
                  </a:cubicBezTo>
                  <a:cubicBezTo>
                    <a:pt x="801223" y="184894"/>
                    <a:pt x="834615" y="167240"/>
                    <a:pt x="665066" y="174258"/>
                  </a:cubicBezTo>
                  <a:cubicBezTo>
                    <a:pt x="625490" y="170535"/>
                    <a:pt x="624862" y="163962"/>
                    <a:pt x="546340" y="163090"/>
                  </a:cubicBezTo>
                  <a:cubicBezTo>
                    <a:pt x="467819" y="162219"/>
                    <a:pt x="338338" y="206378"/>
                    <a:pt x="193938" y="169028"/>
                  </a:cubicBezTo>
                  <a:cubicBezTo>
                    <a:pt x="163253" y="179611"/>
                    <a:pt x="169656" y="134535"/>
                    <a:pt x="168578" y="207762"/>
                  </a:cubicBezTo>
                  <a:cubicBezTo>
                    <a:pt x="167501" y="280989"/>
                    <a:pt x="191071" y="466930"/>
                    <a:pt x="187473" y="608390"/>
                  </a:cubicBezTo>
                  <a:cubicBezTo>
                    <a:pt x="191071" y="638171"/>
                    <a:pt x="209856" y="719739"/>
                    <a:pt x="208505" y="760923"/>
                  </a:cubicBezTo>
                  <a:cubicBezTo>
                    <a:pt x="207155" y="802108"/>
                    <a:pt x="182428" y="830427"/>
                    <a:pt x="179372" y="855496"/>
                  </a:cubicBezTo>
                  <a:cubicBezTo>
                    <a:pt x="176315" y="880565"/>
                    <a:pt x="182970" y="877832"/>
                    <a:pt x="190165" y="911336"/>
                  </a:cubicBezTo>
                  <a:cubicBezTo>
                    <a:pt x="197360" y="944839"/>
                    <a:pt x="218947" y="985788"/>
                    <a:pt x="222545" y="1056518"/>
                  </a:cubicBezTo>
                  <a:cubicBezTo>
                    <a:pt x="189014" y="1125908"/>
                    <a:pt x="214442" y="1160300"/>
                    <a:pt x="209587" y="1198869"/>
                  </a:cubicBezTo>
                  <a:cubicBezTo>
                    <a:pt x="204732" y="1237438"/>
                    <a:pt x="203844" y="1252097"/>
                    <a:pt x="193411" y="1287934"/>
                  </a:cubicBezTo>
                  <a:cubicBezTo>
                    <a:pt x="182979" y="1323770"/>
                    <a:pt x="150590" y="1358049"/>
                    <a:pt x="146992" y="1413887"/>
                  </a:cubicBezTo>
                  <a:cubicBezTo>
                    <a:pt x="172871" y="1494217"/>
                    <a:pt x="141474" y="1393901"/>
                    <a:pt x="168578" y="1492062"/>
                  </a:cubicBezTo>
                  <a:cubicBezTo>
                    <a:pt x="171704" y="1503381"/>
                    <a:pt x="177763" y="1513912"/>
                    <a:pt x="179372" y="1525566"/>
                  </a:cubicBezTo>
                  <a:lnTo>
                    <a:pt x="200958" y="1681916"/>
                  </a:lnTo>
                  <a:cubicBezTo>
                    <a:pt x="200958" y="1681916"/>
                    <a:pt x="183565" y="1725782"/>
                    <a:pt x="179372" y="1748923"/>
                  </a:cubicBezTo>
                  <a:cubicBezTo>
                    <a:pt x="172708" y="1785694"/>
                    <a:pt x="164440" y="1794066"/>
                    <a:pt x="168578" y="1860602"/>
                  </a:cubicBezTo>
                  <a:cubicBezTo>
                    <a:pt x="172717" y="1927137"/>
                    <a:pt x="163194" y="2020823"/>
                    <a:pt x="204205" y="2148134"/>
                  </a:cubicBezTo>
                  <a:cubicBezTo>
                    <a:pt x="211401" y="2159302"/>
                    <a:pt x="190706" y="2208194"/>
                    <a:pt x="190165" y="2229139"/>
                  </a:cubicBezTo>
                  <a:cubicBezTo>
                    <a:pt x="189624" y="2250085"/>
                    <a:pt x="199552" y="2258532"/>
                    <a:pt x="200958" y="2273811"/>
                  </a:cubicBezTo>
                  <a:cubicBezTo>
                    <a:pt x="206766" y="2336919"/>
                    <a:pt x="208154" y="2400380"/>
                    <a:pt x="211751" y="2463665"/>
                  </a:cubicBezTo>
                  <a:cubicBezTo>
                    <a:pt x="211751" y="2463665"/>
                    <a:pt x="192593" y="2492338"/>
                    <a:pt x="190165" y="2530671"/>
                  </a:cubicBezTo>
                  <a:cubicBezTo>
                    <a:pt x="187737" y="2569005"/>
                    <a:pt x="197184" y="2645130"/>
                    <a:pt x="197184" y="2693667"/>
                  </a:cubicBezTo>
                  <a:cubicBezTo>
                    <a:pt x="197184" y="2738492"/>
                    <a:pt x="189537" y="2764442"/>
                    <a:pt x="190165" y="2809867"/>
                  </a:cubicBezTo>
                  <a:cubicBezTo>
                    <a:pt x="190794" y="2855292"/>
                    <a:pt x="197360" y="2914100"/>
                    <a:pt x="200958" y="2966216"/>
                  </a:cubicBezTo>
                  <a:lnTo>
                    <a:pt x="190165" y="2999720"/>
                  </a:lnTo>
                  <a:cubicBezTo>
                    <a:pt x="182970" y="3022056"/>
                    <a:pt x="169027" y="3029737"/>
                    <a:pt x="168578" y="3066728"/>
                  </a:cubicBezTo>
                  <a:cubicBezTo>
                    <a:pt x="168130" y="3103718"/>
                    <a:pt x="191071" y="3162100"/>
                    <a:pt x="187473" y="3221661"/>
                  </a:cubicBezTo>
                  <a:cubicBezTo>
                    <a:pt x="213358" y="3302019"/>
                    <a:pt x="177124" y="3291710"/>
                    <a:pt x="179372" y="3323587"/>
                  </a:cubicBezTo>
                  <a:cubicBezTo>
                    <a:pt x="181619" y="3355465"/>
                    <a:pt x="194374" y="3355027"/>
                    <a:pt x="200958" y="3412930"/>
                  </a:cubicBezTo>
                  <a:cubicBezTo>
                    <a:pt x="206019" y="3457450"/>
                    <a:pt x="208154" y="3502273"/>
                    <a:pt x="211751" y="3546944"/>
                  </a:cubicBezTo>
                  <a:cubicBezTo>
                    <a:pt x="218946" y="3558112"/>
                    <a:pt x="227536" y="3568443"/>
                    <a:pt x="233337" y="3580448"/>
                  </a:cubicBezTo>
                  <a:cubicBezTo>
                    <a:pt x="251420" y="3617868"/>
                    <a:pt x="259150" y="3675020"/>
                    <a:pt x="254924" y="3714461"/>
                  </a:cubicBezTo>
                  <a:cubicBezTo>
                    <a:pt x="250698" y="3753903"/>
                    <a:pt x="214725" y="3777536"/>
                    <a:pt x="207978" y="3817095"/>
                  </a:cubicBezTo>
                  <a:cubicBezTo>
                    <a:pt x="201232" y="3856653"/>
                    <a:pt x="221010" y="3901915"/>
                    <a:pt x="214443" y="3951817"/>
                  </a:cubicBezTo>
                  <a:cubicBezTo>
                    <a:pt x="207877" y="4001719"/>
                    <a:pt x="172624" y="4077889"/>
                    <a:pt x="168578" y="4116504"/>
                  </a:cubicBezTo>
                  <a:cubicBezTo>
                    <a:pt x="164532" y="4155119"/>
                    <a:pt x="181892" y="4160139"/>
                    <a:pt x="190165" y="4183511"/>
                  </a:cubicBezTo>
                  <a:cubicBezTo>
                    <a:pt x="198438" y="4206882"/>
                    <a:pt x="214302" y="4234455"/>
                    <a:pt x="218216" y="4256733"/>
                  </a:cubicBezTo>
                  <a:cubicBezTo>
                    <a:pt x="221498" y="4275409"/>
                    <a:pt x="208154" y="4287744"/>
                    <a:pt x="211751" y="4306356"/>
                  </a:cubicBezTo>
                  <a:cubicBezTo>
                    <a:pt x="204556" y="4339860"/>
                    <a:pt x="197624" y="4373426"/>
                    <a:pt x="190165" y="4406868"/>
                  </a:cubicBezTo>
                  <a:cubicBezTo>
                    <a:pt x="186830" y="4421823"/>
                    <a:pt x="181332" y="4436325"/>
                    <a:pt x="179372" y="4451539"/>
                  </a:cubicBezTo>
                  <a:cubicBezTo>
                    <a:pt x="174120" y="4492296"/>
                    <a:pt x="172176" y="4533436"/>
                    <a:pt x="168578" y="4574385"/>
                  </a:cubicBezTo>
                  <a:cubicBezTo>
                    <a:pt x="172176" y="4585553"/>
                    <a:pt x="174284" y="4597359"/>
                    <a:pt x="179372" y="4607889"/>
                  </a:cubicBezTo>
                  <a:cubicBezTo>
                    <a:pt x="190285" y="4630473"/>
                    <a:pt x="211751" y="4646826"/>
                    <a:pt x="211751" y="4674896"/>
                  </a:cubicBezTo>
                  <a:cubicBezTo>
                    <a:pt x="211751" y="4690244"/>
                    <a:pt x="204555" y="4704677"/>
                    <a:pt x="200958" y="4719567"/>
                  </a:cubicBezTo>
                  <a:cubicBezTo>
                    <a:pt x="193763" y="4730735"/>
                    <a:pt x="181915" y="4739909"/>
                    <a:pt x="179372" y="4753071"/>
                  </a:cubicBezTo>
                  <a:cubicBezTo>
                    <a:pt x="159113" y="4857884"/>
                    <a:pt x="170312" y="4906813"/>
                    <a:pt x="179372" y="5009930"/>
                  </a:cubicBezTo>
                  <a:cubicBezTo>
                    <a:pt x="172177" y="5021098"/>
                    <a:pt x="157525" y="5026954"/>
                    <a:pt x="157786" y="5043435"/>
                  </a:cubicBezTo>
                  <a:cubicBezTo>
                    <a:pt x="158046" y="5059915"/>
                    <a:pt x="168864" y="5103636"/>
                    <a:pt x="180935" y="5108814"/>
                  </a:cubicBezTo>
                  <a:cubicBezTo>
                    <a:pt x="183666" y="5104286"/>
                    <a:pt x="178977" y="5089643"/>
                    <a:pt x="230213" y="5074497"/>
                  </a:cubicBezTo>
                  <a:cubicBezTo>
                    <a:pt x="241152" y="5071263"/>
                    <a:pt x="299134" y="5138833"/>
                    <a:pt x="308890" y="5132777"/>
                  </a:cubicBezTo>
                  <a:cubicBezTo>
                    <a:pt x="317616" y="5127359"/>
                    <a:pt x="320414" y="5112004"/>
                    <a:pt x="330477" y="5110441"/>
                  </a:cubicBezTo>
                  <a:cubicBezTo>
                    <a:pt x="394619" y="5100486"/>
                    <a:pt x="459995" y="5102996"/>
                    <a:pt x="524754" y="5099273"/>
                  </a:cubicBezTo>
                  <a:cubicBezTo>
                    <a:pt x="719033" y="5124402"/>
                    <a:pt x="481330" y="5099273"/>
                    <a:pt x="783791" y="5099273"/>
                  </a:cubicBezTo>
                  <a:cubicBezTo>
                    <a:pt x="819948" y="5099273"/>
                    <a:pt x="855746" y="5106719"/>
                    <a:pt x="891723" y="5110441"/>
                  </a:cubicBezTo>
                  <a:cubicBezTo>
                    <a:pt x="963678" y="5114164"/>
                    <a:pt x="1035543" y="5121609"/>
                    <a:pt x="1107587" y="5121609"/>
                  </a:cubicBezTo>
                  <a:cubicBezTo>
                    <a:pt x="1125932" y="5121609"/>
                    <a:pt x="1143291" y="5112241"/>
                    <a:pt x="1161553" y="5110441"/>
                  </a:cubicBezTo>
                  <a:cubicBezTo>
                    <a:pt x="1218970" y="5104784"/>
                    <a:pt x="1276680" y="5102996"/>
                    <a:pt x="1334244" y="5099273"/>
                  </a:cubicBezTo>
                  <a:cubicBezTo>
                    <a:pt x="1352233" y="5102996"/>
                    <a:pt x="1370413" y="5105838"/>
                    <a:pt x="1388211" y="5110441"/>
                  </a:cubicBezTo>
                  <a:cubicBezTo>
                    <a:pt x="1399248" y="5113296"/>
                    <a:pt x="1409484" y="5119055"/>
                    <a:pt x="1420590" y="5121609"/>
                  </a:cubicBezTo>
                  <a:cubicBezTo>
                    <a:pt x="1441953" y="5126521"/>
                    <a:pt x="1463763" y="5129054"/>
                    <a:pt x="1485349" y="5132777"/>
                  </a:cubicBezTo>
                  <a:cubicBezTo>
                    <a:pt x="1496572" y="5134712"/>
                    <a:pt x="1506935" y="5140222"/>
                    <a:pt x="1517729" y="5143945"/>
                  </a:cubicBezTo>
                  <a:lnTo>
                    <a:pt x="1550108" y="5155112"/>
                  </a:lnTo>
                  <a:cubicBezTo>
                    <a:pt x="1571695" y="5162557"/>
                    <a:pt x="1572755" y="5173100"/>
                    <a:pt x="1614868" y="5177448"/>
                  </a:cubicBezTo>
                  <a:cubicBezTo>
                    <a:pt x="1656981" y="5181796"/>
                    <a:pt x="1710812" y="5149475"/>
                    <a:pt x="1802785" y="5181199"/>
                  </a:cubicBezTo>
                  <a:cubicBezTo>
                    <a:pt x="1871142" y="5184921"/>
                    <a:pt x="1883146" y="5174392"/>
                    <a:pt x="1926080" y="5173781"/>
                  </a:cubicBezTo>
                  <a:cubicBezTo>
                    <a:pt x="1969014" y="5173170"/>
                    <a:pt x="2025115" y="5176912"/>
                    <a:pt x="2060390" y="5177531"/>
                  </a:cubicBezTo>
                  <a:cubicBezTo>
                    <a:pt x="2095665" y="5178150"/>
                    <a:pt x="2130537" y="5184943"/>
                    <a:pt x="2137733" y="5177498"/>
                  </a:cubicBezTo>
                  <a:cubicBezTo>
                    <a:pt x="2166515" y="5173775"/>
                    <a:pt x="2183263" y="5170055"/>
                    <a:pt x="2216643" y="5170047"/>
                  </a:cubicBezTo>
                  <a:cubicBezTo>
                    <a:pt x="2250023" y="5170039"/>
                    <a:pt x="2136337" y="5182415"/>
                    <a:pt x="2338012" y="5177448"/>
                  </a:cubicBezTo>
                  <a:cubicBezTo>
                    <a:pt x="2539687" y="5172481"/>
                    <a:pt x="2845655" y="5122562"/>
                    <a:pt x="3426693" y="5140244"/>
                  </a:cubicBezTo>
                  <a:cubicBezTo>
                    <a:pt x="3437486" y="5136522"/>
                    <a:pt x="3466865" y="5132183"/>
                    <a:pt x="3485092" y="5129077"/>
                  </a:cubicBezTo>
                  <a:cubicBezTo>
                    <a:pt x="3503320" y="5125971"/>
                    <a:pt x="3515770" y="5121617"/>
                    <a:pt x="3536058" y="5121609"/>
                  </a:cubicBezTo>
                  <a:cubicBezTo>
                    <a:pt x="3556346" y="5121601"/>
                    <a:pt x="3570788" y="5125920"/>
                    <a:pt x="3606819" y="5129026"/>
                  </a:cubicBezTo>
                  <a:cubicBezTo>
                    <a:pt x="3616960" y="5129901"/>
                    <a:pt x="3658380" y="5125332"/>
                    <a:pt x="3665576" y="5132777"/>
                  </a:cubicBezTo>
                  <a:cubicBezTo>
                    <a:pt x="3765860" y="5158719"/>
                    <a:pt x="3641184" y="5127729"/>
                    <a:pt x="3773508" y="5155112"/>
                  </a:cubicBezTo>
                  <a:cubicBezTo>
                    <a:pt x="3788054" y="5158122"/>
                    <a:pt x="3802200" y="5162950"/>
                    <a:pt x="3816680" y="5166280"/>
                  </a:cubicBezTo>
                  <a:cubicBezTo>
                    <a:pt x="3834589" y="5170398"/>
                    <a:pt x="3860931" y="5198912"/>
                    <a:pt x="3870647" y="5177448"/>
                  </a:cubicBezTo>
                  <a:cubicBezTo>
                    <a:pt x="3880362" y="5155984"/>
                    <a:pt x="3871378" y="5071000"/>
                    <a:pt x="3874975" y="5037497"/>
                  </a:cubicBezTo>
                  <a:cubicBezTo>
                    <a:pt x="3910083" y="4892193"/>
                    <a:pt x="3909144" y="4759525"/>
                    <a:pt x="3913820" y="4697231"/>
                  </a:cubicBezTo>
                  <a:cubicBezTo>
                    <a:pt x="3917326" y="4650510"/>
                    <a:pt x="3909958" y="4661630"/>
                    <a:pt x="3903026" y="4663727"/>
                  </a:cubicBezTo>
                  <a:cubicBezTo>
                    <a:pt x="3896613" y="4570825"/>
                    <a:pt x="3895830" y="4477597"/>
                    <a:pt x="3892233" y="4384532"/>
                  </a:cubicBezTo>
                  <a:cubicBezTo>
                    <a:pt x="3929707" y="4268213"/>
                    <a:pt x="3858821" y="4397891"/>
                    <a:pt x="3881440" y="4105336"/>
                  </a:cubicBezTo>
                  <a:cubicBezTo>
                    <a:pt x="3882348" y="4093601"/>
                    <a:pt x="3921556" y="4100741"/>
                    <a:pt x="3924612" y="4071832"/>
                  </a:cubicBezTo>
                  <a:cubicBezTo>
                    <a:pt x="3927669" y="4042923"/>
                    <a:pt x="3896183" y="3976551"/>
                    <a:pt x="3899780" y="3931880"/>
                  </a:cubicBezTo>
                  <a:cubicBezTo>
                    <a:pt x="3890790" y="3894654"/>
                    <a:pt x="3874069" y="3875052"/>
                    <a:pt x="3872811" y="3820202"/>
                  </a:cubicBezTo>
                  <a:cubicBezTo>
                    <a:pt x="3871553" y="3765352"/>
                    <a:pt x="3891243" y="3698346"/>
                    <a:pt x="3892233" y="3602783"/>
                  </a:cubicBezTo>
                  <a:cubicBezTo>
                    <a:pt x="3893222" y="3507220"/>
                    <a:pt x="3863725" y="3417822"/>
                    <a:pt x="3878749" y="3246828"/>
                  </a:cubicBezTo>
                  <a:cubicBezTo>
                    <a:pt x="3911317" y="3078342"/>
                    <a:pt x="3906176" y="3143276"/>
                    <a:pt x="3913820" y="3111398"/>
                  </a:cubicBezTo>
                  <a:cubicBezTo>
                    <a:pt x="3921463" y="3079521"/>
                    <a:pt x="3921015" y="3074172"/>
                    <a:pt x="3924612" y="3055560"/>
                  </a:cubicBezTo>
                  <a:cubicBezTo>
                    <a:pt x="3917417" y="3007166"/>
                    <a:pt x="3907521" y="2971329"/>
                    <a:pt x="3903026" y="2910378"/>
                  </a:cubicBezTo>
                  <a:cubicBezTo>
                    <a:pt x="3898532" y="2849426"/>
                    <a:pt x="3936668" y="2918673"/>
                    <a:pt x="3897643" y="2689852"/>
                  </a:cubicBezTo>
                  <a:cubicBezTo>
                    <a:pt x="3895666" y="2678260"/>
                    <a:pt x="3863451" y="2575343"/>
                    <a:pt x="3859853" y="2564175"/>
                  </a:cubicBezTo>
                  <a:cubicBezTo>
                    <a:pt x="3852658" y="2556729"/>
                    <a:pt x="3840400" y="2552135"/>
                    <a:pt x="3838267" y="2541839"/>
                  </a:cubicBezTo>
                  <a:cubicBezTo>
                    <a:pt x="3829189" y="2498007"/>
                    <a:pt x="3827474" y="2452651"/>
                    <a:pt x="3827474" y="2407825"/>
                  </a:cubicBezTo>
                  <a:cubicBezTo>
                    <a:pt x="3827474" y="2396053"/>
                    <a:pt x="3836036" y="2385865"/>
                    <a:pt x="3838267" y="2374321"/>
                  </a:cubicBezTo>
                  <a:cubicBezTo>
                    <a:pt x="3843256" y="2348510"/>
                    <a:pt x="3845462" y="2322205"/>
                    <a:pt x="3849060" y="2296146"/>
                  </a:cubicBezTo>
                  <a:cubicBezTo>
                    <a:pt x="3856256" y="2288702"/>
                    <a:pt x="3865002" y="2282572"/>
                    <a:pt x="3870647" y="2273811"/>
                  </a:cubicBezTo>
                  <a:cubicBezTo>
                    <a:pt x="3885954" y="2250053"/>
                    <a:pt x="3900234" y="2213353"/>
                    <a:pt x="3903026" y="2184469"/>
                  </a:cubicBezTo>
                  <a:cubicBezTo>
                    <a:pt x="3908766" y="2125087"/>
                    <a:pt x="3910222" y="2065346"/>
                    <a:pt x="3913820" y="2005783"/>
                  </a:cubicBezTo>
                  <a:cubicBezTo>
                    <a:pt x="3930119" y="1921454"/>
                    <a:pt x="3935406" y="1906270"/>
                    <a:pt x="3935406" y="1793595"/>
                  </a:cubicBezTo>
                  <a:cubicBezTo>
                    <a:pt x="3935406" y="1745058"/>
                    <a:pt x="3928210" y="1696807"/>
                    <a:pt x="3924612" y="1648413"/>
                  </a:cubicBezTo>
                  <a:cubicBezTo>
                    <a:pt x="3931808" y="1637244"/>
                    <a:pt x="3936546" y="1621143"/>
                    <a:pt x="3939246" y="1594049"/>
                  </a:cubicBezTo>
                  <a:cubicBezTo>
                    <a:pt x="3941947" y="1566955"/>
                    <a:pt x="3940508" y="1490622"/>
                    <a:pt x="3940816" y="1485848"/>
                  </a:cubicBezTo>
                  <a:cubicBezTo>
                    <a:pt x="3925331" y="1437783"/>
                    <a:pt x="3949455" y="1408827"/>
                    <a:pt x="3947836" y="1378692"/>
                  </a:cubicBezTo>
                  <a:cubicBezTo>
                    <a:pt x="3946217" y="1348556"/>
                    <a:pt x="3936862" y="1338378"/>
                    <a:pt x="3931105" y="1305039"/>
                  </a:cubicBezTo>
                  <a:cubicBezTo>
                    <a:pt x="3925348" y="1271699"/>
                    <a:pt x="3917973" y="1283360"/>
                    <a:pt x="3913293" y="1178655"/>
                  </a:cubicBezTo>
                  <a:cubicBezTo>
                    <a:pt x="3908613" y="1073950"/>
                    <a:pt x="3902398" y="797442"/>
                    <a:pt x="3903026" y="676810"/>
                  </a:cubicBezTo>
                  <a:cubicBezTo>
                    <a:pt x="3903655" y="556179"/>
                    <a:pt x="3910354" y="602825"/>
                    <a:pt x="3903158" y="520928"/>
                  </a:cubicBezTo>
                  <a:cubicBezTo>
                    <a:pt x="3906755" y="509760"/>
                    <a:pt x="3897410" y="427088"/>
                    <a:pt x="3899187" y="373278"/>
                  </a:cubicBezTo>
                  <a:cubicBezTo>
                    <a:pt x="3900964" y="319468"/>
                    <a:pt x="3910079" y="232910"/>
                    <a:pt x="3913820" y="198069"/>
                  </a:cubicBezTo>
                  <a:cubicBezTo>
                    <a:pt x="3893290" y="193821"/>
                    <a:pt x="3847262" y="200562"/>
                    <a:pt x="3827474" y="196594"/>
                  </a:cubicBezTo>
                  <a:cubicBezTo>
                    <a:pt x="3807686" y="192626"/>
                    <a:pt x="3805888" y="181703"/>
                    <a:pt x="3795094" y="174258"/>
                  </a:cubicBezTo>
                  <a:cubicBezTo>
                    <a:pt x="3769910" y="170535"/>
                    <a:pt x="3758440" y="169357"/>
                    <a:pt x="3740402" y="170044"/>
                  </a:cubicBezTo>
                  <a:cubicBezTo>
                    <a:pt x="3722364" y="170731"/>
                    <a:pt x="3702994" y="178629"/>
                    <a:pt x="3686865" y="178383"/>
                  </a:cubicBezTo>
                  <a:cubicBezTo>
                    <a:pt x="3670736" y="178137"/>
                    <a:pt x="3664981" y="168220"/>
                    <a:pt x="3643626" y="168568"/>
                  </a:cubicBezTo>
                  <a:cubicBezTo>
                    <a:pt x="3622271" y="168916"/>
                    <a:pt x="3573123" y="173029"/>
                    <a:pt x="3558732" y="180474"/>
                  </a:cubicBezTo>
                  <a:cubicBezTo>
                    <a:pt x="3499717" y="183038"/>
                    <a:pt x="3440713" y="187796"/>
                    <a:pt x="3381688" y="188165"/>
                  </a:cubicBezTo>
                  <a:cubicBezTo>
                    <a:pt x="3322663" y="188534"/>
                    <a:pt x="3240015" y="185005"/>
                    <a:pt x="3204582" y="182687"/>
                  </a:cubicBezTo>
                  <a:cubicBezTo>
                    <a:pt x="3169149" y="180369"/>
                    <a:pt x="3176284" y="181703"/>
                    <a:pt x="3169088" y="174258"/>
                  </a:cubicBezTo>
                  <a:cubicBezTo>
                    <a:pt x="3158295" y="170535"/>
                    <a:pt x="3146283" y="165197"/>
                    <a:pt x="3136709" y="163090"/>
                  </a:cubicBezTo>
                  <a:cubicBezTo>
                    <a:pt x="3127135" y="160983"/>
                    <a:pt x="3129361" y="162250"/>
                    <a:pt x="3111646" y="161614"/>
                  </a:cubicBezTo>
                  <a:cubicBezTo>
                    <a:pt x="3093930" y="160978"/>
                    <a:pt x="3084379" y="162999"/>
                    <a:pt x="3030414" y="159276"/>
                  </a:cubicBezTo>
                  <a:cubicBezTo>
                    <a:pt x="2998034" y="166721"/>
                    <a:pt x="2953498" y="149425"/>
                    <a:pt x="2856086" y="151922"/>
                  </a:cubicBezTo>
                  <a:cubicBezTo>
                    <a:pt x="2758674" y="154419"/>
                    <a:pt x="2520961" y="171581"/>
                    <a:pt x="2445944" y="174258"/>
                  </a:cubicBezTo>
                  <a:cubicBezTo>
                    <a:pt x="2392458" y="166352"/>
                    <a:pt x="2212205" y="153816"/>
                    <a:pt x="2118307" y="150448"/>
                  </a:cubicBezTo>
                  <a:cubicBezTo>
                    <a:pt x="2024410" y="147080"/>
                    <a:pt x="1958825" y="145892"/>
                    <a:pt x="1882561" y="154045"/>
                  </a:cubicBezTo>
                  <a:cubicBezTo>
                    <a:pt x="1854814" y="163615"/>
                    <a:pt x="1819582" y="139247"/>
                    <a:pt x="1712006" y="140754"/>
                  </a:cubicBezTo>
                  <a:cubicBezTo>
                    <a:pt x="1604430" y="142261"/>
                    <a:pt x="1329028" y="159377"/>
                    <a:pt x="1237105" y="163090"/>
                  </a:cubicBezTo>
                  <a:cubicBezTo>
                    <a:pt x="1145182" y="166803"/>
                    <a:pt x="1182177" y="163287"/>
                    <a:pt x="1160470" y="163031"/>
                  </a:cubicBezTo>
                  <a:cubicBezTo>
                    <a:pt x="1138763" y="162775"/>
                    <a:pt x="1121816" y="164651"/>
                    <a:pt x="1106861" y="161556"/>
                  </a:cubicBezTo>
                  <a:cubicBezTo>
                    <a:pt x="1092470" y="169001"/>
                    <a:pt x="1072804" y="153177"/>
                    <a:pt x="1056735" y="149710"/>
                  </a:cubicBezTo>
                  <a:close/>
                  <a:moveTo>
                    <a:pt x="1007681" y="0"/>
                  </a:moveTo>
                  <a:cubicBezTo>
                    <a:pt x="1023719" y="3207"/>
                    <a:pt x="1080256" y="12025"/>
                    <a:pt x="1100279" y="23149"/>
                  </a:cubicBezTo>
                  <a:cubicBezTo>
                    <a:pt x="1124600" y="36661"/>
                    <a:pt x="1169727" y="69448"/>
                    <a:pt x="1169727" y="69448"/>
                  </a:cubicBezTo>
                  <a:cubicBezTo>
                    <a:pt x="1332298" y="65054"/>
                    <a:pt x="1512587" y="76557"/>
                    <a:pt x="1679013" y="46298"/>
                  </a:cubicBezTo>
                  <a:cubicBezTo>
                    <a:pt x="1710995" y="40483"/>
                    <a:pt x="1730280" y="33068"/>
                    <a:pt x="1760036" y="23149"/>
                  </a:cubicBezTo>
                  <a:lnTo>
                    <a:pt x="2107276" y="34724"/>
                  </a:lnTo>
                  <a:cubicBezTo>
                    <a:pt x="2198297" y="39275"/>
                    <a:pt x="2408733" y="72828"/>
                    <a:pt x="2466092" y="81022"/>
                  </a:cubicBezTo>
                  <a:cubicBezTo>
                    <a:pt x="2546540" y="78248"/>
                    <a:pt x="2781030" y="78690"/>
                    <a:pt x="2905930" y="57873"/>
                  </a:cubicBezTo>
                  <a:cubicBezTo>
                    <a:pt x="2941017" y="52025"/>
                    <a:pt x="2975378" y="42440"/>
                    <a:pt x="3010102" y="34724"/>
                  </a:cubicBezTo>
                  <a:cubicBezTo>
                    <a:pt x="3067975" y="38582"/>
                    <a:pt x="3126603" y="36218"/>
                    <a:pt x="3183722" y="46298"/>
                  </a:cubicBezTo>
                  <a:cubicBezTo>
                    <a:pt x="3194469" y="48194"/>
                    <a:pt x="3197513" y="63833"/>
                    <a:pt x="3206871" y="69448"/>
                  </a:cubicBezTo>
                  <a:cubicBezTo>
                    <a:pt x="3217333" y="75725"/>
                    <a:pt x="3230020" y="77164"/>
                    <a:pt x="3241595" y="81022"/>
                  </a:cubicBezTo>
                  <a:cubicBezTo>
                    <a:pt x="3249312" y="88739"/>
                    <a:pt x="3253916" y="102818"/>
                    <a:pt x="3264745" y="104172"/>
                  </a:cubicBezTo>
                  <a:cubicBezTo>
                    <a:pt x="3376316" y="118119"/>
                    <a:pt x="3296287" y="85708"/>
                    <a:pt x="3368917" y="81022"/>
                  </a:cubicBezTo>
                  <a:cubicBezTo>
                    <a:pt x="3476792" y="74062"/>
                    <a:pt x="3584978" y="73306"/>
                    <a:pt x="3693008" y="69448"/>
                  </a:cubicBezTo>
                  <a:cubicBezTo>
                    <a:pt x="3708441" y="61731"/>
                    <a:pt x="3724326" y="54859"/>
                    <a:pt x="3739307" y="46298"/>
                  </a:cubicBezTo>
                  <a:cubicBezTo>
                    <a:pt x="3751385" y="39396"/>
                    <a:pt x="3760120" y="23149"/>
                    <a:pt x="3774031" y="23149"/>
                  </a:cubicBezTo>
                  <a:cubicBezTo>
                    <a:pt x="3814329" y="23149"/>
                    <a:pt x="3801669" y="59370"/>
                    <a:pt x="3831904" y="69448"/>
                  </a:cubicBezTo>
                  <a:cubicBezTo>
                    <a:pt x="3857786" y="78075"/>
                    <a:pt x="3885919" y="77164"/>
                    <a:pt x="3912927" y="81022"/>
                  </a:cubicBezTo>
                  <a:cubicBezTo>
                    <a:pt x="3924502" y="88739"/>
                    <a:pt x="3935209" y="97951"/>
                    <a:pt x="3947651" y="104172"/>
                  </a:cubicBezTo>
                  <a:cubicBezTo>
                    <a:pt x="3971381" y="116037"/>
                    <a:pt x="4018233" y="122918"/>
                    <a:pt x="4040249" y="127321"/>
                  </a:cubicBezTo>
                  <a:cubicBezTo>
                    <a:pt x="4036237" y="163431"/>
                    <a:pt x="4025357" y="271227"/>
                    <a:pt x="4017099" y="312516"/>
                  </a:cubicBezTo>
                  <a:cubicBezTo>
                    <a:pt x="4014706" y="324480"/>
                    <a:pt x="4009382" y="335665"/>
                    <a:pt x="4005524" y="347240"/>
                  </a:cubicBezTo>
                  <a:cubicBezTo>
                    <a:pt x="4013241" y="432121"/>
                    <a:pt x="4026935" y="516670"/>
                    <a:pt x="4028674" y="601883"/>
                  </a:cubicBezTo>
                  <a:cubicBezTo>
                    <a:pt x="4032532" y="790936"/>
                    <a:pt x="4029950" y="980231"/>
                    <a:pt x="4040249" y="1169043"/>
                  </a:cubicBezTo>
                  <a:cubicBezTo>
                    <a:pt x="4041578" y="1193408"/>
                    <a:pt x="4055682" y="1215342"/>
                    <a:pt x="4063398" y="1238491"/>
                  </a:cubicBezTo>
                  <a:cubicBezTo>
                    <a:pt x="4067256" y="1250066"/>
                    <a:pt x="4072014" y="1261378"/>
                    <a:pt x="4074973" y="1273215"/>
                  </a:cubicBezTo>
                  <a:cubicBezTo>
                    <a:pt x="4089506" y="1331351"/>
                    <a:pt x="4081516" y="1304422"/>
                    <a:pt x="4098122" y="1354238"/>
                  </a:cubicBezTo>
                  <a:cubicBezTo>
                    <a:pt x="4097792" y="1359186"/>
                    <a:pt x="4097239" y="1522202"/>
                    <a:pt x="4074973" y="1574157"/>
                  </a:cubicBezTo>
                  <a:cubicBezTo>
                    <a:pt x="4069493" y="1586943"/>
                    <a:pt x="4059540" y="1597306"/>
                    <a:pt x="4051823" y="1608881"/>
                  </a:cubicBezTo>
                  <a:cubicBezTo>
                    <a:pt x="4055681" y="1659038"/>
                    <a:pt x="4063398" y="1709047"/>
                    <a:pt x="4063398" y="1759352"/>
                  </a:cubicBezTo>
                  <a:cubicBezTo>
                    <a:pt x="4063398" y="1876132"/>
                    <a:pt x="4057728" y="1891869"/>
                    <a:pt x="4040249" y="1979271"/>
                  </a:cubicBezTo>
                  <a:cubicBezTo>
                    <a:pt x="4036391" y="2041003"/>
                    <a:pt x="4034829" y="2102921"/>
                    <a:pt x="4028674" y="2164466"/>
                  </a:cubicBezTo>
                  <a:cubicBezTo>
                    <a:pt x="4025680" y="2194402"/>
                    <a:pt x="4010366" y="2232439"/>
                    <a:pt x="3993950" y="2257063"/>
                  </a:cubicBezTo>
                  <a:cubicBezTo>
                    <a:pt x="3987897" y="2266143"/>
                    <a:pt x="3978517" y="2272496"/>
                    <a:pt x="3970800" y="2280212"/>
                  </a:cubicBezTo>
                  <a:cubicBezTo>
                    <a:pt x="3966942" y="2307220"/>
                    <a:pt x="3964576" y="2334483"/>
                    <a:pt x="3959226" y="2361235"/>
                  </a:cubicBezTo>
                  <a:cubicBezTo>
                    <a:pt x="3956833" y="2373199"/>
                    <a:pt x="3947651" y="2383758"/>
                    <a:pt x="3947651" y="2395959"/>
                  </a:cubicBezTo>
                  <a:cubicBezTo>
                    <a:pt x="3947651" y="2442418"/>
                    <a:pt x="3949491" y="2489427"/>
                    <a:pt x="3959226" y="2534855"/>
                  </a:cubicBezTo>
                  <a:cubicBezTo>
                    <a:pt x="3961513" y="2545526"/>
                    <a:pt x="3974659" y="2550288"/>
                    <a:pt x="3982375" y="2558005"/>
                  </a:cubicBezTo>
                  <a:cubicBezTo>
                    <a:pt x="3986233" y="2569580"/>
                    <a:pt x="3991830" y="2580714"/>
                    <a:pt x="3993950" y="2592729"/>
                  </a:cubicBezTo>
                  <a:cubicBezTo>
                    <a:pt x="4035801" y="2829886"/>
                    <a:pt x="4002251" y="2679008"/>
                    <a:pt x="4028674" y="2916820"/>
                  </a:cubicBezTo>
                  <a:cubicBezTo>
                    <a:pt x="4034278" y="2967257"/>
                    <a:pt x="4044107" y="3017134"/>
                    <a:pt x="4051823" y="3067291"/>
                  </a:cubicBezTo>
                  <a:cubicBezTo>
                    <a:pt x="4047965" y="3086582"/>
                    <a:pt x="4044517" y="3105959"/>
                    <a:pt x="4040249" y="3125164"/>
                  </a:cubicBezTo>
                  <a:cubicBezTo>
                    <a:pt x="4023099" y="3202339"/>
                    <a:pt x="4027173" y="3179207"/>
                    <a:pt x="4029899" y="3164921"/>
                  </a:cubicBezTo>
                  <a:cubicBezTo>
                    <a:pt x="4031437" y="3157123"/>
                    <a:pt x="4031593" y="3156211"/>
                    <a:pt x="4031149" y="3158443"/>
                  </a:cubicBezTo>
                  <a:lnTo>
                    <a:pt x="4029899" y="3164921"/>
                  </a:lnTo>
                  <a:cubicBezTo>
                    <a:pt x="4028068" y="3174293"/>
                    <a:pt x="4024247" y="3193601"/>
                    <a:pt x="4017099" y="3229336"/>
                  </a:cubicBezTo>
                  <a:cubicBezTo>
                    <a:pt x="4000987" y="3406560"/>
                    <a:pt x="3995368" y="3406276"/>
                    <a:pt x="4017099" y="3634450"/>
                  </a:cubicBezTo>
                  <a:cubicBezTo>
                    <a:pt x="4023774" y="3704539"/>
                    <a:pt x="4045976" y="3772632"/>
                    <a:pt x="4051823" y="3842795"/>
                  </a:cubicBezTo>
                  <a:lnTo>
                    <a:pt x="4063398" y="3981691"/>
                  </a:lnTo>
                  <a:cubicBezTo>
                    <a:pt x="4059540" y="4027990"/>
                    <a:pt x="4057963" y="4074535"/>
                    <a:pt x="4051823" y="4120587"/>
                  </a:cubicBezTo>
                  <a:cubicBezTo>
                    <a:pt x="4050211" y="4132681"/>
                    <a:pt x="4041222" y="4143149"/>
                    <a:pt x="4040249" y="4155311"/>
                  </a:cubicBezTo>
                  <a:cubicBezTo>
                    <a:pt x="4015992" y="4458524"/>
                    <a:pt x="4057286" y="4324122"/>
                    <a:pt x="4017099" y="4444678"/>
                  </a:cubicBezTo>
                  <a:cubicBezTo>
                    <a:pt x="4020957" y="4541134"/>
                    <a:pt x="4021796" y="4637758"/>
                    <a:pt x="4028674" y="4734045"/>
                  </a:cubicBezTo>
                  <a:cubicBezTo>
                    <a:pt x="4033728" y="4731643"/>
                    <a:pt x="4040622" y="4713925"/>
                    <a:pt x="4040249" y="4768769"/>
                  </a:cubicBezTo>
                  <a:cubicBezTo>
                    <a:pt x="4039777" y="4838211"/>
                    <a:pt x="4043174" y="5087187"/>
                    <a:pt x="4025844" y="5150698"/>
                  </a:cubicBezTo>
                  <a:cubicBezTo>
                    <a:pt x="4021986" y="5185422"/>
                    <a:pt x="4035233" y="5247240"/>
                    <a:pt x="4014270" y="5275190"/>
                  </a:cubicBezTo>
                  <a:cubicBezTo>
                    <a:pt x="3982146" y="5258998"/>
                    <a:pt x="3956825" y="5260216"/>
                    <a:pt x="3936076" y="5254906"/>
                  </a:cubicBezTo>
                  <a:cubicBezTo>
                    <a:pt x="3915327" y="5249596"/>
                    <a:pt x="3914366" y="5245732"/>
                    <a:pt x="3889778" y="5243331"/>
                  </a:cubicBezTo>
                  <a:cubicBezTo>
                    <a:pt x="3865190" y="5240930"/>
                    <a:pt x="3896091" y="5267389"/>
                    <a:pt x="3788546" y="5240502"/>
                  </a:cubicBezTo>
                  <a:cubicBezTo>
                    <a:pt x="3780829" y="5232786"/>
                    <a:pt x="3735325" y="5247343"/>
                    <a:pt x="3713143" y="5246382"/>
                  </a:cubicBezTo>
                  <a:cubicBezTo>
                    <a:pt x="3690961" y="5245421"/>
                    <a:pt x="3674244" y="5237171"/>
                    <a:pt x="3655455" y="5234733"/>
                  </a:cubicBezTo>
                  <a:cubicBezTo>
                    <a:pt x="3636666" y="5232295"/>
                    <a:pt x="3615373" y="5230324"/>
                    <a:pt x="3600411" y="5231757"/>
                  </a:cubicBezTo>
                  <a:cubicBezTo>
                    <a:pt x="3585449" y="5233190"/>
                    <a:pt x="3577261" y="5239473"/>
                    <a:pt x="3565686" y="5243331"/>
                  </a:cubicBezTo>
                  <a:cubicBezTo>
                    <a:pt x="2942578" y="5225005"/>
                    <a:pt x="3210316" y="5223483"/>
                    <a:pt x="2350345" y="5266481"/>
                  </a:cubicBezTo>
                  <a:cubicBezTo>
                    <a:pt x="2226705" y="5272663"/>
                    <a:pt x="2280385" y="5275463"/>
                    <a:pt x="2188299" y="5289630"/>
                  </a:cubicBezTo>
                  <a:cubicBezTo>
                    <a:pt x="2157555" y="5294360"/>
                    <a:pt x="2126568" y="5297347"/>
                    <a:pt x="2095702" y="5301205"/>
                  </a:cubicBezTo>
                  <a:cubicBezTo>
                    <a:pt x="2087985" y="5308921"/>
                    <a:pt x="2060158" y="5305583"/>
                    <a:pt x="2049329" y="5306936"/>
                  </a:cubicBezTo>
                  <a:cubicBezTo>
                    <a:pt x="1954844" y="5318746"/>
                    <a:pt x="2018525" y="5304089"/>
                    <a:pt x="1968380" y="5301205"/>
                  </a:cubicBezTo>
                  <a:lnTo>
                    <a:pt x="1748461" y="5289630"/>
                  </a:lnTo>
                  <a:cubicBezTo>
                    <a:pt x="1649828" y="5256751"/>
                    <a:pt x="1801423" y="5304245"/>
                    <a:pt x="1574841" y="5266481"/>
                  </a:cubicBezTo>
                  <a:cubicBezTo>
                    <a:pt x="1550771" y="5262469"/>
                    <a:pt x="1528542" y="5251047"/>
                    <a:pt x="1505393" y="5243331"/>
                  </a:cubicBezTo>
                  <a:lnTo>
                    <a:pt x="1470669" y="5231757"/>
                  </a:lnTo>
                  <a:cubicBezTo>
                    <a:pt x="1459094" y="5227899"/>
                    <a:pt x="1447980" y="5222188"/>
                    <a:pt x="1435945" y="5220182"/>
                  </a:cubicBezTo>
                  <a:cubicBezTo>
                    <a:pt x="1412796" y="5216324"/>
                    <a:pt x="1389407" y="5213698"/>
                    <a:pt x="1366497" y="5208607"/>
                  </a:cubicBezTo>
                  <a:cubicBezTo>
                    <a:pt x="1354587" y="5205960"/>
                    <a:pt x="1343609" y="5199992"/>
                    <a:pt x="1331773" y="5197033"/>
                  </a:cubicBezTo>
                  <a:cubicBezTo>
                    <a:pt x="1312687" y="5192262"/>
                    <a:pt x="1293190" y="5189316"/>
                    <a:pt x="1273899" y="5185458"/>
                  </a:cubicBezTo>
                  <a:cubicBezTo>
                    <a:pt x="1212167" y="5189316"/>
                    <a:pt x="1150278" y="5191169"/>
                    <a:pt x="1088704" y="5197033"/>
                  </a:cubicBezTo>
                  <a:cubicBezTo>
                    <a:pt x="1069120" y="5198898"/>
                    <a:pt x="1050504" y="5208607"/>
                    <a:pt x="1030831" y="5208607"/>
                  </a:cubicBezTo>
                  <a:cubicBezTo>
                    <a:pt x="953570" y="5208607"/>
                    <a:pt x="876502" y="5200891"/>
                    <a:pt x="799337" y="5197033"/>
                  </a:cubicBezTo>
                  <a:cubicBezTo>
                    <a:pt x="760755" y="5193175"/>
                    <a:pt x="706739" y="5231757"/>
                    <a:pt x="648866" y="5231757"/>
                  </a:cubicBezTo>
                  <a:cubicBezTo>
                    <a:pt x="590993" y="5231757"/>
                    <a:pt x="660443" y="5223077"/>
                    <a:pt x="452097" y="5197033"/>
                  </a:cubicBezTo>
                  <a:lnTo>
                    <a:pt x="244625" y="5207919"/>
                  </a:lnTo>
                  <a:cubicBezTo>
                    <a:pt x="198326" y="5211777"/>
                    <a:pt x="183662" y="5214567"/>
                    <a:pt x="174304" y="5220182"/>
                  </a:cubicBezTo>
                  <a:cubicBezTo>
                    <a:pt x="163842" y="5226459"/>
                    <a:pt x="129539" y="5224776"/>
                    <a:pt x="117808" y="5228128"/>
                  </a:cubicBezTo>
                  <a:cubicBezTo>
                    <a:pt x="44548" y="5249059"/>
                    <a:pt x="80651" y="5246178"/>
                    <a:pt x="12259" y="5243331"/>
                  </a:cubicBezTo>
                  <a:cubicBezTo>
                    <a:pt x="16439" y="5189684"/>
                    <a:pt x="17472" y="5146616"/>
                    <a:pt x="23144" y="5109442"/>
                  </a:cubicBezTo>
                  <a:cubicBezTo>
                    <a:pt x="28816" y="5072268"/>
                    <a:pt x="38578" y="5031864"/>
                    <a:pt x="46294" y="5020289"/>
                  </a:cubicBezTo>
                  <a:cubicBezTo>
                    <a:pt x="36578" y="4913415"/>
                    <a:pt x="33364" y="4864705"/>
                    <a:pt x="35408" y="4826643"/>
                  </a:cubicBezTo>
                  <a:cubicBezTo>
                    <a:pt x="37452" y="4788581"/>
                    <a:pt x="50841" y="4803494"/>
                    <a:pt x="58557" y="4791919"/>
                  </a:cubicBezTo>
                  <a:cubicBezTo>
                    <a:pt x="62415" y="4776486"/>
                    <a:pt x="70132" y="4761528"/>
                    <a:pt x="70132" y="4745620"/>
                  </a:cubicBezTo>
                  <a:cubicBezTo>
                    <a:pt x="70132" y="4716528"/>
                    <a:pt x="47112" y="4699579"/>
                    <a:pt x="35408" y="4676172"/>
                  </a:cubicBezTo>
                  <a:cubicBezTo>
                    <a:pt x="29952" y="4665259"/>
                    <a:pt x="27691" y="4653023"/>
                    <a:pt x="23833" y="4641448"/>
                  </a:cubicBezTo>
                  <a:cubicBezTo>
                    <a:pt x="27691" y="4599007"/>
                    <a:pt x="29776" y="4556368"/>
                    <a:pt x="35408" y="4514126"/>
                  </a:cubicBezTo>
                  <a:cubicBezTo>
                    <a:pt x="37510" y="4498358"/>
                    <a:pt x="43406" y="4483328"/>
                    <a:pt x="46983" y="4467828"/>
                  </a:cubicBezTo>
                  <a:cubicBezTo>
                    <a:pt x="54982" y="4433168"/>
                    <a:pt x="62416" y="4398379"/>
                    <a:pt x="70132" y="4363655"/>
                  </a:cubicBezTo>
                  <a:cubicBezTo>
                    <a:pt x="66274" y="4344364"/>
                    <a:pt x="62076" y="4325138"/>
                    <a:pt x="58557" y="4305782"/>
                  </a:cubicBezTo>
                  <a:cubicBezTo>
                    <a:pt x="54359" y="4282692"/>
                    <a:pt x="52675" y="4259102"/>
                    <a:pt x="46983" y="4236334"/>
                  </a:cubicBezTo>
                  <a:cubicBezTo>
                    <a:pt x="41065" y="4212661"/>
                    <a:pt x="23833" y="4166886"/>
                    <a:pt x="23833" y="4166886"/>
                  </a:cubicBezTo>
                  <a:cubicBezTo>
                    <a:pt x="27691" y="4070430"/>
                    <a:pt x="28987" y="3973838"/>
                    <a:pt x="35408" y="3877519"/>
                  </a:cubicBezTo>
                  <a:cubicBezTo>
                    <a:pt x="36717" y="3857889"/>
                    <a:pt x="36421" y="3836243"/>
                    <a:pt x="46983" y="3819645"/>
                  </a:cubicBezTo>
                  <a:cubicBezTo>
                    <a:pt x="64559" y="3792025"/>
                    <a:pt x="116431" y="3750197"/>
                    <a:pt x="116431" y="3750197"/>
                  </a:cubicBezTo>
                  <a:cubicBezTo>
                    <a:pt x="112763" y="3717186"/>
                    <a:pt x="112673" y="3650085"/>
                    <a:pt x="93281" y="3611301"/>
                  </a:cubicBezTo>
                  <a:cubicBezTo>
                    <a:pt x="87060" y="3598859"/>
                    <a:pt x="77848" y="3588152"/>
                    <a:pt x="70132" y="3576577"/>
                  </a:cubicBezTo>
                  <a:cubicBezTo>
                    <a:pt x="66274" y="3530278"/>
                    <a:pt x="63985" y="3483822"/>
                    <a:pt x="58557" y="3437681"/>
                  </a:cubicBezTo>
                  <a:cubicBezTo>
                    <a:pt x="51497" y="3377668"/>
                    <a:pt x="48921" y="3392378"/>
                    <a:pt x="35408" y="3345083"/>
                  </a:cubicBezTo>
                  <a:cubicBezTo>
                    <a:pt x="6329" y="3243311"/>
                    <a:pt x="40018" y="3347345"/>
                    <a:pt x="12259" y="3264060"/>
                  </a:cubicBezTo>
                  <a:cubicBezTo>
                    <a:pt x="16117" y="3202329"/>
                    <a:pt x="15476" y="3140151"/>
                    <a:pt x="23833" y="3078866"/>
                  </a:cubicBezTo>
                  <a:cubicBezTo>
                    <a:pt x="27130" y="3054688"/>
                    <a:pt x="39267" y="3032567"/>
                    <a:pt x="46983" y="3009417"/>
                  </a:cubicBezTo>
                  <a:lnTo>
                    <a:pt x="58557" y="2974693"/>
                  </a:lnTo>
                  <a:cubicBezTo>
                    <a:pt x="54699" y="2920678"/>
                    <a:pt x="51136" y="2866641"/>
                    <a:pt x="46983" y="2812648"/>
                  </a:cubicBezTo>
                  <a:cubicBezTo>
                    <a:pt x="43420" y="2766326"/>
                    <a:pt x="35408" y="2720211"/>
                    <a:pt x="35408" y="2673752"/>
                  </a:cubicBezTo>
                  <a:cubicBezTo>
                    <a:pt x="35408" y="2623447"/>
                    <a:pt x="39137" y="2572971"/>
                    <a:pt x="46983" y="2523281"/>
                  </a:cubicBezTo>
                  <a:cubicBezTo>
                    <a:pt x="50789" y="2499178"/>
                    <a:pt x="70132" y="2453833"/>
                    <a:pt x="70132" y="2453833"/>
                  </a:cubicBezTo>
                  <a:cubicBezTo>
                    <a:pt x="66274" y="2388243"/>
                    <a:pt x="64786" y="2322470"/>
                    <a:pt x="58557" y="2257063"/>
                  </a:cubicBezTo>
                  <a:cubicBezTo>
                    <a:pt x="57049" y="2241227"/>
                    <a:pt x="53249" y="2225386"/>
                    <a:pt x="46983" y="2210764"/>
                  </a:cubicBezTo>
                  <a:cubicBezTo>
                    <a:pt x="41503" y="2197978"/>
                    <a:pt x="31550" y="2187615"/>
                    <a:pt x="23833" y="2176040"/>
                  </a:cubicBezTo>
                  <a:cubicBezTo>
                    <a:pt x="-20147" y="2044091"/>
                    <a:pt x="7053" y="2139243"/>
                    <a:pt x="23833" y="1828800"/>
                  </a:cubicBezTo>
                  <a:cubicBezTo>
                    <a:pt x="25926" y="1790082"/>
                    <a:pt x="28262" y="1751164"/>
                    <a:pt x="35408" y="1713053"/>
                  </a:cubicBezTo>
                  <a:cubicBezTo>
                    <a:pt x="39905" y="1689069"/>
                    <a:pt x="58557" y="1643605"/>
                    <a:pt x="58557" y="1643605"/>
                  </a:cubicBezTo>
                  <a:lnTo>
                    <a:pt x="35408" y="1481559"/>
                  </a:lnTo>
                  <a:cubicBezTo>
                    <a:pt x="33683" y="1469481"/>
                    <a:pt x="27185" y="1458566"/>
                    <a:pt x="23833" y="1446835"/>
                  </a:cubicBezTo>
                  <a:cubicBezTo>
                    <a:pt x="-5234" y="1345098"/>
                    <a:pt x="28437" y="1449068"/>
                    <a:pt x="684" y="1365812"/>
                  </a:cubicBezTo>
                  <a:cubicBezTo>
                    <a:pt x="4542" y="1307939"/>
                    <a:pt x="5854" y="1249839"/>
                    <a:pt x="12259" y="1192192"/>
                  </a:cubicBezTo>
                  <a:cubicBezTo>
                    <a:pt x="13606" y="1180066"/>
                    <a:pt x="20481" y="1169199"/>
                    <a:pt x="23833" y="1157468"/>
                  </a:cubicBezTo>
                  <a:cubicBezTo>
                    <a:pt x="44844" y="1083927"/>
                    <a:pt x="22598" y="1136789"/>
                    <a:pt x="58557" y="1064871"/>
                  </a:cubicBezTo>
                  <a:cubicBezTo>
                    <a:pt x="54699" y="991565"/>
                    <a:pt x="53079" y="918106"/>
                    <a:pt x="46983" y="844952"/>
                  </a:cubicBezTo>
                  <a:cubicBezTo>
                    <a:pt x="45349" y="825347"/>
                    <a:pt x="37707" y="806617"/>
                    <a:pt x="35408" y="787078"/>
                  </a:cubicBezTo>
                  <a:cubicBezTo>
                    <a:pt x="29980" y="740937"/>
                    <a:pt x="28456" y="694411"/>
                    <a:pt x="23833" y="648182"/>
                  </a:cubicBezTo>
                  <a:cubicBezTo>
                    <a:pt x="20738" y="617231"/>
                    <a:pt x="16117" y="586451"/>
                    <a:pt x="12259" y="555585"/>
                  </a:cubicBezTo>
                  <a:cubicBezTo>
                    <a:pt x="16117" y="408972"/>
                    <a:pt x="16687" y="262236"/>
                    <a:pt x="23833" y="115747"/>
                  </a:cubicBezTo>
                  <a:cubicBezTo>
                    <a:pt x="25874" y="73911"/>
                    <a:pt x="37225" y="80416"/>
                    <a:pt x="70132" y="69448"/>
                  </a:cubicBezTo>
                  <a:cubicBezTo>
                    <a:pt x="224987" y="108159"/>
                    <a:pt x="51880" y="69448"/>
                    <a:pt x="428947" y="69448"/>
                  </a:cubicBezTo>
                  <a:cubicBezTo>
                    <a:pt x="471563" y="69448"/>
                    <a:pt x="513828" y="77164"/>
                    <a:pt x="556269" y="81022"/>
                  </a:cubicBezTo>
                  <a:cubicBezTo>
                    <a:pt x="738094" y="73749"/>
                    <a:pt x="772327" y="92047"/>
                    <a:pt x="891935" y="57873"/>
                  </a:cubicBezTo>
                  <a:cubicBezTo>
                    <a:pt x="903666" y="54521"/>
                    <a:pt x="915746" y="51754"/>
                    <a:pt x="926659" y="46298"/>
                  </a:cubicBezTo>
                  <a:cubicBezTo>
                    <a:pt x="939101" y="40077"/>
                    <a:pt x="949305" y="30051"/>
                    <a:pt x="961383" y="23149"/>
                  </a:cubicBezTo>
                  <a:cubicBezTo>
                    <a:pt x="976364" y="14589"/>
                    <a:pt x="992248" y="7716"/>
                    <a:pt x="1007681" y="0"/>
                  </a:cubicBezTo>
                  <a:close/>
                </a:path>
              </a:pathLst>
            </a:custGeom>
            <a:solidFill>
              <a:sysClr val="window" lastClr="FFFCFF"/>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charset="-122"/>
                <a:cs typeface="+mn-cs"/>
              </a:endParaRPr>
            </a:p>
          </p:txBody>
        </p:sp>
      </p:grpSp>
      <p:sp>
        <p:nvSpPr>
          <p:cNvPr id="36874" name="文本框 6145"/>
          <p:cNvSpPr txBox="1"/>
          <p:nvPr/>
        </p:nvSpPr>
        <p:spPr>
          <a:xfrm>
            <a:off x="1590675" y="136525"/>
            <a:ext cx="9012238" cy="706438"/>
          </a:xfrm>
          <a:prstGeom prst="rect">
            <a:avLst/>
          </a:prstGeom>
          <a:solidFill>
            <a:srgbClr val="FF0000"/>
          </a:solidFill>
          <a:ln w="28575" cap="flat" cmpd="sng">
            <a:solidFill>
              <a:srgbClr val="00B050"/>
            </a:solidFill>
            <a:prstDash val="solid"/>
            <a:miter/>
            <a:headEnd type="none" w="med" len="med"/>
            <a:tailEnd type="none" w="med" len="med"/>
          </a:ln>
        </p:spPr>
        <p:txBody>
          <a:bodyPr wrap="square" anchor="t">
            <a:spAutoFit/>
          </a:bodyPr>
          <a:lstStyle/>
          <a:p>
            <a:pPr algn="ctr"/>
            <a:r>
              <a:rPr lang="zh-CN" altLang="en-US" sz="4000" b="1">
                <a:solidFill>
                  <a:schemeClr val="bg1"/>
                </a:solidFill>
                <a:latin typeface="DFKai-SB" panose="03000509000000000000" pitchFamily="1" charset="-120"/>
                <a:ea typeface="华文中宋" panose="02010600040101010101" charset="-122"/>
                <a:sym typeface="Arial" pitchFamily="34" charset="0"/>
              </a:rPr>
              <a:t>第</a:t>
            </a:r>
            <a:r>
              <a:rPr lang="en-US" altLang="zh-CN" sz="4000" b="1">
                <a:solidFill>
                  <a:schemeClr val="bg1"/>
                </a:solidFill>
                <a:latin typeface="DFKai-SB" panose="03000509000000000000" pitchFamily="1" charset="-120"/>
                <a:ea typeface="华文中宋" panose="02010600040101010101" charset="-122"/>
                <a:sym typeface="Arial" pitchFamily="34" charset="0"/>
              </a:rPr>
              <a:t>8</a:t>
            </a:r>
            <a:r>
              <a:rPr lang="zh-CN" altLang="en-US" sz="4000" b="1">
                <a:solidFill>
                  <a:schemeClr val="bg1"/>
                </a:solidFill>
                <a:latin typeface="DFKai-SB" panose="03000509000000000000" pitchFamily="1" charset="-120"/>
                <a:ea typeface="华文中宋" panose="02010600040101010101" charset="-122"/>
                <a:sym typeface="Arial" pitchFamily="34" charset="0"/>
              </a:rPr>
              <a:t>课《美国联邦政府的建立》</a:t>
            </a:r>
          </a:p>
        </p:txBody>
      </p:sp>
      <p:sp>
        <p:nvSpPr>
          <p:cNvPr id="5" name="矩形 4"/>
          <p:cNvSpPr/>
          <p:nvPr/>
        </p:nvSpPr>
        <p:spPr>
          <a:xfrm>
            <a:off x="723265" y="4529455"/>
            <a:ext cx="11216005" cy="1568450"/>
          </a:xfrm>
          <a:prstGeom prst="rect">
            <a:avLst/>
          </a:prstGeom>
          <a:solidFill>
            <a:schemeClr val="bg1">
              <a:alpha val="60000"/>
            </a:schemeClr>
          </a:solidFill>
        </p:spPr>
        <p:txBody>
          <a:bodyPr wrap="square">
            <a:spAutoFit/>
          </a:bodyPr>
          <a:lstStyle/>
          <a:p>
            <a:r>
              <a:rPr lang="en-US" altLang="zh-CN" sz="3200" b="1" smtClean="0">
                <a:solidFill>
                  <a:schemeClr val="tx1"/>
                </a:solidFill>
                <a:latin typeface="仿宋" panose="02010609060101010101" charset="-122"/>
                <a:ea typeface="仿宋" panose="02010609060101010101" charset="-122"/>
              </a:rPr>
              <a:t>【</a:t>
            </a:r>
            <a:r>
              <a:rPr lang="zh-CN" altLang="en-US" sz="3200" b="1" smtClean="0">
                <a:solidFill>
                  <a:schemeClr val="tx1"/>
                </a:solidFill>
                <a:latin typeface="仿宋" panose="02010609060101010101" charset="-122"/>
                <a:ea typeface="仿宋" panose="02010609060101010101" charset="-122"/>
              </a:rPr>
              <a:t>课标</a:t>
            </a:r>
            <a:r>
              <a:rPr lang="en-US" altLang="zh-CN" sz="3200" b="1" smtClean="0">
                <a:solidFill>
                  <a:schemeClr val="tx1"/>
                </a:solidFill>
                <a:latin typeface="仿宋" panose="02010609060101010101" charset="-122"/>
                <a:ea typeface="仿宋" panose="02010609060101010101" charset="-122"/>
              </a:rPr>
              <a:t>】</a:t>
            </a:r>
          </a:p>
          <a:p>
            <a:r>
              <a:rPr lang="zh-CN" altLang="en-US" sz="3200" b="1" smtClean="0">
                <a:solidFill>
                  <a:schemeClr val="tx1"/>
                </a:solidFill>
                <a:latin typeface="仿宋" panose="02010609060101010101" charset="-122"/>
                <a:ea typeface="仿宋" panose="02010609060101010101" charset="-122"/>
              </a:rPr>
              <a:t>说出美国</a:t>
            </a:r>
            <a:r>
              <a:rPr lang="en-US" altLang="zh-CN" sz="3200" b="1" smtClean="0">
                <a:solidFill>
                  <a:srgbClr val="FF0000"/>
                </a:solidFill>
                <a:latin typeface="仿宋" panose="02010609060101010101" charset="-122"/>
                <a:ea typeface="仿宋" panose="02010609060101010101" charset="-122"/>
              </a:rPr>
              <a:t>1787</a:t>
            </a:r>
            <a:r>
              <a:rPr lang="zh-CN" altLang="en-US" sz="3200" b="1" smtClean="0">
                <a:solidFill>
                  <a:srgbClr val="FF0000"/>
                </a:solidFill>
                <a:latin typeface="仿宋" panose="02010609060101010101" charset="-122"/>
                <a:ea typeface="仿宋" panose="02010609060101010101" charset="-122"/>
              </a:rPr>
              <a:t>年宪法</a:t>
            </a:r>
            <a:r>
              <a:rPr lang="zh-CN" altLang="en-US" sz="3200" b="1" smtClean="0">
                <a:solidFill>
                  <a:schemeClr val="tx1"/>
                </a:solidFill>
                <a:latin typeface="仿宋" panose="02010609060101010101" charset="-122"/>
                <a:ea typeface="仿宋" panose="02010609060101010101" charset="-122"/>
              </a:rPr>
              <a:t>的主要内容和联邦制的权力结构</a:t>
            </a:r>
          </a:p>
          <a:p>
            <a:r>
              <a:rPr lang="zh-CN" altLang="en-US" sz="3200" b="1" smtClean="0">
                <a:solidFill>
                  <a:srgbClr val="FF0000"/>
                </a:solidFill>
                <a:latin typeface="仿宋" panose="02010609060101010101" charset="-122"/>
                <a:ea typeface="仿宋" panose="02010609060101010101" charset="-122"/>
              </a:rPr>
              <a:t>比较</a:t>
            </a:r>
            <a:r>
              <a:rPr lang="zh-CN" altLang="en-US" sz="3200" b="1" smtClean="0">
                <a:solidFill>
                  <a:schemeClr val="tx1"/>
                </a:solidFill>
                <a:latin typeface="仿宋" panose="02010609060101010101" charset="-122"/>
                <a:ea typeface="仿宋" panose="02010609060101010101" charset="-122"/>
              </a:rPr>
              <a:t>美国总统制与英国君主立宪制的异同</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7889" name="文本框 26625"/>
          <p:cNvSpPr txBox="1"/>
          <p:nvPr/>
        </p:nvSpPr>
        <p:spPr>
          <a:xfrm>
            <a:off x="226060" y="99060"/>
            <a:ext cx="11055985" cy="107632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一.美国资产阶级民主共和制确立的背景</a:t>
            </a:r>
          </a:p>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             （1787年宪法制定的背景）：</a:t>
            </a:r>
            <a:endParaRPr lang="zh-CN" altLang="en-US" sz="3200" b="1">
              <a:solidFill>
                <a:srgbClr val="0000FF"/>
              </a:solidFill>
              <a:latin typeface="DFKai-SB" panose="03000509000000000000" pitchFamily="1" charset="-120"/>
              <a:ea typeface="华文中宋" panose="02010600040101010101" charset="-122"/>
              <a:sym typeface="Arial" pitchFamily="34" charset="0"/>
            </a:endParaRPr>
          </a:p>
        </p:txBody>
      </p:sp>
      <p:sp>
        <p:nvSpPr>
          <p:cNvPr id="37896" name="Rectangle 34"/>
          <p:cNvSpPr>
            <a:spLocks noRot="1"/>
          </p:cNvSpPr>
          <p:nvPr/>
        </p:nvSpPr>
        <p:spPr>
          <a:xfrm>
            <a:off x="226060" y="1704975"/>
            <a:ext cx="10422890" cy="392430"/>
          </a:xfrm>
          <a:prstGeom prst="rect">
            <a:avLst/>
          </a:prstGeom>
          <a:noFill/>
          <a:ln w="9525">
            <a:noFill/>
          </a:ln>
        </p:spPr>
        <p:txBody>
          <a:bodyPr anchor="t"/>
          <a:lstStyle/>
          <a:p>
            <a:pPr marL="342900" indent="-342900" eaLnBrk="0" hangingPunct="0">
              <a:spcBef>
                <a:spcPct val="20000"/>
              </a:spcBef>
            </a:pPr>
            <a:r>
              <a:rPr lang="zh-CN" altLang="en-US" sz="2400">
                <a:latin typeface="宋体" pitchFamily="2" charset="-122"/>
                <a:cs typeface="宋体" panose="02010600030101010101" pitchFamily="2" charset="-122"/>
              </a:rPr>
              <a:t>【自主学习】阅读教材</a:t>
            </a:r>
            <a:r>
              <a:rPr lang="en-US" altLang="zh-CN" sz="2400">
                <a:latin typeface="宋体" pitchFamily="2" charset="-122"/>
                <a:cs typeface="宋体" panose="02010600030101010101" pitchFamily="2" charset="-122"/>
              </a:rPr>
              <a:t>P40</a:t>
            </a:r>
            <a:r>
              <a:rPr lang="zh-CN" altLang="en-US" sz="2400">
                <a:latin typeface="宋体" pitchFamily="2" charset="-122"/>
                <a:cs typeface="宋体" panose="02010600030101010101" pitchFamily="2" charset="-122"/>
              </a:rPr>
              <a:t>，新生的美国面临着哪些危机？根源是什么？</a:t>
            </a:r>
            <a:r>
              <a:rPr lang="zh-CN" altLang="en-US" sz="3200">
                <a:latin typeface="宋体" pitchFamily="2" charset="-122"/>
                <a:cs typeface="宋体" panose="02010600030101010101" pitchFamily="2" charset="-122"/>
              </a:rPr>
              <a:t> </a:t>
            </a:r>
            <a:endParaRPr lang="zh-CN" altLang="en-US">
              <a:latin typeface="宋体" pitchFamily="2" charset="-122"/>
              <a:cs typeface="宋体" panose="02010600030101010101" pitchFamily="2" charset="-122"/>
            </a:endParaRPr>
          </a:p>
        </p:txBody>
      </p:sp>
      <p:sp>
        <p:nvSpPr>
          <p:cNvPr id="2" name="Text Box 4"/>
          <p:cNvSpPr/>
          <p:nvPr/>
        </p:nvSpPr>
        <p:spPr>
          <a:xfrm>
            <a:off x="134620" y="1182688"/>
            <a:ext cx="8990013" cy="521970"/>
          </a:xfrm>
          <a:prstGeom prst="rect">
            <a:avLst/>
          </a:prstGeom>
          <a:noFill/>
          <a:ln w="9525">
            <a:noFill/>
          </a:ln>
          <a:extLst>
            <a:ext uri="{909E8E84-426E-40DD-AFC4-6F175D3DCCD1}">
              <a14:hiddenFill xmlns:a14="http://schemas.microsoft.com/office/drawing/2010/main">
                <a:solidFill>
                  <a:schemeClr val="bg1"/>
                </a:solidFill>
              </a14:hiddenFill>
            </a:ext>
          </a:extLst>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1.</a:t>
            </a:r>
            <a:r>
              <a:rPr lang="zh-CN" altLang="en-US" sz="2800" b="1">
                <a:latin typeface="华文中宋" panose="02010600040101010101" charset="-122"/>
                <a:ea typeface="华文中宋" panose="02010600040101010101" charset="-122"/>
                <a:sym typeface="宋体" pitchFamily="2" charset="-122"/>
              </a:rPr>
              <a:t>政治前提：美国独立，资产阶级掌握政权；</a:t>
            </a:r>
          </a:p>
        </p:txBody>
      </p:sp>
      <p:pic>
        <p:nvPicPr>
          <p:cNvPr id="19463" name="Picture 68" descr="蛇"/>
          <p:cNvPicPr>
            <a:picLocks noChangeAspect="1"/>
          </p:cNvPicPr>
          <p:nvPr/>
        </p:nvPicPr>
        <p:blipFill>
          <a:blip r:embed="rId2"/>
          <a:stretch>
            <a:fillRect/>
          </a:stretch>
        </p:blipFill>
        <p:spPr>
          <a:xfrm>
            <a:off x="8146098" y="4196080"/>
            <a:ext cx="3857625" cy="2625725"/>
          </a:xfrm>
          <a:prstGeom prst="rect">
            <a:avLst/>
          </a:prstGeom>
          <a:noFill/>
          <a:ln w="9525">
            <a:noFill/>
          </a:ln>
        </p:spPr>
      </p:pic>
      <p:sp>
        <p:nvSpPr>
          <p:cNvPr id="19460" name="Text Box 4"/>
          <p:cNvSpPr/>
          <p:nvPr/>
        </p:nvSpPr>
        <p:spPr>
          <a:xfrm>
            <a:off x="243205" y="2423795"/>
            <a:ext cx="9043988"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2.</a:t>
            </a:r>
            <a:r>
              <a:rPr lang="zh-CN" altLang="en-US" sz="2800" b="1">
                <a:latin typeface="华文中宋" panose="02010600040101010101" charset="-122"/>
                <a:ea typeface="华文中宋" panose="02010600040101010101" charset="-122"/>
                <a:sym typeface="宋体" pitchFamily="2" charset="-122"/>
              </a:rPr>
              <a:t>必要性：邦联制的弊端；</a:t>
            </a:r>
          </a:p>
        </p:txBody>
      </p:sp>
      <p:sp>
        <p:nvSpPr>
          <p:cNvPr id="4" name="文本框 3"/>
          <p:cNvSpPr txBox="1"/>
          <p:nvPr/>
        </p:nvSpPr>
        <p:spPr>
          <a:xfrm>
            <a:off x="399415" y="3065780"/>
            <a:ext cx="11771630" cy="1198880"/>
          </a:xfrm>
          <a:prstGeom prst="rect">
            <a:avLst/>
          </a:prstGeom>
          <a:noFill/>
        </p:spPr>
        <p:txBody>
          <a:bodyPr wrap="square" rtlCol="0" anchor="t">
            <a:spAutoFit/>
          </a:bodyPr>
          <a:lstStyle/>
          <a:p>
            <a:r>
              <a:rPr lang="zh-CN" altLang="en-US" sz="2400">
                <a:sym typeface="+mn-ea"/>
              </a:rPr>
              <a:t>邦联：所谓的邦联是指由两个或者两个以上的主权国家为了特定的目的根据条约组成的国家联合体。</a:t>
            </a:r>
          </a:p>
          <a:p>
            <a:r>
              <a:rPr lang="zh-CN" altLang="en-US" sz="2400">
                <a:sym typeface="+mn-ea"/>
              </a:rPr>
              <a:t>              特点：松散，</a:t>
            </a:r>
            <a:r>
              <a:rPr lang="zh-CN" altLang="en-US" sz="2400" b="1">
                <a:sym typeface="+mn-ea"/>
              </a:rPr>
              <a:t>中央几乎没有任何权力</a:t>
            </a:r>
            <a:r>
              <a:rPr lang="zh-CN" altLang="en-US" sz="2400">
                <a:sym typeface="+mn-ea"/>
              </a:rPr>
              <a:t>，</a:t>
            </a:r>
            <a:r>
              <a:rPr lang="zh-CN" altLang="en-US" sz="2400">
                <a:solidFill>
                  <a:schemeClr val="tx1"/>
                </a:solidFill>
                <a:sym typeface="+mn-ea"/>
              </a:rPr>
              <a:t>不能管辖地方</a:t>
            </a:r>
            <a:r>
              <a:rPr lang="zh-CN" altLang="en-US" sz="2400">
                <a:sym typeface="+mn-ea"/>
              </a:rPr>
              <a:t>。</a:t>
            </a:r>
          </a:p>
        </p:txBody>
      </p:sp>
      <p:sp>
        <p:nvSpPr>
          <p:cNvPr id="5" name="文本框 4"/>
          <p:cNvSpPr txBox="1"/>
          <p:nvPr/>
        </p:nvSpPr>
        <p:spPr>
          <a:xfrm>
            <a:off x="4697095" y="2362200"/>
            <a:ext cx="3449320" cy="583565"/>
          </a:xfrm>
          <a:prstGeom prst="rect">
            <a:avLst/>
          </a:prstGeom>
          <a:noFill/>
        </p:spPr>
        <p:txBody>
          <a:bodyPr wrap="none" rtlCol="0">
            <a:spAutoFit/>
          </a:bodyPr>
          <a:lstStyle/>
          <a:p>
            <a:r>
              <a:rPr lang="zh-CN" altLang="en-US" sz="3200" b="1"/>
              <a:t>无权、无钱、无力</a:t>
            </a:r>
          </a:p>
        </p:txBody>
      </p:sp>
      <p:sp>
        <p:nvSpPr>
          <p:cNvPr id="8" name="矩形 7"/>
          <p:cNvSpPr/>
          <p:nvPr/>
        </p:nvSpPr>
        <p:spPr>
          <a:xfrm>
            <a:off x="655320" y="4385628"/>
            <a:ext cx="1655763" cy="2245360"/>
          </a:xfrm>
          <a:prstGeom prst="rect">
            <a:avLst/>
          </a:prstGeom>
          <a:noFill/>
          <a:ln w="9525">
            <a:noFill/>
          </a:ln>
        </p:spPr>
        <p:txBody>
          <a:bodyPr>
            <a:spAutoFit/>
          </a:bodyPr>
          <a:lstStyle/>
          <a:p>
            <a:pPr>
              <a:buFont typeface="Wingdings" panose="05000000000000000000" pitchFamily="2" charset="2"/>
              <a:buNone/>
            </a:pPr>
            <a:r>
              <a:rPr lang="zh-CN" altLang="en-US" sz="2800" b="1">
                <a:solidFill>
                  <a:schemeClr val="tx1"/>
                </a:solidFill>
                <a:latin typeface="宋体" pitchFamily="2" charset="-122"/>
              </a:rPr>
              <a:t>贸易受阻</a:t>
            </a:r>
            <a:endParaRPr lang="en-US" altLang="zh-CN" sz="2800" b="1">
              <a:solidFill>
                <a:schemeClr val="tx1"/>
              </a:solidFill>
              <a:latin typeface="宋体" pitchFamily="2" charset="-122"/>
            </a:endParaRPr>
          </a:p>
          <a:p>
            <a:pPr>
              <a:buFont typeface="Wingdings" panose="05000000000000000000" pitchFamily="2" charset="2"/>
              <a:buNone/>
            </a:pPr>
            <a:endParaRPr lang="en-US" altLang="zh-CN" sz="2800" b="1">
              <a:solidFill>
                <a:schemeClr val="tx1"/>
              </a:solidFill>
              <a:latin typeface="宋体" pitchFamily="2" charset="-122"/>
            </a:endParaRPr>
          </a:p>
          <a:p>
            <a:pPr>
              <a:buFont typeface="Wingdings" panose="05000000000000000000" pitchFamily="2" charset="2"/>
              <a:buNone/>
            </a:pPr>
            <a:r>
              <a:rPr lang="zh-CN" altLang="en-US" sz="2800" b="1">
                <a:solidFill>
                  <a:schemeClr val="tx1"/>
                </a:solidFill>
                <a:latin typeface="宋体" pitchFamily="2" charset="-122"/>
              </a:rPr>
              <a:t>财政困难</a:t>
            </a:r>
            <a:endParaRPr lang="en-US" altLang="zh-CN" sz="2800" b="1">
              <a:solidFill>
                <a:schemeClr val="tx1"/>
              </a:solidFill>
              <a:latin typeface="宋体" pitchFamily="2" charset="-122"/>
            </a:endParaRPr>
          </a:p>
          <a:p>
            <a:pPr>
              <a:buFont typeface="Wingdings" panose="05000000000000000000" pitchFamily="2" charset="2"/>
              <a:buNone/>
            </a:pPr>
            <a:endParaRPr lang="en-US" altLang="zh-CN" sz="2800" b="1">
              <a:solidFill>
                <a:schemeClr val="tx1"/>
              </a:solidFill>
              <a:latin typeface="宋体" pitchFamily="2" charset="-122"/>
            </a:endParaRPr>
          </a:p>
          <a:p>
            <a:pPr>
              <a:buFont typeface="Wingdings" panose="05000000000000000000" pitchFamily="2" charset="2"/>
              <a:buNone/>
            </a:pPr>
            <a:r>
              <a:rPr lang="zh-CN" altLang="en-US" sz="2800" b="1">
                <a:solidFill>
                  <a:schemeClr val="tx1"/>
                </a:solidFill>
                <a:latin typeface="宋体" pitchFamily="2" charset="-122"/>
              </a:rPr>
              <a:t>安全有患</a:t>
            </a:r>
          </a:p>
        </p:txBody>
      </p:sp>
      <p:sp>
        <p:nvSpPr>
          <p:cNvPr id="7170" name="内容占位符 1"/>
          <p:cNvSpPr>
            <a:spLocks noGrp="1"/>
          </p:cNvSpPr>
          <p:nvPr/>
        </p:nvSpPr>
        <p:spPr>
          <a:xfrm>
            <a:off x="134620" y="2978785"/>
            <a:ext cx="11868785" cy="1217295"/>
          </a:xfrm>
          <a:prstGeom prst="rect">
            <a:avLst/>
          </a:prstGeom>
          <a:solidFill>
            <a:schemeClr val="bg1"/>
          </a:solidFill>
          <a:ln w="38100">
            <a:solidFill>
              <a:schemeClr val="tx2">
                <a:alpha val="100000"/>
              </a:schemeClr>
            </a:solidFill>
            <a:miter/>
          </a:ln>
        </p:spPr>
        <p:txBody>
          <a:bodyPr vert="horz" wrap="square" lIns="91440" tIns="45720" rIns="91440" bIns="45720" anchor="t"/>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0">
              <a:buNone/>
            </a:pPr>
            <a:r>
              <a:rPr lang="zh-CN" altLang="en-US" b="1"/>
              <a:t>人们把当时的美国形象地比喻为“</a:t>
            </a:r>
            <a:r>
              <a:rPr lang="zh-CN" altLang="en-US" b="1">
                <a:solidFill>
                  <a:srgbClr val="FF0000"/>
                </a:solidFill>
              </a:rPr>
              <a:t>头脑</a:t>
            </a:r>
            <a:r>
              <a:rPr lang="zh-CN" altLang="en-US" b="1"/>
              <a:t>听从</a:t>
            </a:r>
            <a:r>
              <a:rPr lang="zh-CN" altLang="en-US" b="1">
                <a:solidFill>
                  <a:srgbClr val="FF0000"/>
                </a:solidFill>
              </a:rPr>
              <a:t>四肢</a:t>
            </a:r>
            <a:r>
              <a:rPr lang="zh-CN" altLang="en-US" b="1"/>
              <a:t>的怪物”。</a:t>
            </a:r>
            <a:endParaRPr lang="en-US" altLang="zh-CN" b="1"/>
          </a:p>
          <a:p>
            <a:pPr indent="0" algn="r">
              <a:buNone/>
            </a:pPr>
            <a:r>
              <a:rPr lang="en-US" altLang="zh-CN" sz="2800" b="1"/>
              <a:t>——</a:t>
            </a:r>
            <a:r>
              <a:rPr lang="zh-CN" altLang="en-US" sz="2800" b="1"/>
              <a:t>汉密尔顿、杰伊、麦迪逊</a:t>
            </a:r>
            <a:r>
              <a:rPr lang="en-US" altLang="zh-CN" sz="2800" b="1"/>
              <a:t>《</a:t>
            </a:r>
            <a:r>
              <a:rPr lang="zh-CN" altLang="en-US" sz="2800" b="1"/>
              <a:t>联邦党人文集</a:t>
            </a:r>
            <a:r>
              <a:rPr lang="en-US" altLang="zh-CN" sz="2800" b="1"/>
              <a:t>》</a:t>
            </a:r>
            <a:endParaRPr lang="zh-CN" altLang="en-US" sz="28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 presetClass="entr" presetSubtype="0" fill="hold" grpId="2" nodeType="withEffect">
                                  <p:stCondLst>
                                    <p:cond delay="0"/>
                                  </p:stCondLst>
                                  <p:childTnLst>
                                    <p:set>
                                      <p:cBhvr>
                                        <p:cTn id="10" dur="1" fill="hold">
                                          <p:stCondLst>
                                            <p:cond delay="0"/>
                                          </p:stCondLst>
                                        </p:cTn>
                                        <p:tgtEl>
                                          <p:spTgt spid="378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2" presetClass="entr" presetSubtype="4" fill="hold" nodeType="clickEffect">
                                  <p:stCondLst>
                                    <p:cond delay="0"/>
                                  </p:stCondLst>
                                  <p:childTnLst>
                                    <p:set>
                                      <p:cBhvr>
                                        <p:cTn id="15" dur="1" fill="hold">
                                          <p:stCondLst>
                                            <p:cond delay="0"/>
                                          </p:stCondLst>
                                        </p:cTn>
                                        <p:tgtEl>
                                          <p:spTgt spid="19463"/>
                                        </p:tgtEl>
                                        <p:attrNameLst>
                                          <p:attrName>style.visibility</p:attrName>
                                        </p:attrNameLst>
                                      </p:cBhvr>
                                      <p:to>
                                        <p:strVal val="visible"/>
                                      </p:to>
                                    </p:set>
                                    <p:anim calcmode="lin" valueType="num">
                                      <p:cBhvr>
                                        <p:cTn id="16" dur="500"/>
                                        <p:tgtEl>
                                          <p:spTgt spid="19463"/>
                                        </p:tgtEl>
                                        <p:attrNameLst>
                                          <p:attrName>ppt_y</p:attrName>
                                        </p:attrNameLst>
                                      </p:cBhvr>
                                      <p:tavLst>
                                        <p:tav tm="0">
                                          <p:val>
                                            <p:strVal val="#ppt_y+#ppt_h*1.125000"/>
                                          </p:val>
                                        </p:tav>
                                        <p:tav tm="100000">
                                          <p:val>
                                            <p:strVal val="#ppt_y"/>
                                          </p:val>
                                        </p:tav>
                                      </p:tavLst>
                                    </p:anim>
                                    <p:animEffect transition="in" filter="wipe(up)">
                                      <p:cBhvr>
                                        <p:cTn id="17" dur="500"/>
                                        <p:tgtEl>
                                          <p:spTgt spid="19463"/>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9460"/>
                                        </p:tgtEl>
                                        <p:attrNameLst>
                                          <p:attrName>style.visibility</p:attrName>
                                        </p:attrNameLst>
                                      </p:cBhvr>
                                      <p:to>
                                        <p:strVal val="visible"/>
                                      </p:to>
                                    </p:set>
                                    <p:anim calcmode="lin" valueType="num">
                                      <p:cBhvr>
                                        <p:cTn id="20" dur="500"/>
                                        <p:tgtEl>
                                          <p:spTgt spid="19460"/>
                                        </p:tgtEl>
                                        <p:attrNameLst>
                                          <p:attrName>ppt_y</p:attrName>
                                        </p:attrNameLst>
                                      </p:cBhvr>
                                      <p:tavLst>
                                        <p:tav tm="0">
                                          <p:val>
                                            <p:strVal val="#ppt_y+#ppt_h*1.125000"/>
                                          </p:val>
                                        </p:tav>
                                        <p:tav tm="100000">
                                          <p:val>
                                            <p:strVal val="#ppt_y"/>
                                          </p:val>
                                        </p:tav>
                                      </p:tavLst>
                                    </p:anim>
                                    <p:animEffect transition="in" filter="wipe(up)">
                                      <p:cBhvr>
                                        <p:cTn id="21" dur="500"/>
                                        <p:tgtEl>
                                          <p:spTgt spid="19460"/>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2" presetClass="entr" presetSubtype="1" fill="hold" grpId="5"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3" presetClass="entr" presetSubtype="10" fill="hold" grpId="3"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linds(horizontal)">
                                      <p:cBhvr>
                                        <p:cTn id="38" dur="500"/>
                                        <p:tgtEl>
                                          <p:spTgt spid="5"/>
                                        </p:tgtEl>
                                      </p:cBhvr>
                                    </p:animEffect>
                                  </p:childTnLst>
                                </p:cTn>
                              </p:par>
                            </p:childTnLst>
                          </p:cTn>
                        </p:par>
                      </p:childTnLst>
                    </p:cTn>
                  </p:par>
                  <p:par>
                    <p:cTn id="39" fill="hold" nodeType="clickPar">
                      <p:stCondLst>
                        <p:cond delay="indefinite"/>
                      </p:stCondLst>
                      <p:childTnLst>
                        <p:par>
                          <p:cTn id="40" fill="hold" nodeType="withGroup">
                            <p:stCondLst>
                              <p:cond delay="indefinite"/>
                            </p:stCondLst>
                          </p:cTn>
                        </p:par>
                        <p:par>
                          <p:cTn id="41" fill="hold" nodeType="afterGroup">
                            <p:stCondLst>
                              <p:cond delay="0"/>
                            </p:stCondLst>
                            <p:childTnLst>
                              <p:par>
                                <p:cTn id="42" presetID="1" presetClass="entr" presetSubtype="0" fill="hold" grpId="6" nodeType="clickEffect">
                                  <p:stCondLst>
                                    <p:cond delay="0"/>
                                  </p:stCondLst>
                                  <p:childTnLst>
                                    <p:set>
                                      <p:cBhvr>
                                        <p:cTn id="43"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2" grpId="1"/>
      <p:bldP spid="37896" grpId="2"/>
      <p:bldP spid="5" grpId="3"/>
      <p:bldP spid="4" grpId="4"/>
      <p:bldP spid="8" grpId="5"/>
      <p:bldP spid="7170" grpId="6"/>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1" name="矩形 27650"/>
          <p:cNvSpPr/>
          <p:nvPr/>
        </p:nvSpPr>
        <p:spPr>
          <a:xfrm>
            <a:off x="225743" y="1319848"/>
            <a:ext cx="9032875"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4.</a:t>
            </a:r>
            <a:r>
              <a:rPr lang="zh-CN" altLang="en-US" sz="2800" b="1">
                <a:latin typeface="华文中宋" panose="02010600040101010101" charset="-122"/>
                <a:ea typeface="华文中宋" panose="02010600040101010101" charset="-122"/>
                <a:sym typeface="宋体" pitchFamily="2" charset="-122"/>
              </a:rPr>
              <a:t>理论来源（思想基础）：法国启蒙思想的影响。</a:t>
            </a:r>
          </a:p>
        </p:txBody>
      </p:sp>
      <p:sp>
        <p:nvSpPr>
          <p:cNvPr id="27652" name="文本框 27651"/>
          <p:cNvSpPr txBox="1"/>
          <p:nvPr/>
        </p:nvSpPr>
        <p:spPr>
          <a:xfrm>
            <a:off x="7288530" y="2136140"/>
            <a:ext cx="4737735" cy="4015105"/>
          </a:xfrm>
          <a:prstGeom prst="rect">
            <a:avLst/>
          </a:prstGeom>
          <a:solidFill>
            <a:schemeClr val="bg1"/>
          </a:solidFill>
          <a:ln w="9525">
            <a:noFill/>
          </a:ln>
        </p:spPr>
        <p:txBody>
          <a:bodyPr wrap="square">
            <a:spAutoFit/>
          </a:bodyPr>
          <a:lstStyle/>
          <a:p>
            <a:pPr algn="just" fontAlgn="auto">
              <a:lnSpc>
                <a:spcPts val="3400"/>
              </a:lnSpc>
            </a:pPr>
            <a:r>
              <a:rPr lang="en-US" altLang="zh-CN" sz="3200" b="1">
                <a:effectLst/>
                <a:latin typeface="楷体" panose="02010609060101010101" pitchFamily="49" charset="-122"/>
                <a:ea typeface="楷体" panose="02010609060101010101" pitchFamily="49" charset="-122"/>
                <a:sym typeface="+mn-ea"/>
              </a:rPr>
              <a:t> </a:t>
            </a:r>
            <a:r>
              <a:rPr lang="zh-CN" altLang="en-US" sz="3200" b="1">
                <a:effectLst/>
                <a:latin typeface="楷体" panose="02010609060101010101" pitchFamily="49" charset="-122"/>
                <a:ea typeface="楷体" panose="02010609060101010101" pitchFamily="49" charset="-122"/>
                <a:sym typeface="+mn-ea"/>
              </a:rPr>
              <a:t>每一个国家有</a:t>
            </a:r>
            <a:r>
              <a:rPr lang="zh-CN" altLang="en-US" sz="3200" b="1">
                <a:solidFill>
                  <a:srgbClr val="FF0000"/>
                </a:solidFill>
                <a:effectLst/>
                <a:latin typeface="楷体" panose="02010609060101010101" pitchFamily="49" charset="-122"/>
                <a:ea typeface="楷体" panose="02010609060101010101" pitchFamily="49" charset="-122"/>
                <a:sym typeface="+mn-ea"/>
              </a:rPr>
              <a:t>三种</a:t>
            </a:r>
            <a:r>
              <a:rPr lang="zh-CN" altLang="en-US" sz="3200" b="1">
                <a:effectLst/>
                <a:latin typeface="楷体" panose="02010609060101010101" pitchFamily="49" charset="-122"/>
                <a:ea typeface="楷体" panose="02010609060101010101" pitchFamily="49" charset="-122"/>
                <a:sym typeface="+mn-ea"/>
              </a:rPr>
              <a:t>权力：立法权；行政权；司法权。</a:t>
            </a:r>
          </a:p>
          <a:p>
            <a:pPr algn="just" fontAlgn="auto">
              <a:lnSpc>
                <a:spcPts val="3400"/>
              </a:lnSpc>
            </a:pPr>
            <a:r>
              <a:rPr lang="zh-CN" altLang="en-US" sz="3200" b="1" noProof="1">
                <a:effectLst/>
                <a:latin typeface="楷体" panose="02010609060101010101" pitchFamily="49" charset="-122"/>
                <a:ea typeface="楷体" panose="02010609060101010101" pitchFamily="49" charset="-122"/>
                <a:cs typeface="楷体" panose="02010609060101010101" pitchFamily="49" charset="-122"/>
              </a:rPr>
              <a:t> “如果同一个人或同一个机关行使这三种权力，则一切便都完了。</a:t>
            </a:r>
          </a:p>
          <a:p>
            <a:pPr algn="just" fontAlgn="auto">
              <a:lnSpc>
                <a:spcPts val="3400"/>
              </a:lnSpc>
            </a:pPr>
            <a:r>
              <a:rPr lang="zh-CN" altLang="en-US" sz="3200" b="1" noProof="1">
                <a:effectLst/>
                <a:latin typeface="楷体" panose="02010609060101010101" pitchFamily="49" charset="-122"/>
                <a:ea typeface="楷体" panose="02010609060101010101" pitchFamily="49" charset="-122"/>
                <a:cs typeface="楷体" panose="02010609060101010101" pitchFamily="49" charset="-122"/>
              </a:rPr>
              <a:t>  为防止对权力的滥用，就</a:t>
            </a:r>
            <a:r>
              <a:rPr lang="zh-CN" altLang="en-US" sz="3200" b="1" noProof="1">
                <a:solidFill>
                  <a:srgbClr val="FF0000"/>
                </a:solidFill>
                <a:effectLst/>
                <a:latin typeface="楷体" panose="02010609060101010101" pitchFamily="49" charset="-122"/>
                <a:ea typeface="楷体" panose="02010609060101010101" pitchFamily="49" charset="-122"/>
                <a:cs typeface="楷体" panose="02010609060101010101" pitchFamily="49" charset="-122"/>
              </a:rPr>
              <a:t>必须用权力约束权力，建立一种能彼此调节配合并相互制约的制度</a:t>
            </a:r>
            <a:r>
              <a:rPr lang="zh-CN" altLang="en-US" sz="3200" b="1" noProof="1">
                <a:effectLst/>
                <a:latin typeface="楷体" panose="02010609060101010101" pitchFamily="49" charset="-122"/>
                <a:ea typeface="楷体" panose="02010609060101010101" pitchFamily="49" charset="-122"/>
                <a:cs typeface="楷体" panose="02010609060101010101" pitchFamily="49" charset="-122"/>
              </a:rPr>
              <a:t>。”</a:t>
            </a:r>
          </a:p>
        </p:txBody>
      </p:sp>
      <p:pic>
        <p:nvPicPr>
          <p:cNvPr id="27653" name="图片 27652"/>
          <p:cNvPicPr>
            <a:picLocks noChangeAspect="1"/>
          </p:cNvPicPr>
          <p:nvPr/>
        </p:nvPicPr>
        <p:blipFill>
          <a:blip r:embed="rId2"/>
          <a:srcRect l="16003" r="15982"/>
          <a:stretch>
            <a:fillRect/>
          </a:stretch>
        </p:blipFill>
        <p:spPr>
          <a:xfrm>
            <a:off x="1570038" y="1987550"/>
            <a:ext cx="2660650" cy="3911600"/>
          </a:xfrm>
          <a:prstGeom prst="rect">
            <a:avLst/>
          </a:prstGeom>
          <a:noFill/>
          <a:ln w="12700" cap="flat" cmpd="sng">
            <a:solidFill>
              <a:schemeClr val="tx1"/>
            </a:solidFill>
            <a:prstDash val="solid"/>
            <a:miter/>
            <a:headEnd type="none" w="med" len="med"/>
            <a:tailEnd type="none" w="med" len="med"/>
          </a:ln>
        </p:spPr>
      </p:pic>
      <p:sp>
        <p:nvSpPr>
          <p:cNvPr id="27654" name="文本框 27653"/>
          <p:cNvSpPr txBox="1"/>
          <p:nvPr/>
        </p:nvSpPr>
        <p:spPr>
          <a:xfrm>
            <a:off x="1570038" y="5899150"/>
            <a:ext cx="2660650" cy="522288"/>
          </a:xfrm>
          <a:prstGeom prst="rect">
            <a:avLst/>
          </a:prstGeom>
          <a:solidFill>
            <a:srgbClr val="0000FF">
              <a:alpha val="100000"/>
            </a:srgbClr>
          </a:solidFill>
          <a:ln w="9525">
            <a:noFill/>
          </a:ln>
        </p:spPr>
        <p:txBody>
          <a:bodyPr wrap="square">
            <a:spAutoFit/>
          </a:bodyPr>
          <a:lstStyle/>
          <a:p>
            <a:pPr fontAlgn="auto"/>
            <a:r>
              <a:rPr lang="zh-CN" altLang="en-US" sz="2800" b="1" noProof="1">
                <a:solidFill>
                  <a:schemeClr val="bg1"/>
                </a:solidFill>
                <a:effectLst>
                  <a:outerShdw blurRad="38100" dist="38100" dir="2700000">
                    <a:srgbClr val="000000"/>
                  </a:outerShdw>
                </a:effectLst>
                <a:latin typeface="Arial" pitchFamily="34" charset="0"/>
                <a:ea typeface="华文中宋" panose="02010600040101010101" charset="-122"/>
                <a:cs typeface="+mn-cs"/>
              </a:rPr>
              <a:t>《论法的精神》</a:t>
            </a:r>
            <a:endParaRPr lang="zh-CN" altLang="en-US" sz="2800" b="1" noProof="1">
              <a:solidFill>
                <a:schemeClr val="bg1"/>
              </a:solidFill>
              <a:effectLst>
                <a:outerShdw blurRad="38100" dist="38100" dir="2700000">
                  <a:srgbClr val="000000"/>
                </a:outerShdw>
              </a:effectLst>
              <a:latin typeface="Arial" pitchFamily="34" charset="0"/>
              <a:ea typeface="华文中宋" panose="02010600040101010101" charset="-122"/>
            </a:endParaRPr>
          </a:p>
        </p:txBody>
      </p:sp>
      <p:pic>
        <p:nvPicPr>
          <p:cNvPr id="27655" name="图片 27654"/>
          <p:cNvPicPr>
            <a:picLocks noChangeAspect="1"/>
          </p:cNvPicPr>
          <p:nvPr/>
        </p:nvPicPr>
        <p:blipFill>
          <a:blip r:embed="rId3"/>
          <a:srcRect l="4692" t="554" r="4124"/>
          <a:stretch>
            <a:fillRect/>
          </a:stretch>
        </p:blipFill>
        <p:spPr>
          <a:xfrm>
            <a:off x="4268788" y="1987550"/>
            <a:ext cx="2987675" cy="3911600"/>
          </a:xfrm>
          <a:prstGeom prst="rect">
            <a:avLst/>
          </a:prstGeom>
          <a:noFill/>
          <a:ln w="12700" cap="flat" cmpd="sng">
            <a:solidFill>
              <a:schemeClr val="tx1"/>
            </a:solidFill>
            <a:prstDash val="solid"/>
            <a:miter/>
            <a:headEnd type="none" w="med" len="med"/>
            <a:tailEnd type="none" w="med" len="med"/>
          </a:ln>
        </p:spPr>
      </p:pic>
      <p:sp>
        <p:nvSpPr>
          <p:cNvPr id="27656" name="文本框 27655"/>
          <p:cNvSpPr txBox="1"/>
          <p:nvPr/>
        </p:nvSpPr>
        <p:spPr>
          <a:xfrm>
            <a:off x="4230688" y="5899150"/>
            <a:ext cx="3057525" cy="522288"/>
          </a:xfrm>
          <a:prstGeom prst="rect">
            <a:avLst/>
          </a:prstGeom>
          <a:solidFill>
            <a:srgbClr val="0000FF">
              <a:alpha val="100000"/>
            </a:srgbClr>
          </a:solidFill>
          <a:ln w="9525">
            <a:noFill/>
          </a:ln>
        </p:spPr>
        <p:txBody>
          <a:bodyPr vert="horz" wrap="square" anchor="t">
            <a:spAutoFit/>
          </a:bodyPr>
          <a:lstStyle/>
          <a:p>
            <a:pPr algn="ctr" fontAlgn="auto"/>
            <a:r>
              <a:rPr lang="zh-CN" altLang="en-US" sz="2800" b="1" noProof="1">
                <a:solidFill>
                  <a:schemeClr val="bg1"/>
                </a:solidFill>
                <a:effectLst>
                  <a:outerShdw blurRad="38100" dist="38100" dir="2700000">
                    <a:srgbClr val="000000"/>
                  </a:outerShdw>
                </a:effectLst>
                <a:latin typeface="Arial" pitchFamily="34" charset="0"/>
                <a:ea typeface="华文中宋" panose="02010600040101010101" charset="-122"/>
                <a:cs typeface="+mn-cs"/>
              </a:rPr>
              <a:t>孟德斯鸠画像</a:t>
            </a:r>
            <a:endParaRPr lang="zh-CN" altLang="en-US" sz="2800" b="1" noProof="1">
              <a:solidFill>
                <a:schemeClr val="bg1"/>
              </a:solidFill>
              <a:effectLst>
                <a:outerShdw blurRad="38100" dist="38100" dir="2700000">
                  <a:srgbClr val="000000"/>
                </a:outerShdw>
              </a:effectLst>
              <a:latin typeface="Arial" pitchFamily="34" charset="0"/>
              <a:ea typeface="华文中宋" panose="02010600040101010101" charset="-122"/>
            </a:endParaRPr>
          </a:p>
        </p:txBody>
      </p:sp>
      <p:sp>
        <p:nvSpPr>
          <p:cNvPr id="37889" name="文本框 26625"/>
          <p:cNvSpPr txBox="1"/>
          <p:nvPr/>
        </p:nvSpPr>
        <p:spPr>
          <a:xfrm>
            <a:off x="226060" y="99060"/>
            <a:ext cx="11055985" cy="107632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一.美国资产阶级民主共和制确立的背景</a:t>
            </a:r>
          </a:p>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             （1787年宪法制定的背景）：</a:t>
            </a:r>
            <a:endParaRPr lang="zh-CN" altLang="en-US" sz="3200" b="1">
              <a:solidFill>
                <a:srgbClr val="0000FF"/>
              </a:solidFill>
              <a:latin typeface="DFKai-SB" panose="03000509000000000000" pitchFamily="1" charset="-120"/>
              <a:ea typeface="华文中宋" panose="02010600040101010101" charset="-122"/>
              <a:sym typeface="Arial" pitchFamily="34" charset="0"/>
            </a:endParaRPr>
          </a:p>
        </p:txBody>
      </p:sp>
      <p:sp>
        <p:nvSpPr>
          <p:cNvPr id="47110" name="矩形 47109"/>
          <p:cNvSpPr/>
          <p:nvPr/>
        </p:nvSpPr>
        <p:spPr>
          <a:xfrm>
            <a:off x="1311593" y="3326130"/>
            <a:ext cx="5143500" cy="1245235"/>
          </a:xfrm>
          <a:prstGeom prst="rect">
            <a:avLst/>
          </a:prstGeom>
          <a:solidFill>
            <a:schemeClr val="bg1"/>
          </a:solidFill>
          <a:ln w="9525">
            <a:noFill/>
          </a:ln>
        </p:spPr>
        <p:txBody>
          <a:bodyPr wrap="square" anchor="t">
            <a:spAutoFit/>
          </a:bodyPr>
          <a:lstStyle/>
          <a:p>
            <a:pPr lvl="0">
              <a:lnSpc>
                <a:spcPct val="125000"/>
              </a:lnSpc>
              <a:spcBef>
                <a:spcPct val="20000"/>
              </a:spcBef>
              <a:buFont typeface="Wingdings" panose="05000000000000000000" pitchFamily="2" charset="2"/>
              <a:buNone/>
            </a:pPr>
            <a:r>
              <a:rPr lang="en-US" altLang="zh-CN" sz="6000" b="1">
                <a:solidFill>
                  <a:srgbClr val="FF0000"/>
                </a:solidFill>
                <a:latin typeface="Arial" pitchFamily="34" charset="0"/>
                <a:ea typeface="华文新魏" panose="02010800040101010101" pitchFamily="2" charset="-122"/>
              </a:rPr>
              <a:t>“</a:t>
            </a:r>
            <a:r>
              <a:rPr lang="zh-CN" altLang="en-US" sz="6000" b="1">
                <a:solidFill>
                  <a:srgbClr val="FF0000"/>
                </a:solidFill>
                <a:latin typeface="Arial" pitchFamily="34" charset="0"/>
                <a:ea typeface="华文新魏" panose="02010800040101010101" pitchFamily="2" charset="-122"/>
              </a:rPr>
              <a:t>分权与制衡”</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checkerboard(across)">
                                      <p:cBhvr>
                                        <p:cTn id="7" dur="500"/>
                                        <p:tgtEl>
                                          <p:spTgt spid="27652"/>
                                        </p:tgtEl>
                                      </p:cBhvr>
                                    </p:animEffect>
                                  </p:childTnLst>
                                </p:cTn>
                              </p:par>
                              <p:par>
                                <p:cTn id="8" presetID="12" presetClass="entr" presetSubtype="4" fill="hold" nodeType="withEffect">
                                  <p:stCondLst>
                                    <p:cond delay="0"/>
                                  </p:stCondLst>
                                  <p:childTnLst>
                                    <p:set>
                                      <p:cBhvr>
                                        <p:cTn id="9" dur="1" fill="hold">
                                          <p:stCondLst>
                                            <p:cond delay="0"/>
                                          </p:stCondLst>
                                        </p:cTn>
                                        <p:tgtEl>
                                          <p:spTgt spid="27655"/>
                                        </p:tgtEl>
                                        <p:attrNameLst>
                                          <p:attrName>style.visibility</p:attrName>
                                        </p:attrNameLst>
                                      </p:cBhvr>
                                      <p:to>
                                        <p:strVal val="visible"/>
                                      </p:to>
                                    </p:set>
                                    <p:animEffect transition="in" filter="slide(fromBottom)">
                                      <p:cBhvr>
                                        <p:cTn id="10" dur="500"/>
                                        <p:tgtEl>
                                          <p:spTgt spid="27655"/>
                                        </p:tgtEl>
                                      </p:cBhvr>
                                    </p:animEffect>
                                  </p:childTnLst>
                                </p:cTn>
                              </p:par>
                              <p:par>
                                <p:cTn id="11" presetID="12" presetClass="entr" presetSubtype="4" fill="hold" grpId="1" nodeType="withEffect">
                                  <p:stCondLst>
                                    <p:cond delay="0"/>
                                  </p:stCondLst>
                                  <p:childTnLst>
                                    <p:set>
                                      <p:cBhvr>
                                        <p:cTn id="12" dur="1" fill="hold">
                                          <p:stCondLst>
                                            <p:cond delay="0"/>
                                          </p:stCondLst>
                                        </p:cTn>
                                        <p:tgtEl>
                                          <p:spTgt spid="27656"/>
                                        </p:tgtEl>
                                        <p:attrNameLst>
                                          <p:attrName>style.visibility</p:attrName>
                                        </p:attrNameLst>
                                      </p:cBhvr>
                                      <p:to>
                                        <p:strVal val="visible"/>
                                      </p:to>
                                    </p:set>
                                    <p:animEffect transition="in" filter="slide(fromBottom)">
                                      <p:cBhvr>
                                        <p:cTn id="13" dur="500"/>
                                        <p:tgtEl>
                                          <p:spTgt spid="27656"/>
                                        </p:tgtEl>
                                      </p:cBhvr>
                                    </p:animEffect>
                                  </p:childTnLst>
                                </p:cTn>
                              </p:par>
                              <p:par>
                                <p:cTn id="14" presetID="55" presetClass="entr" presetSubtype="0" fill="hold" nodeType="withEffect">
                                  <p:stCondLst>
                                    <p:cond delay="0"/>
                                  </p:stCondLst>
                                  <p:childTnLst>
                                    <p:set>
                                      <p:cBhvr>
                                        <p:cTn id="15" dur="1" fill="hold">
                                          <p:stCondLst>
                                            <p:cond delay="0"/>
                                          </p:stCondLst>
                                        </p:cTn>
                                        <p:tgtEl>
                                          <p:spTgt spid="27653"/>
                                        </p:tgtEl>
                                        <p:attrNameLst>
                                          <p:attrName>style.visibility</p:attrName>
                                        </p:attrNameLst>
                                      </p:cBhvr>
                                      <p:to>
                                        <p:strVal val="visible"/>
                                      </p:to>
                                    </p:set>
                                    <p:anim calcmode="lin" valueType="num">
                                      <p:cBhvr>
                                        <p:cTn id="16" dur="1000" fill="hold"/>
                                        <p:tgtEl>
                                          <p:spTgt spid="27653"/>
                                        </p:tgtEl>
                                        <p:attrNameLst>
                                          <p:attrName>ppt_w</p:attrName>
                                        </p:attrNameLst>
                                      </p:cBhvr>
                                      <p:tavLst>
                                        <p:tav tm="0">
                                          <p:val>
                                            <p:strVal val="#ppt_w*0.70"/>
                                          </p:val>
                                        </p:tav>
                                        <p:tav tm="100000">
                                          <p:val>
                                            <p:strVal val="#ppt_w"/>
                                          </p:val>
                                        </p:tav>
                                      </p:tavLst>
                                    </p:anim>
                                    <p:anim calcmode="lin" valueType="num">
                                      <p:cBhvr>
                                        <p:cTn id="17" dur="1000" fill="hold"/>
                                        <p:tgtEl>
                                          <p:spTgt spid="27653"/>
                                        </p:tgtEl>
                                        <p:attrNameLst>
                                          <p:attrName>ppt_h</p:attrName>
                                        </p:attrNameLst>
                                      </p:cBhvr>
                                      <p:tavLst>
                                        <p:tav tm="0">
                                          <p:val>
                                            <p:strVal val="#ppt_h"/>
                                          </p:val>
                                        </p:tav>
                                        <p:tav tm="100000">
                                          <p:val>
                                            <p:strVal val="#ppt_h"/>
                                          </p:val>
                                        </p:tav>
                                      </p:tavLst>
                                    </p:anim>
                                    <p:animEffect transition="in" filter="fade">
                                      <p:cBhvr>
                                        <p:cTn id="18" dur="1000"/>
                                        <p:tgtEl>
                                          <p:spTgt spid="27653"/>
                                        </p:tgtEl>
                                      </p:cBhvr>
                                    </p:animEffect>
                                  </p:childTnLst>
                                </p:cTn>
                              </p:par>
                              <p:par>
                                <p:cTn id="19" presetID="55" presetClass="entr" presetSubtype="0" fill="hold" grpId="2" nodeType="withEffect">
                                  <p:stCondLst>
                                    <p:cond delay="0"/>
                                  </p:stCondLst>
                                  <p:childTnLst>
                                    <p:set>
                                      <p:cBhvr>
                                        <p:cTn id="20" dur="1" fill="hold">
                                          <p:stCondLst>
                                            <p:cond delay="0"/>
                                          </p:stCondLst>
                                        </p:cTn>
                                        <p:tgtEl>
                                          <p:spTgt spid="27654"/>
                                        </p:tgtEl>
                                        <p:attrNameLst>
                                          <p:attrName>style.visibility</p:attrName>
                                        </p:attrNameLst>
                                      </p:cBhvr>
                                      <p:to>
                                        <p:strVal val="visible"/>
                                      </p:to>
                                    </p:set>
                                    <p:anim calcmode="lin" valueType="num">
                                      <p:cBhvr>
                                        <p:cTn id="21" dur="1000" fill="hold"/>
                                        <p:tgtEl>
                                          <p:spTgt spid="27654"/>
                                        </p:tgtEl>
                                        <p:attrNameLst>
                                          <p:attrName>ppt_w</p:attrName>
                                        </p:attrNameLst>
                                      </p:cBhvr>
                                      <p:tavLst>
                                        <p:tav tm="0">
                                          <p:val>
                                            <p:strVal val="#ppt_w*0.70"/>
                                          </p:val>
                                        </p:tav>
                                        <p:tav tm="100000">
                                          <p:val>
                                            <p:strVal val="#ppt_w"/>
                                          </p:val>
                                        </p:tav>
                                      </p:tavLst>
                                    </p:anim>
                                    <p:anim calcmode="lin" valueType="num">
                                      <p:cBhvr>
                                        <p:cTn id="22" dur="1000" fill="hold"/>
                                        <p:tgtEl>
                                          <p:spTgt spid="27654"/>
                                        </p:tgtEl>
                                        <p:attrNameLst>
                                          <p:attrName>ppt_h</p:attrName>
                                        </p:attrNameLst>
                                      </p:cBhvr>
                                      <p:tavLst>
                                        <p:tav tm="0">
                                          <p:val>
                                            <p:strVal val="#ppt_h"/>
                                          </p:val>
                                        </p:tav>
                                        <p:tav tm="100000">
                                          <p:val>
                                            <p:strVal val="#ppt_h"/>
                                          </p:val>
                                        </p:tav>
                                      </p:tavLst>
                                    </p:anim>
                                    <p:animEffect transition="in" filter="fade">
                                      <p:cBhvr>
                                        <p:cTn id="23" dur="1000"/>
                                        <p:tgtEl>
                                          <p:spTgt spid="27654"/>
                                        </p:tgtEl>
                                      </p:cBhvr>
                                    </p:animEffect>
                                  </p:childTnLst>
                                </p:cTn>
                              </p:par>
                            </p:childTnLst>
                          </p:cTn>
                        </p:par>
                      </p:childTnLst>
                    </p:cTn>
                  </p:par>
                  <p:par>
                    <p:cTn id="24" fill="hold" nodeType="clickPar">
                      <p:stCondLst>
                        <p:cond delay="indefinite"/>
                        <p:cond evt="onBegin" delay="0">
                          <p:tn val="23"/>
                        </p:cond>
                      </p:stCondLst>
                      <p:childTnLst>
                        <p:par>
                          <p:cTn id="25" fill="hold" nodeType="withGroup">
                            <p:stCondLst>
                              <p:cond delay="indefinite"/>
                            </p:stCondLst>
                          </p:cTn>
                        </p:par>
                        <p:par>
                          <p:cTn id="26" fill="hold" nodeType="afterGroup">
                            <p:stCondLst>
                              <p:cond delay="0"/>
                            </p:stCondLst>
                            <p:childTnLst>
                              <p:par>
                                <p:cTn id="27" presetID="2" presetClass="entr" presetSubtype="4" fill="hold" grpId="4" nodeType="clickEffect">
                                  <p:stCondLst>
                                    <p:cond delay="0"/>
                                  </p:stCondLst>
                                  <p:childTnLst>
                                    <p:set>
                                      <p:cBhvr>
                                        <p:cTn id="28" dur="1" fill="hold">
                                          <p:stCondLst>
                                            <p:cond delay="0"/>
                                          </p:stCondLst>
                                        </p:cTn>
                                        <p:tgtEl>
                                          <p:spTgt spid="47110"/>
                                        </p:tgtEl>
                                        <p:attrNameLst>
                                          <p:attrName>style.visibility</p:attrName>
                                        </p:attrNameLst>
                                      </p:cBhvr>
                                      <p:to>
                                        <p:strVal val="visible"/>
                                      </p:to>
                                    </p:set>
                                    <p:anim calcmode="lin" valueType="num">
                                      <p:cBhvr additive="base">
                                        <p:cTn id="29" dur="500" fill="hold"/>
                                        <p:tgtEl>
                                          <p:spTgt spid="47110"/>
                                        </p:tgtEl>
                                        <p:attrNameLst>
                                          <p:attrName>ppt_x</p:attrName>
                                        </p:attrNameLst>
                                      </p:cBhvr>
                                      <p:tavLst>
                                        <p:tav tm="0">
                                          <p:val>
                                            <p:strVal val="#ppt_x"/>
                                          </p:val>
                                        </p:tav>
                                        <p:tav tm="100000">
                                          <p:val>
                                            <p:strVal val="#ppt_x"/>
                                          </p:val>
                                        </p:tav>
                                      </p:tavLst>
                                    </p:anim>
                                    <p:anim calcmode="lin" valueType="num">
                                      <p:cBhvr additive="base">
                                        <p:cTn id="30" dur="500" fill="hold"/>
                                        <p:tgtEl>
                                          <p:spTgt spid="47110"/>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cond evt="onBegin" delay="0">
                          <p:tn val="30"/>
                        </p:cond>
                      </p:stCondLst>
                      <p:childTnLst>
                        <p:par>
                          <p:cTn id="32" fill="hold" nodeType="withGroup">
                            <p:stCondLst>
                              <p:cond delay="indefinite"/>
                            </p:stCondLst>
                          </p:cTn>
                        </p:par>
                        <p:par>
                          <p:cTn id="33" fill="hold" nodeType="afterGroup">
                            <p:stCondLst>
                              <p:cond delay="0"/>
                            </p:stCondLst>
                            <p:childTnLst>
                              <p:par>
                                <p:cTn id="34" presetID="12" presetClass="entr" presetSubtype="4" fill="hold" grpId="3" nodeType="clickEffect">
                                  <p:stCondLst>
                                    <p:cond delay="0"/>
                                  </p:stCondLst>
                                  <p:childTnLst>
                                    <p:set>
                                      <p:cBhvr>
                                        <p:cTn id="35" dur="1" fill="hold">
                                          <p:stCondLst>
                                            <p:cond delay="0"/>
                                          </p:stCondLst>
                                        </p:cTn>
                                        <p:tgtEl>
                                          <p:spTgt spid="27651"/>
                                        </p:tgtEl>
                                        <p:attrNameLst>
                                          <p:attrName>style.visibility</p:attrName>
                                        </p:attrNameLst>
                                      </p:cBhvr>
                                      <p:to>
                                        <p:strVal val="visible"/>
                                      </p:to>
                                    </p:set>
                                    <p:animEffect transition="in" filter="slide(fromBottom)">
                                      <p:cBhvr>
                                        <p:cTn id="36" dur="5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6" grpId="1"/>
      <p:bldP spid="27654" grpId="2"/>
      <p:bldP spid="27651" grpId="3"/>
      <p:bldP spid="47110" grpId="4"/>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5" name="矩形 28674"/>
          <p:cNvSpPr/>
          <p:nvPr/>
        </p:nvSpPr>
        <p:spPr>
          <a:xfrm>
            <a:off x="551180" y="4076065"/>
            <a:ext cx="11591290"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5.</a:t>
            </a:r>
            <a:r>
              <a:rPr lang="zh-CN" altLang="en-US" sz="2800" b="1">
                <a:latin typeface="华文中宋" panose="02010600040101010101" charset="-122"/>
                <a:ea typeface="华文中宋" panose="02010600040101010101" charset="-122"/>
                <a:sym typeface="宋体" pitchFamily="2" charset="-122"/>
              </a:rPr>
              <a:t>个人作用：华盛顿等人希望建立共和制国家（资产阶级达成共识）；</a:t>
            </a:r>
          </a:p>
        </p:txBody>
      </p:sp>
      <p:sp>
        <p:nvSpPr>
          <p:cNvPr id="28676" name="矩形 28675"/>
          <p:cNvSpPr/>
          <p:nvPr/>
        </p:nvSpPr>
        <p:spPr>
          <a:xfrm>
            <a:off x="583883" y="4719638"/>
            <a:ext cx="9032875"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6.</a:t>
            </a:r>
            <a:r>
              <a:rPr lang="zh-CN" altLang="en-US" sz="2800" b="1">
                <a:latin typeface="华文中宋" panose="02010600040101010101" charset="-122"/>
                <a:ea typeface="华文中宋" panose="02010600040101010101" charset="-122"/>
                <a:sym typeface="宋体" pitchFamily="2" charset="-122"/>
              </a:rPr>
              <a:t>历史借鉴：18世纪英国君主立宪制的完善；</a:t>
            </a:r>
          </a:p>
        </p:txBody>
      </p:sp>
      <p:sp>
        <p:nvSpPr>
          <p:cNvPr id="28677" name="矩形 28676"/>
          <p:cNvSpPr/>
          <p:nvPr/>
        </p:nvSpPr>
        <p:spPr>
          <a:xfrm>
            <a:off x="603250" y="5380355"/>
            <a:ext cx="9032875"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7.</a:t>
            </a:r>
            <a:r>
              <a:rPr lang="zh-CN" altLang="en-US" sz="2800" b="1">
                <a:latin typeface="华文中宋" panose="02010600040101010101" charset="-122"/>
                <a:ea typeface="华文中宋" panose="02010600040101010101" charset="-122"/>
                <a:sym typeface="宋体" pitchFamily="2" charset="-122"/>
              </a:rPr>
              <a:t>历史传统：未经过封建专制统治；</a:t>
            </a:r>
          </a:p>
        </p:txBody>
      </p:sp>
      <p:sp>
        <p:nvSpPr>
          <p:cNvPr id="28678" name="矩形 28677"/>
          <p:cNvSpPr/>
          <p:nvPr/>
        </p:nvSpPr>
        <p:spPr>
          <a:xfrm>
            <a:off x="600710" y="6026785"/>
            <a:ext cx="9032875" cy="521970"/>
          </a:xfrm>
          <a:prstGeom prst="rect">
            <a:avLst/>
          </a:prstGeom>
          <a:noFill/>
          <a:ln w="9525">
            <a:noFill/>
          </a:ln>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8.</a:t>
            </a:r>
            <a:r>
              <a:rPr lang="zh-CN" altLang="en-US" sz="2800" b="1">
                <a:latin typeface="华文中宋" panose="02010600040101010101" charset="-122"/>
                <a:ea typeface="华文中宋" panose="02010600040101010101" charset="-122"/>
                <a:sym typeface="宋体" pitchFamily="2" charset="-122"/>
              </a:rPr>
              <a:t>地理因素：远离欧洲大陆，避免外界干涉。</a:t>
            </a:r>
          </a:p>
        </p:txBody>
      </p:sp>
      <p:sp>
        <p:nvSpPr>
          <p:cNvPr id="37889" name="文本框 26625"/>
          <p:cNvSpPr txBox="1"/>
          <p:nvPr/>
        </p:nvSpPr>
        <p:spPr>
          <a:xfrm>
            <a:off x="226060" y="99060"/>
            <a:ext cx="11055985" cy="107632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一.美国资产阶级民主共和制确立的背景</a:t>
            </a:r>
          </a:p>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             （1787年宪法制定的背景）：</a:t>
            </a:r>
            <a:endParaRPr lang="zh-CN" altLang="en-US" sz="3200" b="1">
              <a:solidFill>
                <a:srgbClr val="0000FF"/>
              </a:solidFill>
              <a:latin typeface="DFKai-SB" panose="03000509000000000000" pitchFamily="1" charset="-120"/>
              <a:ea typeface="华文中宋" panose="02010600040101010101" charset="-122"/>
              <a:sym typeface="Arial" pitchFamily="34" charset="0"/>
            </a:endParaRPr>
          </a:p>
        </p:txBody>
      </p:sp>
      <p:sp>
        <p:nvSpPr>
          <p:cNvPr id="2" name="Text Box 4"/>
          <p:cNvSpPr/>
          <p:nvPr/>
        </p:nvSpPr>
        <p:spPr>
          <a:xfrm>
            <a:off x="497840" y="1331278"/>
            <a:ext cx="8990013" cy="521970"/>
          </a:xfrm>
          <a:prstGeom prst="rect">
            <a:avLst/>
          </a:prstGeom>
          <a:noFill/>
          <a:ln w="9525">
            <a:noFill/>
          </a:ln>
          <a:extLst>
            <a:ext uri="{909E8E84-426E-40DD-AFC4-6F175D3DCCD1}">
              <a14:hiddenFill xmlns:a14="http://schemas.microsoft.com/office/drawing/2010/main">
                <a:solidFill>
                  <a:schemeClr val="bg1"/>
                </a:solidFill>
              </a14:hiddenFill>
            </a:ext>
          </a:extLst>
        </p:spPr>
        <p:txBody>
          <a:bodyPr wrap="square" anchor="t">
            <a:spAutoFit/>
          </a:bodyPr>
          <a:lstStyle/>
          <a:p>
            <a:pPr algn="just"/>
            <a:r>
              <a:rPr lang="en-US" altLang="zh-CN" sz="2800" b="1">
                <a:solidFill>
                  <a:srgbClr val="0000FF"/>
                </a:solidFill>
                <a:latin typeface="华文中宋" panose="02010600040101010101" charset="-122"/>
                <a:ea typeface="华文中宋" panose="02010600040101010101" charset="-122"/>
                <a:sym typeface="宋体" pitchFamily="2" charset="-122"/>
              </a:rPr>
              <a:t>1.</a:t>
            </a:r>
            <a:r>
              <a:rPr lang="zh-CN" altLang="en-US" sz="2800" b="1">
                <a:solidFill>
                  <a:srgbClr val="0000FF"/>
                </a:solidFill>
                <a:latin typeface="华文中宋" panose="02010600040101010101" charset="-122"/>
                <a:ea typeface="华文中宋" panose="02010600040101010101" charset="-122"/>
                <a:sym typeface="宋体" pitchFamily="2" charset="-122"/>
              </a:rPr>
              <a:t>政治前提：美国独立，资产阶级掌握政权；</a:t>
            </a:r>
          </a:p>
        </p:txBody>
      </p:sp>
      <p:sp>
        <p:nvSpPr>
          <p:cNvPr id="3" name="Text Box 4"/>
          <p:cNvSpPr/>
          <p:nvPr/>
        </p:nvSpPr>
        <p:spPr>
          <a:xfrm>
            <a:off x="588963" y="2608898"/>
            <a:ext cx="8975725" cy="521970"/>
          </a:xfrm>
          <a:prstGeom prst="rect">
            <a:avLst/>
          </a:prstGeom>
          <a:noFill/>
          <a:ln w="9525">
            <a:noFill/>
          </a:ln>
          <a:extLst>
            <a:ext uri="{909E8E84-426E-40DD-AFC4-6F175D3DCCD1}">
              <a14:hiddenFill xmlns:a14="http://schemas.microsoft.com/office/drawing/2010/main">
                <a:solidFill>
                  <a:schemeClr val="bg1"/>
                </a:solidFill>
              </a14:hiddenFill>
            </a:ext>
          </a:extLst>
        </p:spPr>
        <p:txBody>
          <a:bodyPr wrap="square" anchor="t">
            <a:spAutoFit/>
          </a:bodyPr>
          <a:lstStyle/>
          <a:p>
            <a:pPr algn="just"/>
            <a:r>
              <a:rPr lang="en-US" altLang="zh-CN" sz="2800" b="1">
                <a:latin typeface="华文中宋" panose="02010600040101010101" charset="-122"/>
                <a:ea typeface="华文中宋" panose="02010600040101010101" charset="-122"/>
                <a:sym typeface="宋体" pitchFamily="2" charset="-122"/>
              </a:rPr>
              <a:t>3.</a:t>
            </a:r>
            <a:r>
              <a:rPr lang="zh-CN" altLang="en-US" sz="2800" b="1">
                <a:solidFill>
                  <a:srgbClr val="FF0000"/>
                </a:solidFill>
                <a:latin typeface="华文中宋" panose="02010600040101010101" charset="-122"/>
                <a:ea typeface="华文中宋" panose="02010600040101010101" charset="-122"/>
                <a:sym typeface="宋体" pitchFamily="2" charset="-122"/>
              </a:rPr>
              <a:t>经济根源：资本主义的发展需要统一的国内市场</a:t>
            </a:r>
            <a:r>
              <a:rPr lang="zh-CN" altLang="en-US" sz="2800" b="1">
                <a:latin typeface="华文中宋" panose="02010600040101010101" charset="-122"/>
                <a:ea typeface="华文中宋" panose="02010600040101010101" charset="-122"/>
                <a:sym typeface="宋体" pitchFamily="2" charset="-122"/>
              </a:rPr>
              <a:t>；</a:t>
            </a:r>
          </a:p>
        </p:txBody>
      </p:sp>
      <p:sp>
        <p:nvSpPr>
          <p:cNvPr id="19460" name="Text Box 4"/>
          <p:cNvSpPr/>
          <p:nvPr/>
        </p:nvSpPr>
        <p:spPr>
          <a:xfrm>
            <a:off x="520065" y="1988185"/>
            <a:ext cx="9043988" cy="521970"/>
          </a:xfrm>
          <a:prstGeom prst="rect">
            <a:avLst/>
          </a:prstGeom>
          <a:noFill/>
          <a:ln w="9525">
            <a:noFill/>
          </a:ln>
        </p:spPr>
        <p:txBody>
          <a:bodyPr wrap="square" anchor="t">
            <a:spAutoFit/>
          </a:bodyPr>
          <a:lstStyle/>
          <a:p>
            <a:pPr algn="just"/>
            <a:r>
              <a:rPr lang="en-US" altLang="zh-CN" sz="2800" b="1">
                <a:solidFill>
                  <a:srgbClr val="0000FF"/>
                </a:solidFill>
                <a:latin typeface="华文中宋" panose="02010600040101010101" charset="-122"/>
                <a:ea typeface="华文中宋" panose="02010600040101010101" charset="-122"/>
                <a:sym typeface="宋体" pitchFamily="2" charset="-122"/>
              </a:rPr>
              <a:t>2.</a:t>
            </a:r>
            <a:r>
              <a:rPr lang="zh-CN" altLang="en-US" sz="2800" b="1">
                <a:solidFill>
                  <a:srgbClr val="0000FF"/>
                </a:solidFill>
                <a:latin typeface="华文中宋" panose="02010600040101010101" charset="-122"/>
                <a:ea typeface="华文中宋" panose="02010600040101010101" charset="-122"/>
                <a:sym typeface="宋体" pitchFamily="2" charset="-122"/>
              </a:rPr>
              <a:t>必要性：邦联制的弊端；</a:t>
            </a:r>
          </a:p>
        </p:txBody>
      </p:sp>
      <p:sp>
        <p:nvSpPr>
          <p:cNvPr id="27651" name="矩形 27650"/>
          <p:cNvSpPr/>
          <p:nvPr/>
        </p:nvSpPr>
        <p:spPr>
          <a:xfrm>
            <a:off x="560388" y="3271203"/>
            <a:ext cx="9032875" cy="521970"/>
          </a:xfrm>
          <a:prstGeom prst="rect">
            <a:avLst/>
          </a:prstGeom>
          <a:noFill/>
          <a:ln w="9525">
            <a:noFill/>
          </a:ln>
        </p:spPr>
        <p:txBody>
          <a:bodyPr wrap="square" anchor="t">
            <a:spAutoFit/>
          </a:bodyPr>
          <a:lstStyle/>
          <a:p>
            <a:pPr algn="just"/>
            <a:r>
              <a:rPr lang="en-US" altLang="zh-CN" sz="2800" b="1">
                <a:solidFill>
                  <a:srgbClr val="0000FF"/>
                </a:solidFill>
                <a:latin typeface="华文中宋" panose="02010600040101010101" charset="-122"/>
                <a:ea typeface="华文中宋" panose="02010600040101010101" charset="-122"/>
                <a:sym typeface="宋体" pitchFamily="2" charset="-122"/>
              </a:rPr>
              <a:t>4.</a:t>
            </a:r>
            <a:r>
              <a:rPr lang="zh-CN" altLang="en-US" sz="2800" b="1">
                <a:solidFill>
                  <a:srgbClr val="0000FF"/>
                </a:solidFill>
                <a:latin typeface="华文中宋" panose="02010600040101010101" charset="-122"/>
                <a:ea typeface="华文中宋" panose="02010600040101010101" charset="-122"/>
                <a:sym typeface="宋体" pitchFamily="2" charset="-122"/>
              </a:rPr>
              <a:t>理论来源（思想基础）：法国启蒙思想的影响。</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8676"/>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28677"/>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286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76" grpId="1"/>
      <p:bldP spid="28677" grpId="2"/>
      <p:bldP spid="28678" grpId="3"/>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78130" y="541020"/>
            <a:ext cx="11684635" cy="2306955"/>
          </a:xfrm>
          <a:prstGeom prst="rect">
            <a:avLst/>
          </a:prstGeom>
          <a:noFill/>
        </p:spPr>
        <p:txBody>
          <a:bodyPr wrap="square" rtlCol="0">
            <a:spAutoFit/>
          </a:bodyPr>
          <a:lstStyle/>
          <a:p>
            <a:pPr>
              <a:lnSpc>
                <a:spcPct val="150000"/>
              </a:lnSpc>
            </a:pPr>
            <a:r>
              <a:rPr lang="en-US" altLang="zh-CN" sz="2400" b="1">
                <a:solidFill>
                  <a:schemeClr val="tx1"/>
                </a:solidFill>
                <a:uFillTx/>
              </a:rPr>
              <a:t>1787</a:t>
            </a:r>
            <a:r>
              <a:rPr lang="zh-CN" altLang="en-US" sz="2400" b="1">
                <a:solidFill>
                  <a:schemeClr val="tx1"/>
                </a:solidFill>
                <a:uFillTx/>
              </a:rPr>
              <a:t>年</a:t>
            </a:r>
            <a:r>
              <a:rPr lang="en-US" altLang="zh-CN" sz="2400" b="1">
                <a:solidFill>
                  <a:schemeClr val="tx1"/>
                </a:solidFill>
                <a:uFillTx/>
              </a:rPr>
              <a:t>5</a:t>
            </a:r>
            <a:r>
              <a:rPr lang="zh-CN" altLang="en-US" sz="2400" b="1">
                <a:solidFill>
                  <a:schemeClr val="tx1"/>
                </a:solidFill>
                <a:uFillTx/>
              </a:rPr>
              <a:t>月，</a:t>
            </a:r>
            <a:r>
              <a:rPr lang="en-US" altLang="zh-CN" sz="2400" b="1">
                <a:solidFill>
                  <a:schemeClr val="tx1"/>
                </a:solidFill>
                <a:uFillTx/>
              </a:rPr>
              <a:t>12</a:t>
            </a:r>
            <a:r>
              <a:rPr lang="zh-CN" altLang="en-US" sz="2400" b="1">
                <a:solidFill>
                  <a:schemeClr val="tx1"/>
                </a:solidFill>
                <a:uFillTx/>
              </a:rPr>
              <a:t>个州的代表再次齐聚费城，在革命圣城召开制宪会议。出息此次会议共有</a:t>
            </a:r>
            <a:r>
              <a:rPr lang="en-US" altLang="zh-CN" sz="2400" b="1">
                <a:solidFill>
                  <a:schemeClr val="tx1"/>
                </a:solidFill>
                <a:uFillTx/>
              </a:rPr>
              <a:t>55</a:t>
            </a:r>
            <a:r>
              <a:rPr lang="zh-CN" altLang="en-US" sz="2400" b="1">
                <a:solidFill>
                  <a:schemeClr val="tx1"/>
                </a:solidFill>
                <a:uFillTx/>
              </a:rPr>
              <a:t>名代表，其中</a:t>
            </a:r>
            <a:r>
              <a:rPr lang="en-US" altLang="zh-CN" sz="2400" b="1">
                <a:solidFill>
                  <a:schemeClr val="tx1"/>
                </a:solidFill>
                <a:uFillTx/>
              </a:rPr>
              <a:t>14</a:t>
            </a:r>
            <a:r>
              <a:rPr lang="zh-CN" altLang="en-US" sz="2400" b="1">
                <a:solidFill>
                  <a:schemeClr val="tx1"/>
                </a:solidFill>
                <a:uFillTx/>
              </a:rPr>
              <a:t>人从事土地投机，</a:t>
            </a:r>
            <a:r>
              <a:rPr lang="en-US" altLang="zh-CN" sz="2400" b="1">
                <a:solidFill>
                  <a:schemeClr val="tx1"/>
                </a:solidFill>
                <a:uFillTx/>
              </a:rPr>
              <a:t>24</a:t>
            </a:r>
            <a:r>
              <a:rPr lang="zh-CN" altLang="en-US" sz="2400" b="1">
                <a:solidFill>
                  <a:schemeClr val="tx1"/>
                </a:solidFill>
                <a:uFillTx/>
              </a:rPr>
              <a:t>人从事高利贷活动，</a:t>
            </a:r>
            <a:r>
              <a:rPr lang="en-US" altLang="zh-CN" sz="2400" b="1">
                <a:solidFill>
                  <a:schemeClr val="tx1"/>
                </a:solidFill>
                <a:uFillTx/>
              </a:rPr>
              <a:t>11</a:t>
            </a:r>
            <a:r>
              <a:rPr lang="zh-CN" altLang="en-US" sz="2400" b="1">
                <a:solidFill>
                  <a:schemeClr val="tx1"/>
                </a:solidFill>
                <a:uFillTx/>
              </a:rPr>
              <a:t>人从事制造业和造船业，</a:t>
            </a:r>
            <a:r>
              <a:rPr lang="en-US" altLang="zh-CN" sz="2400" b="1">
                <a:solidFill>
                  <a:schemeClr val="tx1"/>
                </a:solidFill>
                <a:uFillTx/>
              </a:rPr>
              <a:t>40</a:t>
            </a:r>
            <a:r>
              <a:rPr lang="zh-CN" altLang="en-US" sz="2400" b="1">
                <a:solidFill>
                  <a:schemeClr val="tx1"/>
                </a:solidFill>
                <a:uFillTx/>
              </a:rPr>
              <a:t>人为债券持有者</a:t>
            </a:r>
            <a:r>
              <a:rPr lang="en-US" altLang="zh-CN" sz="2400" b="1">
                <a:solidFill>
                  <a:schemeClr val="tx1"/>
                </a:solidFill>
                <a:uFillTx/>
              </a:rPr>
              <a:t>15</a:t>
            </a:r>
            <a:r>
              <a:rPr lang="zh-CN" altLang="en-US" sz="2400" b="1">
                <a:solidFill>
                  <a:schemeClr val="tx1"/>
                </a:solidFill>
                <a:uFillTx/>
              </a:rPr>
              <a:t>人为奴隶主</a:t>
            </a:r>
            <a:r>
              <a:rPr lang="en-US" altLang="zh-CN" sz="2400" b="1">
                <a:solidFill>
                  <a:schemeClr val="tx1"/>
                </a:solidFill>
                <a:uFillTx/>
              </a:rPr>
              <a:t>…</a:t>
            </a:r>
            <a:r>
              <a:rPr lang="zh-CN" altLang="en-US" sz="2400" b="1">
                <a:solidFill>
                  <a:schemeClr val="tx1"/>
                </a:solidFill>
                <a:uFillTx/>
              </a:rPr>
              <a:t>他们代表了各种不同的利益集团或群体，分别来自南方或北方、大州或小州</a:t>
            </a:r>
            <a:r>
              <a:rPr lang="en-US" altLang="zh-CN" sz="2400" b="1">
                <a:solidFill>
                  <a:schemeClr val="tx1"/>
                </a:solidFill>
                <a:uFillTx/>
              </a:rPr>
              <a:t>…</a:t>
            </a:r>
            <a:r>
              <a:rPr lang="zh-CN" altLang="en-US" sz="2400" b="1">
                <a:solidFill>
                  <a:schemeClr val="tx1"/>
                </a:solidFill>
                <a:uFillTx/>
              </a:rPr>
              <a:t>经过</a:t>
            </a:r>
            <a:r>
              <a:rPr lang="en-US" altLang="zh-CN" sz="2400" b="1">
                <a:solidFill>
                  <a:schemeClr val="tx1"/>
                </a:solidFill>
                <a:uFillTx/>
              </a:rPr>
              <a:t>4</a:t>
            </a:r>
            <a:r>
              <a:rPr lang="zh-CN" altLang="en-US" sz="2400" b="1">
                <a:solidFill>
                  <a:schemeClr val="tx1"/>
                </a:solidFill>
                <a:uFillTx/>
              </a:rPr>
              <a:t>个月的闭门会议和激烈争论，最终还是达成妥协。</a:t>
            </a:r>
          </a:p>
        </p:txBody>
      </p:sp>
      <p:sp>
        <p:nvSpPr>
          <p:cNvPr id="6" name="文本框 5"/>
          <p:cNvSpPr txBox="1"/>
          <p:nvPr/>
        </p:nvSpPr>
        <p:spPr>
          <a:xfrm>
            <a:off x="544195" y="3244850"/>
            <a:ext cx="5545455" cy="521970"/>
          </a:xfrm>
          <a:prstGeom prst="rect">
            <a:avLst/>
          </a:prstGeom>
          <a:noFill/>
        </p:spPr>
        <p:txBody>
          <a:bodyPr wrap="none" rtlCol="0">
            <a:spAutoFit/>
          </a:bodyPr>
          <a:lstStyle/>
          <a:p>
            <a:r>
              <a:rPr lang="zh-CN" altLang="en-US" sz="2800" b="1"/>
              <a:t>据材料指出这次制宪会议的特点？</a:t>
            </a:r>
          </a:p>
        </p:txBody>
      </p:sp>
      <p:sp>
        <p:nvSpPr>
          <p:cNvPr id="7" name="文本框 6"/>
          <p:cNvSpPr txBox="1"/>
          <p:nvPr/>
        </p:nvSpPr>
        <p:spPr>
          <a:xfrm>
            <a:off x="721360" y="4223385"/>
            <a:ext cx="5368290" cy="953135"/>
          </a:xfrm>
          <a:prstGeom prst="rect">
            <a:avLst/>
          </a:prstGeom>
          <a:noFill/>
        </p:spPr>
        <p:txBody>
          <a:bodyPr wrap="none" rtlCol="0">
            <a:spAutoFit/>
          </a:bodyPr>
          <a:lstStyle/>
          <a:p>
            <a:r>
              <a:rPr lang="zh-CN" altLang="en-US" sz="2800" b="1"/>
              <a:t>（</a:t>
            </a:r>
            <a:r>
              <a:rPr lang="en-US" altLang="zh-CN" sz="2800" b="1"/>
              <a:t>1</a:t>
            </a:r>
            <a:r>
              <a:rPr lang="zh-CN" altLang="en-US" sz="2800" b="1"/>
              <a:t>）制宪会议的代表具有</a:t>
            </a:r>
            <a:r>
              <a:rPr lang="zh-CN" altLang="en-US" sz="2800" b="1">
                <a:solidFill>
                  <a:srgbClr val="FF0000"/>
                </a:solidFill>
              </a:rPr>
              <a:t>广泛性</a:t>
            </a:r>
          </a:p>
          <a:p>
            <a:r>
              <a:rPr lang="zh-CN" altLang="en-US" sz="2800" b="1"/>
              <a:t>（</a:t>
            </a:r>
            <a:r>
              <a:rPr lang="en-US" altLang="zh-CN" sz="2800" b="1"/>
              <a:t>2</a:t>
            </a:r>
            <a:r>
              <a:rPr lang="zh-CN" altLang="en-US" sz="2800" b="1"/>
              <a:t>）制宪会议非常</a:t>
            </a:r>
            <a:r>
              <a:rPr lang="zh-CN" altLang="en-US" sz="2800" b="1">
                <a:solidFill>
                  <a:srgbClr val="FF0000"/>
                </a:solidFill>
              </a:rPr>
              <a:t>紧张、激烈</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47107" name="Text Box 3"/>
          <p:cNvSpPr txBox="1"/>
          <p:nvPr/>
        </p:nvSpPr>
        <p:spPr>
          <a:xfrm>
            <a:off x="765175" y="2491105"/>
            <a:ext cx="11047095"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1.</a:t>
            </a:r>
            <a:r>
              <a:rPr lang="zh-CN" altLang="en-US"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宪法如何调和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中央与地方</a:t>
            </a:r>
            <a:r>
              <a:rPr lang="zh-CN" altLang="en-US"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r>
              <a:rPr lang="en-US" altLang="zh-CN" sz="2800" b="1" noProof="1">
                <a:solidFill>
                  <a:schemeClr val="tx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a:t>
            </a:r>
            <a:r>
              <a:rPr lang="zh-CN" altLang="en-US" sz="2800">
                <a:sym typeface="+mn-ea"/>
              </a:rPr>
              <a:t>邦联派和联邦派的矛盾</a:t>
            </a:r>
            <a:endParaRPr lang="zh-CN" altLang="en-US"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endParaRPr>
          </a:p>
        </p:txBody>
      </p:sp>
      <p:sp>
        <p:nvSpPr>
          <p:cNvPr id="47108" name="Text Box 4"/>
          <p:cNvSpPr txBox="1"/>
          <p:nvPr/>
        </p:nvSpPr>
        <p:spPr>
          <a:xfrm>
            <a:off x="765175" y="337788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2.</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联邦政府</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zh-CN" altLang="en-US" sz="2800" noProof="1">
                <a:sym typeface="+mn-ea"/>
              </a:rPr>
              <a:t>——中央权力的分配</a:t>
            </a:r>
          </a:p>
        </p:txBody>
      </p:sp>
      <p:sp>
        <p:nvSpPr>
          <p:cNvPr id="47109" name="Text Box 5"/>
          <p:cNvSpPr txBox="1"/>
          <p:nvPr/>
        </p:nvSpPr>
        <p:spPr>
          <a:xfrm>
            <a:off x="796925" y="4304030"/>
            <a:ext cx="1115949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3.</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大州与小州</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en-US" altLang="zh-CN" sz="2800" b="1" noProof="1">
                <a:solidFill>
                  <a:schemeClr val="tx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zh-CN" altLang="en-US" sz="2800">
                <a:sym typeface="+mn-ea"/>
              </a:rPr>
              <a:t>国会席位如何分配的问题</a:t>
            </a:r>
            <a:endPar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endParaRPr>
          </a:p>
        </p:txBody>
      </p:sp>
      <p:sp>
        <p:nvSpPr>
          <p:cNvPr id="18437" name="矩形 1"/>
          <p:cNvSpPr txBox="1"/>
          <p:nvPr/>
        </p:nvSpPr>
        <p:spPr>
          <a:xfrm>
            <a:off x="765175" y="5213985"/>
            <a:ext cx="1082929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4.</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南方与北方</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en-US" altLang="zh-CN" sz="2800" b="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zh-CN" altLang="en-US" sz="2800">
                <a:sym typeface="+mn-ea"/>
              </a:rPr>
              <a:t>有关黑人席位分配的问题</a:t>
            </a:r>
            <a:endPar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endParaRPr>
          </a:p>
        </p:txBody>
      </p:sp>
      <p:sp>
        <p:nvSpPr>
          <p:cNvPr id="2" name="Text Box 3"/>
          <p:cNvSpPr txBox="1"/>
          <p:nvPr/>
        </p:nvSpPr>
        <p:spPr>
          <a:xfrm>
            <a:off x="285115" y="96774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3" name="文本框 2"/>
          <p:cNvSpPr txBox="1"/>
          <p:nvPr/>
        </p:nvSpPr>
        <p:spPr>
          <a:xfrm>
            <a:off x="429260" y="1732915"/>
            <a:ext cx="5093970" cy="521970"/>
          </a:xfrm>
          <a:prstGeom prst="rect">
            <a:avLst/>
          </a:prstGeom>
          <a:noFill/>
        </p:spPr>
        <p:txBody>
          <a:bodyPr wrap="square" rtlCol="0">
            <a:spAutoFit/>
          </a:bodyPr>
          <a:lstStyle/>
          <a:p>
            <a:r>
              <a:rPr lang="zh-CN" altLang="en-US" sz="2800" b="1"/>
              <a:t>【自学检测】阅读教材</a:t>
            </a:r>
            <a:r>
              <a:rPr lang="en-US" altLang="zh-CN" sz="2800" b="1"/>
              <a:t>P41</a:t>
            </a:r>
            <a:r>
              <a:rPr lang="zh-CN" altLang="en-US" sz="2800" b="1"/>
              <a:t>回答：</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blinds(horizontal)">
                                      <p:cBhvr>
                                        <p:cTn id="7" dur="500"/>
                                        <p:tgtEl>
                                          <p:spTgt spid="4710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2" presetClass="entr" presetSubtype="0" fill="hold" grpId="1" nodeType="clickEffect">
                                  <p:stCondLst>
                                    <p:cond delay="0"/>
                                  </p:stCondLst>
                                  <p:childTnLst>
                                    <p:set>
                                      <p:cBhvr>
                                        <p:cTn id="12" dur="1" fill="hold">
                                          <p:stCondLst>
                                            <p:cond delay="0"/>
                                          </p:stCondLst>
                                        </p:cTn>
                                        <p:tgtEl>
                                          <p:spTgt spid="47108"/>
                                        </p:tgtEl>
                                        <p:attrNameLst>
                                          <p:attrName>style.visibility</p:attrName>
                                        </p:attrNameLst>
                                      </p:cBhvr>
                                      <p:to>
                                        <p:strVal val="visible"/>
                                      </p:to>
                                    </p:set>
                                    <p:animEffect transition="in" filter="fade">
                                      <p:cBhvr>
                                        <p:cTn id="13" dur="1000"/>
                                        <p:tgtEl>
                                          <p:spTgt spid="47108"/>
                                        </p:tgtEl>
                                      </p:cBhvr>
                                    </p:animEffect>
                                    <p:anim calcmode="lin" valueType="num">
                                      <p:cBhvr>
                                        <p:cTn id="14" dur="1000" fill="hold"/>
                                        <p:tgtEl>
                                          <p:spTgt spid="47108"/>
                                        </p:tgtEl>
                                        <p:attrNameLst>
                                          <p:attrName>ppt_x</p:attrName>
                                        </p:attrNameLst>
                                      </p:cBhvr>
                                      <p:tavLst>
                                        <p:tav tm="0">
                                          <p:val>
                                            <p:strVal val="#ppt_x"/>
                                          </p:val>
                                        </p:tav>
                                        <p:tav tm="100000">
                                          <p:val>
                                            <p:strVal val="#ppt_x"/>
                                          </p:val>
                                        </p:tav>
                                      </p:tavLst>
                                    </p:anim>
                                    <p:anim calcmode="lin" valueType="num">
                                      <p:cBhvr>
                                        <p:cTn id="15" dur="1000" fill="hold"/>
                                        <p:tgtEl>
                                          <p:spTgt spid="47108"/>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6" presetClass="entr" presetSubtype="21" fill="hold" grpId="2" nodeType="clickEffect">
                                  <p:stCondLst>
                                    <p:cond delay="0"/>
                                  </p:stCondLst>
                                  <p:childTnLst>
                                    <p:set>
                                      <p:cBhvr>
                                        <p:cTn id="20" dur="1" fill="hold">
                                          <p:stCondLst>
                                            <p:cond delay="0"/>
                                          </p:stCondLst>
                                        </p:cTn>
                                        <p:tgtEl>
                                          <p:spTgt spid="47109"/>
                                        </p:tgtEl>
                                        <p:attrNameLst>
                                          <p:attrName>style.visibility</p:attrName>
                                        </p:attrNameLst>
                                      </p:cBhvr>
                                      <p:to>
                                        <p:strVal val="visible"/>
                                      </p:to>
                                    </p:set>
                                    <p:animEffect transition="in" filter="barn(inVertical)">
                                      <p:cBhvr>
                                        <p:cTn id="21" dur="500"/>
                                        <p:tgtEl>
                                          <p:spTgt spid="47109"/>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6" presetClass="entr" presetSubtype="21" fill="hold" grpId="3" nodeType="clickEffect">
                                  <p:stCondLst>
                                    <p:cond delay="0"/>
                                  </p:stCondLst>
                                  <p:childTnLst>
                                    <p:set>
                                      <p:cBhvr>
                                        <p:cTn id="26" dur="1" fill="hold">
                                          <p:stCondLst>
                                            <p:cond delay="0"/>
                                          </p:stCondLst>
                                        </p:cTn>
                                        <p:tgtEl>
                                          <p:spTgt spid="18437"/>
                                        </p:tgtEl>
                                        <p:attrNameLst>
                                          <p:attrName>style.visibility</p:attrName>
                                        </p:attrNameLst>
                                      </p:cBhvr>
                                      <p:to>
                                        <p:strVal val="visible"/>
                                      </p:to>
                                    </p:set>
                                    <p:animEffect transition="in" filter="barn(inVertical)">
                                      <p:cBhvr>
                                        <p:cTn id="27"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p:bldP spid="47108" grpId="1"/>
      <p:bldP spid="47109" grpId="2"/>
      <p:bldP spid="18437" grpId="3"/>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476250" y="90551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2" name="Text Box 3"/>
          <p:cNvSpPr txBox="1"/>
          <p:nvPr/>
        </p:nvSpPr>
        <p:spPr>
          <a:xfrm>
            <a:off x="476250" y="1626553"/>
            <a:ext cx="8978900" cy="522288"/>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latin typeface="华文中宋" panose="02010600040101010101" charset="-122"/>
                <a:ea typeface="华文中宋" panose="02010600040101010101" charset="-122"/>
                <a:cs typeface="华文中宋" panose="02010600040101010101" charset="-122"/>
              </a:rPr>
              <a:t>1.</a:t>
            </a:r>
            <a:r>
              <a:rPr lang="zh-CN" altLang="en-US" sz="2800" b="1" noProof="1">
                <a:solidFill>
                  <a:srgbClr val="FF0000"/>
                </a:solidFill>
                <a:latin typeface="华文中宋" panose="02010600040101010101" charset="-122"/>
                <a:ea typeface="华文中宋" panose="02010600040101010101" charset="-122"/>
                <a:cs typeface="华文中宋" panose="02010600040101010101" charset="-122"/>
              </a:rPr>
              <a:t>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中央与地方</a:t>
            </a:r>
            <a:r>
              <a:rPr lang="zh-CN" altLang="en-US" sz="2800"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41988" name="AutoShape 7" descr="20110703093836687_2357"/>
          <p:cNvSpPr>
            <a:spLocks noChangeAspect="1"/>
          </p:cNvSpPr>
          <p:nvPr/>
        </p:nvSpPr>
        <p:spPr>
          <a:xfrm>
            <a:off x="6003925" y="4587875"/>
            <a:ext cx="304800" cy="304800"/>
          </a:xfrm>
          <a:prstGeom prst="rect">
            <a:avLst/>
          </a:prstGeom>
          <a:noFill/>
          <a:ln w="9525">
            <a:noFill/>
          </a:ln>
        </p:spPr>
        <p:txBody>
          <a:bodyPr anchor="t"/>
          <a:lstStyle/>
          <a:p>
            <a:pPr eaLnBrk="0" hangingPunct="0"/>
            <a:endParaRPr lang="zh-CN" altLang="en-US">
              <a:latin typeface="Arial" pitchFamily="34" charset="0"/>
              <a:ea typeface="宋体" pitchFamily="2" charset="-122"/>
            </a:endParaRPr>
          </a:p>
        </p:txBody>
      </p:sp>
      <p:pic>
        <p:nvPicPr>
          <p:cNvPr id="41989" name="Picture 9" descr="20110703093836687_2357"/>
          <p:cNvPicPr>
            <a:picLocks noChangeAspect="1"/>
          </p:cNvPicPr>
          <p:nvPr/>
        </p:nvPicPr>
        <p:blipFill>
          <a:blip r:embed="rId2">
            <a:lum bright="-6000"/>
          </a:blip>
          <a:srcRect l="8769" t="69299" r="9636" b="3429"/>
          <a:stretch>
            <a:fillRect/>
          </a:stretch>
        </p:blipFill>
        <p:spPr>
          <a:xfrm>
            <a:off x="4387850" y="2960688"/>
            <a:ext cx="3470275" cy="2349500"/>
          </a:xfrm>
          <a:prstGeom prst="rect">
            <a:avLst/>
          </a:prstGeom>
          <a:noFill/>
          <a:ln w="9525">
            <a:noFill/>
          </a:ln>
        </p:spPr>
      </p:pic>
      <p:pic>
        <p:nvPicPr>
          <p:cNvPr id="41990" name="Picture 10" descr="20110703093836687_2357"/>
          <p:cNvPicPr>
            <a:picLocks noChangeAspect="1"/>
          </p:cNvPicPr>
          <p:nvPr/>
        </p:nvPicPr>
        <p:blipFill>
          <a:blip r:embed="rId2">
            <a:lum bright="-6000"/>
          </a:blip>
          <a:srcRect l="20627" t="34422" r="28247" b="36633"/>
          <a:stretch>
            <a:fillRect/>
          </a:stretch>
        </p:blipFill>
        <p:spPr>
          <a:xfrm>
            <a:off x="606425" y="2446338"/>
            <a:ext cx="3197225" cy="2446337"/>
          </a:xfrm>
          <a:prstGeom prst="rect">
            <a:avLst/>
          </a:prstGeom>
          <a:noFill/>
          <a:ln w="9525">
            <a:noFill/>
          </a:ln>
        </p:spPr>
      </p:pic>
      <p:pic>
        <p:nvPicPr>
          <p:cNvPr id="41991" name="Picture 11" descr="20110703093836687_2357"/>
          <p:cNvPicPr>
            <a:picLocks noChangeAspect="1"/>
          </p:cNvPicPr>
          <p:nvPr/>
        </p:nvPicPr>
        <p:blipFill>
          <a:blip r:embed="rId2">
            <a:lum bright="-6000"/>
          </a:blip>
          <a:srcRect l="21332" t="6081" r="30107" b="69449"/>
          <a:stretch>
            <a:fillRect/>
          </a:stretch>
        </p:blipFill>
        <p:spPr>
          <a:xfrm>
            <a:off x="8286750" y="2149475"/>
            <a:ext cx="3471863" cy="2439988"/>
          </a:xfrm>
          <a:prstGeom prst="rect">
            <a:avLst/>
          </a:prstGeom>
          <a:noFill/>
          <a:ln w="9525">
            <a:noFill/>
          </a:ln>
        </p:spPr>
      </p:pic>
      <p:sp>
        <p:nvSpPr>
          <p:cNvPr id="3" name="TextBox 2"/>
          <p:cNvSpPr txBox="1"/>
          <p:nvPr/>
        </p:nvSpPr>
        <p:spPr>
          <a:xfrm>
            <a:off x="1560513" y="3355975"/>
            <a:ext cx="1019175" cy="368300"/>
          </a:xfrm>
          <a:prstGeom prst="rect">
            <a:avLst/>
          </a:prstGeom>
          <a:solidFill>
            <a:schemeClr val="bg1"/>
          </a:solidFill>
          <a:ln w="9525">
            <a:noFill/>
          </a:ln>
        </p:spPr>
        <p:txBody>
          <a:bodyPr anchor="t">
            <a:spAutoFit/>
          </a:bodyPr>
          <a:lstStyle/>
          <a:p>
            <a:pPr algn="ctr" eaLnBrk="0" hangingPunct="0"/>
            <a:r>
              <a:rPr lang="zh-CN" altLang="en-US" b="1">
                <a:solidFill>
                  <a:srgbClr val="0000FF"/>
                </a:solidFill>
                <a:latin typeface="华文中宋" panose="02010600040101010101" charset="-122"/>
                <a:ea typeface="华文中宋" panose="02010600040101010101" charset="-122"/>
              </a:rPr>
              <a:t>邦联制</a:t>
            </a:r>
          </a:p>
        </p:txBody>
      </p:sp>
      <p:sp>
        <p:nvSpPr>
          <p:cNvPr id="10" name="TextBox 9"/>
          <p:cNvSpPr txBox="1"/>
          <p:nvPr/>
        </p:nvSpPr>
        <p:spPr>
          <a:xfrm>
            <a:off x="9221788" y="3078163"/>
            <a:ext cx="1600200" cy="368300"/>
          </a:xfrm>
          <a:prstGeom prst="rect">
            <a:avLst/>
          </a:prstGeom>
          <a:solidFill>
            <a:schemeClr val="bg1"/>
          </a:solidFill>
          <a:ln w="9525">
            <a:noFill/>
          </a:ln>
        </p:spPr>
        <p:txBody>
          <a:bodyPr anchor="t">
            <a:spAutoFit/>
          </a:bodyPr>
          <a:lstStyle/>
          <a:p>
            <a:pPr algn="ctr" eaLnBrk="0" hangingPunct="0"/>
            <a:r>
              <a:rPr lang="zh-CN" altLang="en-US" b="1">
                <a:solidFill>
                  <a:srgbClr val="0000FF"/>
                </a:solidFill>
                <a:latin typeface="华文中宋" panose="02010600040101010101" charset="-122"/>
                <a:ea typeface="华文中宋" panose="02010600040101010101" charset="-122"/>
                <a:sym typeface="宋体" pitchFamily="2" charset="-122"/>
              </a:rPr>
              <a:t>中央集权制</a:t>
            </a:r>
          </a:p>
        </p:txBody>
      </p:sp>
      <p:sp>
        <p:nvSpPr>
          <p:cNvPr id="11" name="TextBox 10"/>
          <p:cNvSpPr txBox="1"/>
          <p:nvPr/>
        </p:nvSpPr>
        <p:spPr>
          <a:xfrm>
            <a:off x="5307013" y="3724275"/>
            <a:ext cx="1322387" cy="460375"/>
          </a:xfrm>
          <a:prstGeom prst="rect">
            <a:avLst/>
          </a:prstGeom>
          <a:solidFill>
            <a:schemeClr val="bg1"/>
          </a:solidFill>
          <a:ln w="9525">
            <a:noFill/>
          </a:ln>
        </p:spPr>
        <p:txBody>
          <a:bodyPr anchor="t">
            <a:spAutoFit/>
          </a:bodyPr>
          <a:lstStyle/>
          <a:p>
            <a:pPr algn="ctr" eaLnBrk="0" hangingPunct="0"/>
            <a:r>
              <a:rPr lang="zh-CN" altLang="en-US" sz="2400" b="1">
                <a:solidFill>
                  <a:srgbClr val="FF0000"/>
                </a:solidFill>
                <a:latin typeface="华文中宋" panose="02010600040101010101" charset="-122"/>
                <a:ea typeface="华文中宋" panose="02010600040101010101" charset="-122"/>
                <a:sym typeface="宋体" pitchFamily="2" charset="-122"/>
              </a:rPr>
              <a:t>联邦制</a:t>
            </a:r>
          </a:p>
        </p:txBody>
      </p:sp>
      <p:sp>
        <p:nvSpPr>
          <p:cNvPr id="12" name="Text Box 4"/>
          <p:cNvSpPr txBox="1"/>
          <p:nvPr/>
        </p:nvSpPr>
        <p:spPr>
          <a:xfrm>
            <a:off x="6781800" y="5630863"/>
            <a:ext cx="1603375" cy="522287"/>
          </a:xfrm>
          <a:prstGeom prst="rect">
            <a:avLst/>
          </a:prstGeom>
          <a:noFill/>
          <a:ln w="9525">
            <a:noFill/>
          </a:ln>
        </p:spPr>
        <p:txBody>
          <a:bodyPr wrap="square" anchor="t">
            <a:spAutoFit/>
          </a:bodyPr>
          <a:lstStyle/>
          <a:p>
            <a:pPr>
              <a:spcBef>
                <a:spcPct val="50000"/>
              </a:spcBef>
            </a:pPr>
            <a:r>
              <a:rPr lang="zh-CN" altLang="en-US" sz="2800" b="1">
                <a:solidFill>
                  <a:srgbClr val="FF0D07"/>
                </a:solidFill>
                <a:latin typeface="华文中宋" panose="02010600040101010101" charset="-122"/>
                <a:ea typeface="华文中宋" panose="02010600040101010101" charset="-122"/>
              </a:rPr>
              <a:t>联邦制</a:t>
            </a:r>
          </a:p>
        </p:txBody>
      </p:sp>
      <p:sp>
        <p:nvSpPr>
          <p:cNvPr id="13" name="矩形 12"/>
          <p:cNvSpPr/>
          <p:nvPr/>
        </p:nvSpPr>
        <p:spPr>
          <a:xfrm>
            <a:off x="1584325" y="5630863"/>
            <a:ext cx="9002713" cy="952500"/>
          </a:xfrm>
          <a:prstGeom prst="rect">
            <a:avLst/>
          </a:prstGeom>
          <a:noFill/>
          <a:ln w="9525">
            <a:noFill/>
          </a:ln>
        </p:spPr>
        <p:txBody>
          <a:bodyPr wrap="square" anchor="t">
            <a:spAutoFit/>
          </a:bodyPr>
          <a:lstStyle/>
          <a:p>
            <a:r>
              <a:rPr lang="zh-CN" altLang="en-US" sz="2800" b="1">
                <a:latin typeface="楷体" panose="02010609060101010101" pitchFamily="49" charset="-122"/>
                <a:ea typeface="楷体" panose="02010609060101010101" pitchFamily="49" charset="-122"/>
              </a:rPr>
              <a:t>法国政治思想家托克维尔</a:t>
            </a:r>
            <a:r>
              <a:rPr lang="zh-CN" altLang="en-US" sz="2800" b="1">
                <a:solidFill>
                  <a:srgbClr val="0000FF"/>
                </a:solidFill>
                <a:latin typeface="楷体" panose="02010609060101010101" pitchFamily="49" charset="-122"/>
                <a:ea typeface="楷体" panose="02010609060101010101" pitchFamily="49" charset="-122"/>
              </a:rPr>
              <a:t>“</a:t>
            </a:r>
            <a:r>
              <a:rPr lang="zh-CN" altLang="en-US" sz="2800" b="1" u="sng">
                <a:solidFill>
                  <a:srgbClr val="0000FF"/>
                </a:solidFill>
                <a:latin typeface="楷体" panose="02010609060101010101" pitchFamily="49" charset="-122"/>
                <a:ea typeface="楷体" panose="02010609060101010101" pitchFamily="49" charset="-122"/>
              </a:rPr>
              <a:t>                </a:t>
            </a:r>
            <a:r>
              <a:rPr lang="zh-CN" altLang="en-US" sz="2800" b="1">
                <a:solidFill>
                  <a:srgbClr val="0000FF"/>
                </a:solidFill>
                <a:latin typeface="楷体" panose="02010609060101010101" pitchFamily="49" charset="-122"/>
                <a:ea typeface="楷体" panose="02010609060101010101" pitchFamily="49" charset="-122"/>
              </a:rPr>
              <a:t>既像一个小国那样自由和幸福，又像一个大国那样光荣和强大”</a:t>
            </a:r>
            <a:r>
              <a:rPr lang="zh-CN" altLang="en-US" sz="2800" b="1">
                <a:latin typeface="楷体" panose="02010609060101010101" pitchFamily="49" charset="-122"/>
                <a:ea typeface="楷体" panose="02010609060101010101" pitchFamily="49" charset="-122"/>
              </a:rPr>
              <a:t> </a:t>
            </a:r>
          </a:p>
        </p:txBody>
      </p:sp>
      <p:sp>
        <p:nvSpPr>
          <p:cNvPr id="19469" name="TextBox 1"/>
          <p:cNvSpPr txBox="1"/>
          <p:nvPr/>
        </p:nvSpPr>
        <p:spPr>
          <a:xfrm>
            <a:off x="2970213" y="2400300"/>
            <a:ext cx="525463" cy="460375"/>
          </a:xfrm>
          <a:prstGeom prst="rect">
            <a:avLst/>
          </a:prstGeom>
          <a:noFill/>
          <a:ln w="9525">
            <a:noFill/>
          </a:ln>
        </p:spPr>
        <p:txBody>
          <a:bodyPr wrap="square" anchor="t">
            <a:spAutoFit/>
          </a:bodyPr>
          <a:lstStyle/>
          <a:p>
            <a:pPr eaLnBrk="0" fontAlgn="auto" hangingPunct="0"/>
            <a:r>
              <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cs typeface="+mn-cs"/>
              </a:rPr>
              <a:t>A</a:t>
            </a:r>
            <a:endPar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endParaRPr>
          </a:p>
        </p:txBody>
      </p:sp>
      <p:sp>
        <p:nvSpPr>
          <p:cNvPr id="19470" name="TextBox 14"/>
          <p:cNvSpPr txBox="1"/>
          <p:nvPr/>
        </p:nvSpPr>
        <p:spPr>
          <a:xfrm>
            <a:off x="11202988" y="2073275"/>
            <a:ext cx="419100" cy="460375"/>
          </a:xfrm>
          <a:prstGeom prst="rect">
            <a:avLst/>
          </a:prstGeom>
          <a:noFill/>
          <a:ln w="9525">
            <a:noFill/>
          </a:ln>
        </p:spPr>
        <p:txBody>
          <a:bodyPr anchor="t">
            <a:spAutoFit/>
          </a:bodyPr>
          <a:lstStyle/>
          <a:p>
            <a:pPr eaLnBrk="0" fontAlgn="auto" hangingPunct="0"/>
            <a:r>
              <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cs typeface="+mn-cs"/>
                <a:sym typeface="+mn-ea"/>
              </a:rPr>
              <a:t>B</a:t>
            </a:r>
            <a:endPar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sym typeface="+mn-ea"/>
            </a:endParaRPr>
          </a:p>
        </p:txBody>
      </p:sp>
      <p:sp>
        <p:nvSpPr>
          <p:cNvPr id="19471" name="TextBox 15"/>
          <p:cNvSpPr txBox="1"/>
          <p:nvPr/>
        </p:nvSpPr>
        <p:spPr>
          <a:xfrm>
            <a:off x="7150100" y="2895600"/>
            <a:ext cx="280988" cy="460375"/>
          </a:xfrm>
          <a:prstGeom prst="rect">
            <a:avLst/>
          </a:prstGeom>
          <a:noFill/>
          <a:ln w="9525">
            <a:noFill/>
          </a:ln>
        </p:spPr>
        <p:txBody>
          <a:bodyPr wrap="square" anchor="t">
            <a:spAutoFit/>
          </a:bodyPr>
          <a:lstStyle/>
          <a:p>
            <a:pPr eaLnBrk="0" fontAlgn="auto" hangingPunct="0"/>
            <a:r>
              <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cs typeface="+mn-cs"/>
                <a:sym typeface="+mn-ea"/>
              </a:rPr>
              <a:t>C</a:t>
            </a:r>
            <a:endParaRPr lang="en-US" altLang="zh-CN" sz="2400" b="1" noProof="1">
              <a:solidFill>
                <a:srgbClr val="FF0000"/>
              </a:solidFill>
              <a:effectLst>
                <a:outerShdw blurRad="38100" dist="38100" dir="2700000" algn="tl">
                  <a:srgbClr val="000000">
                    <a:alpha val="43137"/>
                  </a:srgbClr>
                </a:outerShdw>
              </a:effectLst>
              <a:latin typeface="Arial" pitchFamily="34" charset="0"/>
              <a:ea typeface="宋体" pitchFamily="2" charset="-122"/>
              <a:sym typeface="+mn-ea"/>
            </a:endParaRPr>
          </a:p>
        </p:txBody>
      </p:sp>
      <p:sp>
        <p:nvSpPr>
          <p:cNvPr id="40961" name="文本框 26625"/>
          <p:cNvSpPr txBox="1"/>
          <p:nvPr/>
        </p:nvSpPr>
        <p:spPr>
          <a:xfrm>
            <a:off x="237490" y="198120"/>
            <a:ext cx="11385550"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r>
              <a:rPr lang="en-US" altLang="zh-CN" sz="3200" b="1">
                <a:solidFill>
                  <a:srgbClr val="FF0000"/>
                </a:solidFill>
                <a:latin typeface="DFKai-SB" panose="03000509000000000000" pitchFamily="1" charset="-120"/>
                <a:ea typeface="华文中宋" panose="02010600040101010101" charset="-122"/>
                <a:sym typeface="Arial" pitchFamily="34" charset="0"/>
              </a:rPr>
              <a:t>1787 </a:t>
            </a:r>
            <a:r>
              <a:rPr lang="zh-CN" altLang="en-US" sz="3200" b="1">
                <a:solidFill>
                  <a:srgbClr val="FF0000"/>
                </a:solidFill>
                <a:latin typeface="DFKai-SB" panose="03000509000000000000" pitchFamily="1" charset="-120"/>
                <a:ea typeface="华文中宋" panose="02010600040101010101" charset="-122"/>
                <a:sym typeface="Arial" pitchFamily="34" charset="0"/>
              </a:rPr>
              <a:t>费城）</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 presetClass="entr" presetSubtype="4" fill="hold" grpId="4"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 presetClass="entr" presetSubtype="8" fill="hold" grpId="3"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ppt_x</p:attrName>
                                        </p:attrNameLst>
                                      </p:cBhvr>
                                      <p:tavLst>
                                        <p:tav tm="0">
                                          <p:val>
                                            <p:strVal val="0-#ppt_w/2"/>
                                          </p:val>
                                        </p:tav>
                                        <p:tav tm="100000">
                                          <p:val>
                                            <p:strVal val="#ppt_x"/>
                                          </p:val>
                                        </p:tav>
                                      </p:tavLst>
                                    </p:anim>
                                    <p:anim calcmode="lin" valueType="num">
                                      <p:cBhvr>
                                        <p:cTn id="3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1"/>
      <p:bldP spid="11" grpId="2"/>
      <p:bldP spid="12" grpId="3"/>
      <p:bldP spid="13" grpId="4"/>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476250" y="90551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2" name="Text Box 3"/>
          <p:cNvSpPr txBox="1"/>
          <p:nvPr/>
        </p:nvSpPr>
        <p:spPr>
          <a:xfrm>
            <a:off x="476250" y="1494473"/>
            <a:ext cx="8978900" cy="522288"/>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latin typeface="华文中宋" panose="02010600040101010101" charset="-122"/>
                <a:ea typeface="华文中宋" panose="02010600040101010101" charset="-122"/>
                <a:cs typeface="华文中宋" panose="02010600040101010101" charset="-122"/>
              </a:rPr>
              <a:t>1.</a:t>
            </a:r>
            <a:r>
              <a:rPr lang="zh-CN" altLang="en-US" sz="2800" b="1" noProof="1">
                <a:solidFill>
                  <a:srgbClr val="FF0000"/>
                </a:solidFill>
                <a:latin typeface="华文中宋" panose="02010600040101010101" charset="-122"/>
                <a:ea typeface="华文中宋" panose="02010600040101010101" charset="-122"/>
                <a:cs typeface="华文中宋" panose="02010600040101010101" charset="-122"/>
              </a:rPr>
              <a:t>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中央与地方</a:t>
            </a:r>
            <a:r>
              <a:rPr lang="zh-CN" altLang="en-US" sz="2800"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40961" name="文本框 26625"/>
          <p:cNvSpPr txBox="1"/>
          <p:nvPr/>
        </p:nvSpPr>
        <p:spPr>
          <a:xfrm>
            <a:off x="237490" y="198120"/>
            <a:ext cx="11385550"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3" name="文本框 2"/>
          <p:cNvSpPr txBox="1"/>
          <p:nvPr/>
        </p:nvSpPr>
        <p:spPr>
          <a:xfrm>
            <a:off x="584835" y="2781300"/>
            <a:ext cx="5250180" cy="1568450"/>
          </a:xfrm>
          <a:prstGeom prst="rect">
            <a:avLst/>
          </a:prstGeom>
          <a:noFill/>
        </p:spPr>
        <p:txBody>
          <a:bodyPr wrap="square" rtlCol="0" anchor="t">
            <a:spAutoFit/>
          </a:bodyPr>
          <a:lstStyle/>
          <a:p>
            <a:pPr marL="0" indent="0">
              <a:lnSpc>
                <a:spcPct val="100000"/>
              </a:lnSpc>
              <a:buNone/>
            </a:pPr>
            <a:r>
              <a:rPr lang="zh-CN" altLang="en-US" sz="2400" b="1">
                <a:solidFill>
                  <a:srgbClr val="0000CC"/>
                </a:solidFill>
                <a:latin typeface="黑体" panose="02010609060101010101" pitchFamily="2" charset="-122"/>
                <a:ea typeface="黑体" panose="02010609060101010101" pitchFamily="2" charset="-122"/>
                <a:sym typeface="+mn-ea"/>
              </a:rPr>
              <a:t>【自主学习】</a:t>
            </a:r>
            <a:r>
              <a:rPr lang="zh-CN" altLang="en-US" sz="2400" b="1">
                <a:latin typeface="楷体" panose="02010609060101010101" pitchFamily="49" charset="-122"/>
                <a:ea typeface="楷体" panose="02010609060101010101" pitchFamily="49" charset="-122"/>
                <a:sym typeface="+mn-ea"/>
              </a:rPr>
              <a:t>阅读书本</a:t>
            </a:r>
            <a:r>
              <a:rPr lang="en-US" altLang="zh-CN" sz="2400" b="1">
                <a:latin typeface="楷体" panose="02010609060101010101" pitchFamily="49" charset="-122"/>
                <a:ea typeface="楷体" panose="02010609060101010101" pitchFamily="49" charset="-122"/>
                <a:sym typeface="+mn-ea"/>
              </a:rPr>
              <a:t>P41</a:t>
            </a:r>
            <a:r>
              <a:rPr lang="zh-CN" altLang="en-US" sz="2400" b="1">
                <a:latin typeface="楷体" panose="02010609060101010101" pitchFamily="49" charset="-122"/>
                <a:ea typeface="楷体" panose="02010609060101010101" pitchFamily="49" charset="-122"/>
                <a:sym typeface="+mn-ea"/>
              </a:rPr>
              <a:t>第二子目，思考：联邦政府有哪些</a:t>
            </a:r>
            <a:r>
              <a:rPr lang="zh-CN" altLang="en-US" sz="2400" b="1">
                <a:solidFill>
                  <a:srgbClr val="FF0000"/>
                </a:solidFill>
                <a:latin typeface="楷体" panose="02010609060101010101" pitchFamily="49" charset="-122"/>
                <a:ea typeface="楷体" panose="02010609060101010101" pitchFamily="49" charset="-122"/>
                <a:sym typeface="+mn-ea"/>
              </a:rPr>
              <a:t>权力</a:t>
            </a:r>
            <a:r>
              <a:rPr lang="zh-CN" altLang="en-US" sz="2400" b="1">
                <a:latin typeface="楷体" panose="02010609060101010101" pitchFamily="49" charset="-122"/>
                <a:ea typeface="楷体" panose="02010609060101010101" pitchFamily="49" charset="-122"/>
                <a:sym typeface="+mn-ea"/>
              </a:rPr>
              <a:t>？地方有哪些权力？中央和地方是什么关系？会产生怎样的</a:t>
            </a:r>
            <a:r>
              <a:rPr lang="zh-CN" altLang="en-US" sz="2400" b="1">
                <a:solidFill>
                  <a:srgbClr val="FF0000"/>
                </a:solidFill>
                <a:latin typeface="楷体" panose="02010609060101010101" pitchFamily="49" charset="-122"/>
                <a:ea typeface="楷体" panose="02010609060101010101" pitchFamily="49" charset="-122"/>
                <a:sym typeface="+mn-ea"/>
              </a:rPr>
              <a:t>影响</a:t>
            </a:r>
            <a:r>
              <a:rPr lang="zh-CN" altLang="en-US" sz="2400" b="1">
                <a:latin typeface="楷体" panose="02010609060101010101" pitchFamily="49" charset="-122"/>
                <a:ea typeface="楷体" panose="02010609060101010101" pitchFamily="49" charset="-122"/>
                <a:sym typeface="+mn-ea"/>
              </a:rPr>
              <a:t>？</a:t>
            </a:r>
          </a:p>
        </p:txBody>
      </p:sp>
      <p:sp>
        <p:nvSpPr>
          <p:cNvPr id="4" name="文本框 3"/>
          <p:cNvSpPr txBox="1"/>
          <p:nvPr/>
        </p:nvSpPr>
        <p:spPr>
          <a:xfrm>
            <a:off x="419100" y="2149475"/>
            <a:ext cx="4650105" cy="521970"/>
          </a:xfrm>
          <a:prstGeom prst="rect">
            <a:avLst/>
          </a:prstGeom>
          <a:noFill/>
        </p:spPr>
        <p:txBody>
          <a:bodyPr wrap="none" rtlCol="0" anchor="t">
            <a:spAutoFit/>
          </a:bodyPr>
          <a:lstStyle/>
          <a:p>
            <a:pPr marL="0" indent="0">
              <a:lnSpc>
                <a:spcPct val="100000"/>
              </a:lnSpc>
              <a:buNone/>
            </a:pPr>
            <a:r>
              <a:rPr lang="zh-CN" altLang="en-US" sz="2800" b="1">
                <a:solidFill>
                  <a:srgbClr val="FF0000"/>
                </a:solidFill>
                <a:latin typeface="黑体" panose="02010609060101010101" pitchFamily="2" charset="-122"/>
                <a:ea typeface="黑体" panose="02010609060101010101" pitchFamily="2" charset="-122"/>
                <a:sym typeface="+mn-ea"/>
              </a:rPr>
              <a:t>（</a:t>
            </a:r>
            <a:r>
              <a:rPr lang="en-US" altLang="zh-CN" sz="2800" b="1">
                <a:solidFill>
                  <a:srgbClr val="FF0000"/>
                </a:solidFill>
                <a:latin typeface="黑体" panose="02010609060101010101" pitchFamily="2" charset="-122"/>
                <a:ea typeface="黑体" panose="02010609060101010101" pitchFamily="2" charset="-122"/>
                <a:sym typeface="+mn-ea"/>
              </a:rPr>
              <a:t>1</a:t>
            </a:r>
            <a:r>
              <a:rPr lang="zh-CN" altLang="en-US" sz="2800" b="1">
                <a:solidFill>
                  <a:srgbClr val="FF0000"/>
                </a:solidFill>
                <a:latin typeface="黑体" panose="02010609060101010101" pitchFamily="2" charset="-122"/>
                <a:ea typeface="黑体" panose="02010609060101010101" pitchFamily="2" charset="-122"/>
                <a:sym typeface="+mn-ea"/>
              </a:rPr>
              <a:t>）联邦制</a:t>
            </a:r>
            <a:r>
              <a:rPr lang="zh-CN" altLang="en-US" sz="2400" b="1">
                <a:solidFill>
                  <a:srgbClr val="FF0000"/>
                </a:solidFill>
                <a:latin typeface="黑体" panose="02010609060101010101" pitchFamily="2" charset="-122"/>
                <a:ea typeface="黑体" panose="02010609060101010101" pitchFamily="2" charset="-122"/>
                <a:sym typeface="+mn-ea"/>
              </a:rPr>
              <a:t>（内容和影响）</a:t>
            </a:r>
            <a:r>
              <a:rPr lang="zh-CN" altLang="en-US" sz="2800" b="1">
                <a:solidFill>
                  <a:srgbClr val="FF0000"/>
                </a:solidFill>
                <a:latin typeface="黑体" panose="02010609060101010101" pitchFamily="2" charset="-122"/>
                <a:ea typeface="黑体" panose="02010609060101010101" pitchFamily="2" charset="-122"/>
                <a:sym typeface="+mn-ea"/>
              </a:rPr>
              <a:t>：</a:t>
            </a:r>
          </a:p>
        </p:txBody>
      </p:sp>
      <p:sp>
        <p:nvSpPr>
          <p:cNvPr id="5" name="Text Box 2"/>
          <p:cNvSpPr txBox="1"/>
          <p:nvPr/>
        </p:nvSpPr>
        <p:spPr>
          <a:xfrm>
            <a:off x="6546850" y="2158365"/>
            <a:ext cx="1998980" cy="579120"/>
          </a:xfrm>
          <a:prstGeom prst="rect">
            <a:avLst/>
          </a:prstGeom>
          <a:noFill/>
          <a:ln w="38100" cap="flat" cmpd="sng">
            <a:noFill/>
            <a:prstDash val="solid"/>
            <a:miter/>
            <a:headEnd type="none" w="med" len="med"/>
            <a:tailEnd type="none" w="med" len="med"/>
          </a:ln>
        </p:spPr>
        <p:txBody>
          <a:bodyPr wrap="square">
            <a:spAutoFit/>
          </a:bodyPr>
          <a:lstStyle/>
          <a:p>
            <a:pPr lvl="0">
              <a:spcBef>
                <a:spcPct val="50000"/>
              </a:spcBef>
            </a:pPr>
            <a:r>
              <a:rPr lang="zh-CN" altLang="en-US" sz="3200" b="1">
                <a:solidFill>
                  <a:srgbClr val="FF0000"/>
                </a:solidFill>
                <a:latin typeface="Arial" pitchFamily="34" charset="0"/>
                <a:ea typeface="黑体" panose="02010609060101010101" pitchFamily="2" charset="-122"/>
              </a:rPr>
              <a:t>联邦政府</a:t>
            </a:r>
          </a:p>
        </p:txBody>
      </p:sp>
      <p:sp>
        <p:nvSpPr>
          <p:cNvPr id="6" name="Text Box 3"/>
          <p:cNvSpPr txBox="1"/>
          <p:nvPr/>
        </p:nvSpPr>
        <p:spPr>
          <a:xfrm>
            <a:off x="6510655" y="5321300"/>
            <a:ext cx="2072005" cy="579120"/>
          </a:xfrm>
          <a:prstGeom prst="rect">
            <a:avLst/>
          </a:prstGeom>
          <a:noFill/>
          <a:ln w="38100" cap="flat" cmpd="sng">
            <a:noFill/>
            <a:prstDash val="solid"/>
            <a:miter/>
            <a:headEnd type="none" w="med" len="med"/>
            <a:tailEnd type="none" w="med" len="med"/>
          </a:ln>
        </p:spPr>
        <p:txBody>
          <a:bodyPr wrap="square">
            <a:spAutoFit/>
          </a:bodyPr>
          <a:lstStyle/>
          <a:p>
            <a:pPr lvl="0">
              <a:spcBef>
                <a:spcPct val="50000"/>
              </a:spcBef>
            </a:pPr>
            <a:r>
              <a:rPr lang="zh-CN" altLang="en-US" sz="3200" b="1">
                <a:solidFill>
                  <a:srgbClr val="FF0000"/>
                </a:solidFill>
                <a:latin typeface="Arial" pitchFamily="34" charset="0"/>
                <a:ea typeface="黑体" panose="02010609060101010101" pitchFamily="2" charset="-122"/>
              </a:rPr>
              <a:t>各州政府</a:t>
            </a:r>
          </a:p>
        </p:txBody>
      </p:sp>
      <p:grpSp>
        <p:nvGrpSpPr>
          <p:cNvPr id="7" name="Group 23"/>
          <p:cNvGrpSpPr/>
          <p:nvPr/>
        </p:nvGrpSpPr>
        <p:grpSpPr>
          <a:xfrm>
            <a:off x="6142990" y="4270980"/>
            <a:ext cx="2642235" cy="836523"/>
            <a:chOff x="576" y="1983"/>
            <a:chExt cx="1776" cy="582"/>
          </a:xfrm>
        </p:grpSpPr>
        <p:sp>
          <p:nvSpPr>
            <p:cNvPr id="20" name="Rectangle 5"/>
            <p:cNvSpPr/>
            <p:nvPr/>
          </p:nvSpPr>
          <p:spPr>
            <a:xfrm>
              <a:off x="576" y="1992"/>
              <a:ext cx="336" cy="573"/>
            </a:xfrm>
            <a:prstGeom prst="rect">
              <a:avLst/>
            </a:prstGeom>
            <a:noFill/>
            <a:ln w="9525" cap="flat" cmpd="sng">
              <a:solidFill>
                <a:srgbClr val="000099"/>
              </a:solidFill>
              <a:prstDash val="solid"/>
              <a:miter/>
              <a:headEnd type="none" w="med" len="med"/>
              <a:tailEnd type="none" w="med" len="med"/>
            </a:ln>
          </p:spPr>
          <p:txBody>
            <a:bodyPr anchor="ctr">
              <a:spAutoFit/>
            </a:bodyPr>
            <a:lstStyle/>
            <a:p>
              <a:pPr lvl="0" algn="ctr"/>
              <a:r>
                <a:rPr lang="zh-CN" altLang="en-US" sz="2400" b="1">
                  <a:solidFill>
                    <a:srgbClr val="000099"/>
                  </a:solidFill>
                  <a:latin typeface="Arial" pitchFamily="34" charset="0"/>
                  <a:ea typeface="黑体" panose="02010609060101010101" pitchFamily="2" charset="-122"/>
                </a:rPr>
                <a:t>政治</a:t>
              </a:r>
            </a:p>
          </p:txBody>
        </p:sp>
        <p:sp>
          <p:nvSpPr>
            <p:cNvPr id="21" name="Rectangle 8"/>
            <p:cNvSpPr/>
            <p:nvPr/>
          </p:nvSpPr>
          <p:spPr>
            <a:xfrm>
              <a:off x="1056" y="1983"/>
              <a:ext cx="336" cy="573"/>
            </a:xfrm>
            <a:prstGeom prst="rect">
              <a:avLst/>
            </a:prstGeom>
            <a:noFill/>
            <a:ln w="9525" cap="flat" cmpd="sng">
              <a:solidFill>
                <a:srgbClr val="000099"/>
              </a:solidFill>
              <a:prstDash val="solid"/>
              <a:miter/>
              <a:headEnd type="none" w="med" len="med"/>
              <a:tailEnd type="none" w="med" len="med"/>
            </a:ln>
          </p:spPr>
          <p:txBody>
            <a:bodyPr anchor="ctr">
              <a:spAutoFit/>
            </a:bodyPr>
            <a:lstStyle/>
            <a:p>
              <a:pPr lvl="0" algn="ctr"/>
              <a:r>
                <a:rPr lang="zh-CN" altLang="en-US" sz="2400" b="1">
                  <a:solidFill>
                    <a:srgbClr val="000099"/>
                  </a:solidFill>
                  <a:latin typeface="Arial" pitchFamily="34" charset="0"/>
                  <a:ea typeface="黑体" panose="02010609060101010101" pitchFamily="2" charset="-122"/>
                </a:rPr>
                <a:t>经济</a:t>
              </a:r>
            </a:p>
          </p:txBody>
        </p:sp>
        <p:sp>
          <p:nvSpPr>
            <p:cNvPr id="22" name="Rectangle 11"/>
            <p:cNvSpPr/>
            <p:nvPr/>
          </p:nvSpPr>
          <p:spPr>
            <a:xfrm>
              <a:off x="2016" y="1983"/>
              <a:ext cx="336" cy="573"/>
            </a:xfrm>
            <a:prstGeom prst="rect">
              <a:avLst/>
            </a:prstGeom>
            <a:noFill/>
            <a:ln w="9525" cap="flat" cmpd="sng">
              <a:solidFill>
                <a:srgbClr val="000099"/>
              </a:solidFill>
              <a:prstDash val="solid"/>
              <a:miter/>
              <a:headEnd type="none" w="med" len="med"/>
              <a:tailEnd type="none" w="med" len="med"/>
            </a:ln>
          </p:spPr>
          <p:txBody>
            <a:bodyPr anchor="ctr">
              <a:spAutoFit/>
            </a:bodyPr>
            <a:lstStyle/>
            <a:p>
              <a:pPr lvl="0" algn="ctr"/>
              <a:r>
                <a:rPr lang="zh-CN" altLang="en-US" sz="2400" b="1">
                  <a:solidFill>
                    <a:srgbClr val="000099"/>
                  </a:solidFill>
                  <a:latin typeface="Arial" pitchFamily="34" charset="0"/>
                  <a:ea typeface="黑体" panose="02010609060101010101" pitchFamily="2" charset="-122"/>
                </a:rPr>
                <a:t>外交</a:t>
              </a:r>
            </a:p>
          </p:txBody>
        </p:sp>
        <p:sp>
          <p:nvSpPr>
            <p:cNvPr id="26" name="Rectangle 14"/>
            <p:cNvSpPr/>
            <p:nvPr/>
          </p:nvSpPr>
          <p:spPr>
            <a:xfrm>
              <a:off x="1536" y="1983"/>
              <a:ext cx="336" cy="573"/>
            </a:xfrm>
            <a:prstGeom prst="rect">
              <a:avLst/>
            </a:prstGeom>
            <a:noFill/>
            <a:ln w="9525" cap="flat" cmpd="sng">
              <a:solidFill>
                <a:srgbClr val="000099"/>
              </a:solidFill>
              <a:prstDash val="solid"/>
              <a:miter/>
              <a:headEnd type="none" w="med" len="med"/>
              <a:tailEnd type="none" w="med" len="med"/>
            </a:ln>
          </p:spPr>
          <p:txBody>
            <a:bodyPr anchor="ctr">
              <a:spAutoFit/>
            </a:bodyPr>
            <a:lstStyle/>
            <a:p>
              <a:pPr lvl="0" algn="ctr"/>
              <a:r>
                <a:rPr lang="zh-CN" altLang="en-US" sz="2400" b="1">
                  <a:solidFill>
                    <a:srgbClr val="000099"/>
                  </a:solidFill>
                  <a:latin typeface="Arial" pitchFamily="34" charset="0"/>
                  <a:ea typeface="黑体" panose="02010609060101010101" pitchFamily="2" charset="-122"/>
                </a:rPr>
                <a:t>军事</a:t>
              </a:r>
            </a:p>
          </p:txBody>
        </p:sp>
      </p:grpSp>
      <p:grpSp>
        <p:nvGrpSpPr>
          <p:cNvPr id="28" name="Group 24"/>
          <p:cNvGrpSpPr/>
          <p:nvPr/>
        </p:nvGrpSpPr>
        <p:grpSpPr>
          <a:xfrm>
            <a:off x="6331585" y="2737485"/>
            <a:ext cx="2214245" cy="1447800"/>
            <a:chOff x="720" y="960"/>
            <a:chExt cx="1488" cy="1008"/>
          </a:xfrm>
        </p:grpSpPr>
        <p:sp>
          <p:nvSpPr>
            <p:cNvPr id="29" name="Line 6"/>
            <p:cNvSpPr/>
            <p:nvPr/>
          </p:nvSpPr>
          <p:spPr>
            <a:xfrm flipV="1">
              <a:off x="720" y="960"/>
              <a:ext cx="576" cy="1008"/>
            </a:xfrm>
            <a:prstGeom prst="line">
              <a:avLst/>
            </a:prstGeom>
            <a:ln w="76200" cap="flat" cmpd="sng">
              <a:solidFill>
                <a:srgbClr val="000099"/>
              </a:solidFill>
              <a:prstDash val="solid"/>
              <a:headEnd type="none" w="med" len="med"/>
              <a:tailEnd type="triangle" w="med" len="med"/>
            </a:ln>
          </p:spPr>
          <p:txBody>
            <a:bodyPr/>
            <a:lstStyle/>
            <a:p/>
          </p:txBody>
        </p:sp>
        <p:sp>
          <p:nvSpPr>
            <p:cNvPr id="30" name="Line 9"/>
            <p:cNvSpPr/>
            <p:nvPr/>
          </p:nvSpPr>
          <p:spPr>
            <a:xfrm flipV="1">
              <a:off x="1200" y="960"/>
              <a:ext cx="192" cy="1008"/>
            </a:xfrm>
            <a:prstGeom prst="line">
              <a:avLst/>
            </a:prstGeom>
            <a:ln w="76200" cap="flat" cmpd="sng">
              <a:solidFill>
                <a:srgbClr val="000099"/>
              </a:solidFill>
              <a:prstDash val="solid"/>
              <a:headEnd type="none" w="med" len="med"/>
              <a:tailEnd type="triangle" w="med" len="med"/>
            </a:ln>
          </p:spPr>
          <p:txBody>
            <a:bodyPr/>
            <a:lstStyle/>
            <a:p/>
          </p:txBody>
        </p:sp>
        <p:sp>
          <p:nvSpPr>
            <p:cNvPr id="31" name="Line 12"/>
            <p:cNvSpPr/>
            <p:nvPr/>
          </p:nvSpPr>
          <p:spPr>
            <a:xfrm flipH="1" flipV="1">
              <a:off x="1584" y="960"/>
              <a:ext cx="624" cy="1008"/>
            </a:xfrm>
            <a:prstGeom prst="line">
              <a:avLst/>
            </a:prstGeom>
            <a:ln w="76200" cap="flat" cmpd="sng">
              <a:solidFill>
                <a:srgbClr val="000099"/>
              </a:solidFill>
              <a:prstDash val="solid"/>
              <a:headEnd type="none" w="med" len="med"/>
              <a:tailEnd type="triangle" w="med" len="med"/>
            </a:ln>
          </p:spPr>
          <p:txBody>
            <a:bodyPr/>
            <a:lstStyle/>
            <a:p/>
          </p:txBody>
        </p:sp>
        <p:sp>
          <p:nvSpPr>
            <p:cNvPr id="32" name="Line 15"/>
            <p:cNvSpPr/>
            <p:nvPr/>
          </p:nvSpPr>
          <p:spPr>
            <a:xfrm flipH="1" flipV="1">
              <a:off x="1488" y="960"/>
              <a:ext cx="192" cy="1008"/>
            </a:xfrm>
            <a:prstGeom prst="line">
              <a:avLst/>
            </a:prstGeom>
            <a:ln w="76200" cap="flat" cmpd="sng">
              <a:solidFill>
                <a:srgbClr val="000099"/>
              </a:solidFill>
              <a:prstDash val="solid"/>
              <a:headEnd type="none" w="med" len="med"/>
              <a:tailEnd type="triangle" w="med" len="med"/>
            </a:ln>
          </p:spPr>
          <p:txBody>
            <a:bodyPr/>
            <a:lstStyle/>
            <a:p/>
          </p:txBody>
        </p:sp>
      </p:grpSp>
      <p:grpSp>
        <p:nvGrpSpPr>
          <p:cNvPr id="33" name="Group 17"/>
          <p:cNvGrpSpPr/>
          <p:nvPr/>
        </p:nvGrpSpPr>
        <p:grpSpPr>
          <a:xfrm>
            <a:off x="8637270" y="2136140"/>
            <a:ext cx="3785235" cy="578985"/>
            <a:chOff x="2544" y="1488"/>
            <a:chExt cx="2400" cy="403"/>
          </a:xfrm>
        </p:grpSpPr>
        <p:sp>
          <p:nvSpPr>
            <p:cNvPr id="34" name="Text Box 18"/>
            <p:cNvSpPr txBox="1"/>
            <p:nvPr/>
          </p:nvSpPr>
          <p:spPr>
            <a:xfrm>
              <a:off x="3216" y="1488"/>
              <a:ext cx="1728" cy="403"/>
            </a:xfrm>
            <a:prstGeom prst="rect">
              <a:avLst/>
            </a:prstGeom>
            <a:noFill/>
            <a:ln w="9525">
              <a:noFill/>
            </a:ln>
          </p:spPr>
          <p:txBody>
            <a:bodyPr>
              <a:spAutoFit/>
            </a:bodyPr>
            <a:lstStyle/>
            <a:p>
              <a:pPr lvl="0">
                <a:spcBef>
                  <a:spcPct val="50000"/>
                </a:spcBef>
              </a:pPr>
              <a:r>
                <a:rPr lang="zh-CN" altLang="en-US" sz="3200" b="1">
                  <a:solidFill>
                    <a:srgbClr val="FF0000"/>
                  </a:solidFill>
                  <a:latin typeface="Arial" pitchFamily="34" charset="0"/>
                  <a:ea typeface="黑体" panose="02010609060101010101" pitchFamily="2" charset="-122"/>
                </a:rPr>
                <a:t>中央权力</a:t>
              </a:r>
            </a:p>
          </p:txBody>
        </p:sp>
        <p:sp>
          <p:nvSpPr>
            <p:cNvPr id="35" name="Line 19"/>
            <p:cNvSpPr/>
            <p:nvPr/>
          </p:nvSpPr>
          <p:spPr>
            <a:xfrm>
              <a:off x="2544" y="1728"/>
              <a:ext cx="672" cy="0"/>
            </a:xfrm>
            <a:prstGeom prst="line">
              <a:avLst/>
            </a:prstGeom>
            <a:ln w="127000" cap="flat" cmpd="sng">
              <a:solidFill>
                <a:srgbClr val="FF0000"/>
              </a:solidFill>
              <a:prstDash val="solid"/>
              <a:headEnd type="none" w="med" len="med"/>
              <a:tailEnd type="triangle" w="med" len="med"/>
            </a:ln>
          </p:spPr>
          <p:txBody>
            <a:bodyPr/>
            <a:lstStyle/>
            <a:p/>
          </p:txBody>
        </p:sp>
      </p:grpSp>
      <p:grpSp>
        <p:nvGrpSpPr>
          <p:cNvPr id="36" name="Group 20"/>
          <p:cNvGrpSpPr/>
          <p:nvPr/>
        </p:nvGrpSpPr>
        <p:grpSpPr>
          <a:xfrm>
            <a:off x="8637270" y="5266055"/>
            <a:ext cx="3605530" cy="578985"/>
            <a:chOff x="2544" y="3216"/>
            <a:chExt cx="2200" cy="403"/>
          </a:xfrm>
        </p:grpSpPr>
        <p:sp>
          <p:nvSpPr>
            <p:cNvPr id="37" name="Rectangle 21"/>
            <p:cNvSpPr/>
            <p:nvPr/>
          </p:nvSpPr>
          <p:spPr>
            <a:xfrm>
              <a:off x="3216" y="3216"/>
              <a:ext cx="1528" cy="403"/>
            </a:xfrm>
            <a:prstGeom prst="rect">
              <a:avLst/>
            </a:prstGeom>
            <a:noFill/>
            <a:ln w="9525">
              <a:noFill/>
            </a:ln>
          </p:spPr>
          <p:txBody>
            <a:bodyPr>
              <a:spAutoFit/>
            </a:bodyPr>
            <a:lstStyle/>
            <a:p>
              <a:pPr lvl="0">
                <a:spcBef>
                  <a:spcPct val="50000"/>
                </a:spcBef>
              </a:pPr>
              <a:r>
                <a:rPr lang="zh-CN" altLang="en-US" sz="3200" b="1">
                  <a:solidFill>
                    <a:srgbClr val="FF0000"/>
                  </a:solidFill>
                  <a:latin typeface="Arial" pitchFamily="34" charset="0"/>
                  <a:ea typeface="黑体" panose="02010609060101010101" pitchFamily="2" charset="-122"/>
                </a:rPr>
                <a:t>地方分权</a:t>
              </a:r>
            </a:p>
          </p:txBody>
        </p:sp>
        <p:sp>
          <p:nvSpPr>
            <p:cNvPr id="38" name="Line 22"/>
            <p:cNvSpPr/>
            <p:nvPr/>
          </p:nvSpPr>
          <p:spPr>
            <a:xfrm>
              <a:off x="2544" y="3456"/>
              <a:ext cx="672" cy="0"/>
            </a:xfrm>
            <a:prstGeom prst="line">
              <a:avLst/>
            </a:prstGeom>
            <a:ln w="127000" cap="flat" cmpd="sng">
              <a:solidFill>
                <a:srgbClr val="FF0000"/>
              </a:solidFill>
              <a:prstDash val="solid"/>
              <a:headEnd type="none" w="med" len="med"/>
              <a:tailEnd type="triangle" w="med" len="med"/>
            </a:ln>
          </p:spPr>
          <p:txBody>
            <a:bodyPr/>
            <a:lstStyle/>
            <a:p/>
          </p:txBody>
        </p:sp>
      </p:grpSp>
      <p:sp>
        <p:nvSpPr>
          <p:cNvPr id="294928" name="Text Box 16"/>
          <p:cNvSpPr txBox="1"/>
          <p:nvPr/>
        </p:nvSpPr>
        <p:spPr>
          <a:xfrm>
            <a:off x="5981065" y="5900420"/>
            <a:ext cx="4343400" cy="518160"/>
          </a:xfrm>
          <a:prstGeom prst="rect">
            <a:avLst/>
          </a:prstGeom>
          <a:noFill/>
          <a:ln w="9525">
            <a:noFill/>
          </a:ln>
        </p:spPr>
        <p:txBody>
          <a:bodyPr>
            <a:spAutoFit/>
          </a:bodyPr>
          <a:lstStyle/>
          <a:p>
            <a:pPr lvl="0">
              <a:spcBef>
                <a:spcPct val="50000"/>
              </a:spcBef>
            </a:pPr>
            <a:r>
              <a:rPr lang="zh-CN" altLang="en-US" sz="2800" b="1">
                <a:solidFill>
                  <a:srgbClr val="000099"/>
                </a:solidFill>
                <a:latin typeface="Arial" pitchFamily="34" charset="0"/>
                <a:ea typeface="黑体" panose="02010609060101010101" pitchFamily="2" charset="-122"/>
              </a:rPr>
              <a:t>（一定的自治权）</a:t>
            </a:r>
          </a:p>
        </p:txBody>
      </p:sp>
      <p:sp>
        <p:nvSpPr>
          <p:cNvPr id="40" name="文本框 39"/>
          <p:cNvSpPr txBox="1"/>
          <p:nvPr/>
        </p:nvSpPr>
        <p:spPr>
          <a:xfrm>
            <a:off x="476250" y="4603750"/>
            <a:ext cx="2035175" cy="1814830"/>
          </a:xfrm>
          <a:prstGeom prst="rect">
            <a:avLst/>
          </a:prstGeom>
          <a:noFill/>
        </p:spPr>
        <p:txBody>
          <a:bodyPr wrap="square" rtlCol="0">
            <a:spAutoFit/>
          </a:bodyPr>
          <a:lstStyle/>
          <a:p>
            <a:r>
              <a:rPr lang="zh-CN" altLang="en-US" sz="2800">
                <a:latin typeface="黑体" panose="02010609060101010101" pitchFamily="2" charset="-122"/>
                <a:ea typeface="黑体" panose="02010609060101010101" pitchFamily="2" charset="-122"/>
              </a:rPr>
              <a:t>对政治：</a:t>
            </a:r>
          </a:p>
          <a:p>
            <a:endParaRPr lang="zh-CN" altLang="en-US" sz="2800">
              <a:latin typeface="黑体" panose="02010609060101010101" pitchFamily="2" charset="-122"/>
              <a:ea typeface="黑体" panose="02010609060101010101" pitchFamily="2" charset="-122"/>
            </a:endParaRPr>
          </a:p>
          <a:p>
            <a:endParaRPr lang="zh-CN" altLang="en-US" sz="2800">
              <a:latin typeface="黑体" panose="02010609060101010101" pitchFamily="2" charset="-122"/>
              <a:ea typeface="黑体" panose="02010609060101010101" pitchFamily="2" charset="-122"/>
            </a:endParaRPr>
          </a:p>
          <a:p>
            <a:r>
              <a:rPr lang="zh-CN" altLang="en-US" sz="2800">
                <a:latin typeface="黑体" panose="02010609060101010101" pitchFamily="2" charset="-122"/>
                <a:ea typeface="黑体" panose="02010609060101010101" pitchFamily="2" charset="-122"/>
              </a:rPr>
              <a:t>对经济：</a:t>
            </a:r>
          </a:p>
        </p:txBody>
      </p:sp>
      <p:sp>
        <p:nvSpPr>
          <p:cNvPr id="41" name="文本框 40"/>
          <p:cNvSpPr txBox="1"/>
          <p:nvPr/>
        </p:nvSpPr>
        <p:spPr>
          <a:xfrm>
            <a:off x="1847850" y="4454525"/>
            <a:ext cx="4229735" cy="1322070"/>
          </a:xfrm>
          <a:prstGeom prst="rect">
            <a:avLst/>
          </a:prstGeom>
          <a:noFill/>
        </p:spPr>
        <p:txBody>
          <a:bodyPr wrap="square" rtlCol="0" anchor="t">
            <a:spAutoFit/>
          </a:bodyPr>
          <a:lstStyle/>
          <a:p>
            <a:r>
              <a:rPr lang="zh-CN" altLang="en-US" sz="2000">
                <a:latin typeface="Arial" pitchFamily="34" charset="0"/>
                <a:ea typeface="黑体" panose="02010609060101010101" pitchFamily="2" charset="-122"/>
                <a:sym typeface="+mn-ea"/>
              </a:rPr>
              <a:t>加强中央权力，</a:t>
            </a:r>
            <a:r>
              <a:rPr lang="zh-CN" altLang="en-US" sz="2000">
                <a:solidFill>
                  <a:srgbClr val="FF0000"/>
                </a:solidFill>
                <a:latin typeface="Arial" pitchFamily="34" charset="0"/>
                <a:ea typeface="黑体" panose="02010609060101010101" pitchFamily="2" charset="-122"/>
                <a:sym typeface="+mn-ea"/>
              </a:rPr>
              <a:t>有利于国家统一</a:t>
            </a:r>
            <a:r>
              <a:rPr lang="zh-CN" altLang="en-US" sz="2000">
                <a:latin typeface="Arial" pitchFamily="34" charset="0"/>
                <a:ea typeface="黑体" panose="02010609060101010101" pitchFamily="2" charset="-122"/>
                <a:sym typeface="+mn-ea"/>
              </a:rPr>
              <a:t>；地方有一定自治权，有利于</a:t>
            </a:r>
            <a:r>
              <a:rPr lang="zh-CN" altLang="en-US" sz="2000">
                <a:solidFill>
                  <a:srgbClr val="FF0000"/>
                </a:solidFill>
                <a:latin typeface="Arial" pitchFamily="34" charset="0"/>
                <a:ea typeface="黑体" panose="02010609060101010101" pitchFamily="2" charset="-122"/>
                <a:sym typeface="+mn-ea"/>
              </a:rPr>
              <a:t>调动地方的积极性和</a:t>
            </a:r>
            <a:r>
              <a:rPr lang="zh-CN" altLang="en-US" sz="2000" smtClean="0">
                <a:solidFill>
                  <a:srgbClr val="FF0000"/>
                </a:solidFill>
                <a:latin typeface="Arial" pitchFamily="34" charset="0"/>
                <a:ea typeface="黑体" panose="02010609060101010101" pitchFamily="2" charset="-122"/>
                <a:sym typeface="+mn-ea"/>
              </a:rPr>
              <a:t>创造性，避免过度集权的弊端。</a:t>
            </a:r>
          </a:p>
        </p:txBody>
      </p:sp>
      <p:sp>
        <p:nvSpPr>
          <p:cNvPr id="42" name="文本框 41"/>
          <p:cNvSpPr txBox="1"/>
          <p:nvPr/>
        </p:nvSpPr>
        <p:spPr>
          <a:xfrm>
            <a:off x="1969770" y="5928995"/>
            <a:ext cx="3230880" cy="460375"/>
          </a:xfrm>
          <a:prstGeom prst="rect">
            <a:avLst/>
          </a:prstGeom>
          <a:noFill/>
        </p:spPr>
        <p:txBody>
          <a:bodyPr wrap="none" rtlCol="0" anchor="t">
            <a:spAutoFit/>
          </a:bodyPr>
          <a:lstStyle/>
          <a:p>
            <a:pPr lvl="0" algn="l" eaLnBrk="1" latinLnBrk="0" hangingPunct="1">
              <a:lnSpc>
                <a:spcPct val="120000"/>
              </a:lnSpc>
              <a:buFont typeface="+mj-ea"/>
            </a:pPr>
            <a:r>
              <a:rPr lang="zh-CN" altLang="en-US" sz="2000">
                <a:solidFill>
                  <a:srgbClr val="FF0000"/>
                </a:solidFill>
                <a:latin typeface="Arial" pitchFamily="34" charset="0"/>
                <a:ea typeface="黑体" panose="02010609060101010101" pitchFamily="2" charset="-122"/>
                <a:sym typeface="+mn-ea"/>
              </a:rPr>
              <a:t>有利于美国资本主义的发展</a:t>
            </a:r>
          </a:p>
        </p:txBody>
      </p:sp>
      <p:sp>
        <p:nvSpPr>
          <p:cNvPr id="9" name="文本框 8"/>
          <p:cNvSpPr txBox="1"/>
          <p:nvPr/>
        </p:nvSpPr>
        <p:spPr>
          <a:xfrm>
            <a:off x="5835015" y="1187450"/>
            <a:ext cx="6061710" cy="829945"/>
          </a:xfrm>
          <a:prstGeom prst="rect">
            <a:avLst/>
          </a:prstGeom>
          <a:noFill/>
        </p:spPr>
        <p:txBody>
          <a:bodyPr wrap="square" rtlCol="0" anchor="t">
            <a:spAutoFit/>
          </a:bodyPr>
          <a:lstStyle/>
          <a:p>
            <a:r>
              <a:rPr lang="zh-CN" altLang="en-US" sz="2400">
                <a:sym typeface="+mn-ea"/>
              </a:rPr>
              <a:t>联邦：又称</a:t>
            </a:r>
            <a:r>
              <a:rPr lang="en-US" altLang="zh-CN" sz="2400">
                <a:sym typeface="+mn-ea"/>
              </a:rPr>
              <a:t>“</a:t>
            </a:r>
            <a:r>
              <a:rPr lang="zh-CN" altLang="en-US" sz="2400">
                <a:sym typeface="+mn-ea"/>
              </a:rPr>
              <a:t>联盟国家</a:t>
            </a:r>
            <a:r>
              <a:rPr lang="en-US" altLang="zh-CN" sz="2400">
                <a:sym typeface="+mn-ea"/>
              </a:rPr>
              <a:t>”</a:t>
            </a:r>
            <a:r>
              <a:rPr lang="zh-CN" altLang="en-US" sz="2400">
                <a:sym typeface="+mn-ea"/>
              </a:rPr>
              <a:t>，是由若干个成员单位（邦、州、共和国）组成的统一国家。</a:t>
            </a:r>
          </a:p>
        </p:txBody>
      </p:sp>
      <p:sp>
        <p:nvSpPr>
          <p:cNvPr id="15362" name="内容占位符 1"/>
          <p:cNvSpPr>
            <a:spLocks noGrp="1"/>
          </p:cNvSpPr>
          <p:nvPr/>
        </p:nvSpPr>
        <p:spPr>
          <a:xfrm>
            <a:off x="237490" y="2781300"/>
            <a:ext cx="11659870" cy="1403985"/>
          </a:xfrm>
          <a:prstGeom prst="rect">
            <a:avLst/>
          </a:prstGeom>
          <a:solidFill>
            <a:schemeClr val="bg1"/>
          </a:solidFill>
          <a:ln w="38100">
            <a:solidFill>
              <a:schemeClr val="accent1"/>
            </a:solid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2800" b="1" i="0" u="none" strike="noStrike" kern="1200" cap="none" spc="0" normalizeH="0" baseline="0" noProof="0" smtClean="0">
                <a:ln>
                  <a:noFill/>
                </a:ln>
                <a:solidFill>
                  <a:schemeClr val="tx1"/>
                </a:solidFill>
                <a:effectLst/>
                <a:uLnTx/>
                <a:uFillTx/>
                <a:latin typeface="+mn-lt"/>
                <a:ea typeface="+mn-ea"/>
                <a:cs typeface="+mn-cs"/>
              </a:rPr>
              <a:t>         </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在设计一个由人来统治人的</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中央</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政府时，最大的困难在于：你必须首先使</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中央</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政府</a:t>
            </a:r>
            <a:r>
              <a:rPr kumimoji="0" lang="zh-CN" altLang="zh-CN" sz="2800" b="1" i="0" u="none" strike="noStrike" kern="1200" cap="none" spc="0" normalizeH="0" baseline="0" noProof="0" smtClean="0">
                <a:ln>
                  <a:noFill/>
                </a:ln>
                <a:solidFill>
                  <a:srgbClr val="FF0000"/>
                </a:solidFill>
                <a:effectLst/>
                <a:uLnTx/>
                <a:uFillTx/>
                <a:latin typeface="+mn-lt"/>
                <a:ea typeface="+mn-ea"/>
                <a:cs typeface="+mn-cs"/>
              </a:rPr>
              <a:t>有能力控制被统治者</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；其次要强制</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中央</a:t>
            </a:r>
            <a:r>
              <a:rPr kumimoji="0" lang="zh-CN" alt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政府</a:t>
            </a:r>
            <a:r>
              <a:rPr kumimoji="0" lang="zh-CN" altLang="zh-CN" sz="2800" b="1" i="0" u="none" strike="noStrike" kern="1200" cap="none" spc="0" normalizeH="0" baseline="0" noProof="0" smtClean="0">
                <a:ln>
                  <a:noFill/>
                </a:ln>
                <a:solidFill>
                  <a:srgbClr val="FF0000"/>
                </a:solidFill>
                <a:effectLst/>
                <a:uLnTx/>
                <a:uFillTx/>
                <a:latin typeface="+mn-lt"/>
                <a:ea typeface="+mn-ea"/>
                <a:cs typeface="+mn-cs"/>
              </a:rPr>
              <a:t>控制自己</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a:t>
            </a:r>
            <a:r>
              <a:rPr kumimoji="0" lang="en-US" altLang="zh-CN" sz="2800" b="1" i="0" u="none" strike="noStrike" kern="1200" cap="none" spc="0" normalizeH="0" baseline="0" noProof="0" smtClean="0">
                <a:ln>
                  <a:noFill/>
                </a:ln>
                <a:solidFill>
                  <a:schemeClr val="tx1"/>
                </a:solidFill>
                <a:effectLst/>
                <a:uLnTx/>
                <a:uFillTx/>
                <a:latin typeface="+mn-lt"/>
                <a:ea typeface="+mn-ea"/>
                <a:cs typeface="+mn-cs"/>
              </a:rPr>
              <a:t>                                                                </a:t>
            </a:r>
            <a:r>
              <a:rPr kumimoji="0" lang="en-US" sz="2800" b="1" i="0" u="none" strike="noStrike" kern="1200" cap="none" spc="0" normalizeH="0" baseline="0" noProof="0" smtClean="0">
                <a:ln>
                  <a:noFill/>
                </a:ln>
                <a:solidFill>
                  <a:schemeClr val="tx1"/>
                </a:solidFill>
                <a:effectLst/>
                <a:uLnTx/>
                <a:uFillTx/>
                <a:latin typeface="+mn-lt"/>
                <a:ea typeface="+mn-ea"/>
                <a:cs typeface="+mn-cs"/>
              </a:rPr>
              <a:t>——</a:t>
            </a:r>
            <a:r>
              <a:rPr kumimoji="0" lang="zh-CN" altLang="zh-CN" sz="2800" b="1" i="0" u="none" strike="noStrike" kern="1200" cap="none" spc="0" normalizeH="0" baseline="0" noProof="0" smtClean="0">
                <a:ln>
                  <a:noFill/>
                </a:ln>
                <a:solidFill>
                  <a:schemeClr val="tx1"/>
                </a:solidFill>
                <a:effectLst/>
                <a:uLnTx/>
                <a:uFillTx/>
                <a:latin typeface="+mn-lt"/>
                <a:ea typeface="+mn-ea"/>
                <a:cs typeface="+mn-cs"/>
              </a:rPr>
              <a:t>“美国宪法之父”麦迪逊</a:t>
            </a:r>
            <a:endParaRPr kumimoji="0" lang="zh-CN" altLang="zh-CN" sz="2800" b="1"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3" presetClass="entr" presetSubtype="5"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vertical)">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nodeType="withGroup">
                            <p:stCondLst>
                              <p:cond delay="0"/>
                            </p:stCondLst>
                            <p:childTnLst>
                              <p:par>
                                <p:cTn id="34" presetID="3" presetClass="entr" presetSubtype="10" fill="hold" grpId="2" nodeType="afterEffect">
                                  <p:stCondLst>
                                    <p:cond delay="0"/>
                                  </p:stCondLst>
                                  <p:childTnLst>
                                    <p:set>
                                      <p:cBhvr>
                                        <p:cTn id="35" dur="1" fill="hold">
                                          <p:stCondLst>
                                            <p:cond delay="0"/>
                                          </p:stCondLst>
                                        </p:cTn>
                                        <p:tgtEl>
                                          <p:spTgt spid="294928"/>
                                        </p:tgtEl>
                                        <p:attrNameLst>
                                          <p:attrName>style.visibility</p:attrName>
                                        </p:attrNameLst>
                                      </p:cBhvr>
                                      <p:to>
                                        <p:strVal val="visible"/>
                                      </p:to>
                                    </p:set>
                                    <p:animEffect transition="in" filter="blinds(horizontal)">
                                      <p:cBhvr>
                                        <p:cTn id="36" dur="500"/>
                                        <p:tgtEl>
                                          <p:spTgt spid="294928"/>
                                        </p:tgtEl>
                                      </p:cBhvr>
                                    </p:animEffec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1" presetClass="entr" presetSubtype="0" fill="hold" grpId="3" nodeType="clickEffect">
                                  <p:stCondLst>
                                    <p:cond delay="0"/>
                                  </p:stCondLst>
                                  <p:childTnLst>
                                    <p:set>
                                      <p:cBhvr>
                                        <p:cTn id="41" dur="1" fill="hold">
                                          <p:stCondLst>
                                            <p:cond delay="0"/>
                                          </p:stCondLst>
                                        </p:cTn>
                                        <p:tgtEl>
                                          <p:spTgt spid="40"/>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1" presetClass="entr" presetSubtype="0" fill="hold" grpId="4"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1" presetClass="entr" presetSubtype="0" fill="hold" grpId="5" nodeType="click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indefinite"/>
                            </p:stCondLst>
                          </p:cTn>
                        </p:par>
                        <p:par>
                          <p:cTn id="54" fill="hold" nodeType="afterGroup">
                            <p:stCondLst>
                              <p:cond delay="0"/>
                            </p:stCondLst>
                            <p:childTnLst>
                              <p:par>
                                <p:cTn id="55" presetID="1" presetClass="entr" presetSubtype="0" fill="hold" grpId="6" nodeType="clickEffect">
                                  <p:stCondLst>
                                    <p:cond delay="0"/>
                                  </p:stCondLst>
                                  <p:childTnLst>
                                    <p:set>
                                      <p:cBhvr>
                                        <p:cTn id="56" dur="1" fill="hold">
                                          <p:stCondLst>
                                            <p:cond delay="0"/>
                                          </p:stCondLst>
                                        </p:cTn>
                                        <p:tgtEl>
                                          <p:spTgt spid="15362"/>
                                        </p:tgtEl>
                                        <p:attrNameLst>
                                          <p:attrName>style.visibility</p:attrName>
                                        </p:attrNameLst>
                                      </p:cBhvr>
                                      <p:to>
                                        <p:strVal val="visible"/>
                                      </p:to>
                                    </p:set>
                                  </p:childTnLst>
                                </p:cTn>
                              </p:par>
                              <p:par>
                                <p:cTn id="57" presetID="1" presetClass="entr" presetSubtype="0" fill="hold" grpId="6" nodeType="withEffect">
                                  <p:stCondLst>
                                    <p:cond delay="0"/>
                                  </p:stCondLst>
                                  <p:childTnLst>
                                    <p:set>
                                      <p:cBhvr>
                                        <p:cTn id="58" dur="1" fill="hold">
                                          <p:stCondLst>
                                            <p:cond delay="0"/>
                                          </p:stCondLst>
                                        </p:cTn>
                                        <p:tgtEl>
                                          <p:spTgt spid="15362">
                                            <p:txEl>
                                              <p:charRg st="0" end="7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294928" grpId="2"/>
      <p:bldP spid="40" grpId="3"/>
      <p:bldP spid="41" grpId="4"/>
      <p:bldP spid="42" grpId="5"/>
      <p:bldP spid="15362" grpId="6" uiExpand="1" build="p"/>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 name="组合 2"/>
          <p:cNvGrpSpPr/>
          <p:nvPr/>
        </p:nvGrpSpPr>
        <p:grpSpPr>
          <a:xfrm>
            <a:off x="5079365" y="1474153"/>
            <a:ext cx="2493963" cy="522287"/>
            <a:chOff x="96" y="3532"/>
            <a:chExt cx="3927" cy="825"/>
          </a:xfrm>
        </p:grpSpPr>
        <p:pic>
          <p:nvPicPr>
            <p:cNvPr id="46085" name="Picture 12" descr="l_1"/>
            <p:cNvPicPr>
              <a:picLocks noChangeAspect="1"/>
            </p:cNvPicPr>
            <p:nvPr/>
          </p:nvPicPr>
          <p:blipFill>
            <a:blip r:embed="rId2">
              <a:clrChange>
                <a:clrFrom>
                  <a:srgbClr val="FCFCFE"/>
                </a:clrFrom>
                <a:clrTo>
                  <a:srgbClr val="FCFCFE">
                    <a:alpha val="0"/>
                  </a:srgbClr>
                </a:clrTo>
              </a:clrChange>
            </a:blip>
            <a:stretch>
              <a:fillRect/>
            </a:stretch>
          </p:blipFill>
          <p:spPr>
            <a:xfrm>
              <a:off x="96" y="3532"/>
              <a:ext cx="3926" cy="825"/>
            </a:xfrm>
            <a:prstGeom prst="rect">
              <a:avLst/>
            </a:prstGeom>
            <a:noFill/>
            <a:ln w="9525">
              <a:noFill/>
            </a:ln>
          </p:spPr>
        </p:pic>
        <p:sp>
          <p:nvSpPr>
            <p:cNvPr id="25615" name="TextBox 17"/>
            <p:cNvSpPr txBox="1"/>
            <p:nvPr/>
          </p:nvSpPr>
          <p:spPr>
            <a:xfrm>
              <a:off x="183" y="3604"/>
              <a:ext cx="3840" cy="687"/>
            </a:xfrm>
            <a:prstGeom prst="rect">
              <a:avLst/>
            </a:prstGeom>
            <a:noFill/>
            <a:ln w="9525">
              <a:noFill/>
            </a:ln>
          </p:spPr>
          <p:txBody>
            <a:bodyPr anchor="t">
              <a:spAutoFit/>
            </a:bodyPr>
            <a:lstStyle/>
            <a:p>
              <a:pPr eaLnBrk="0" fontAlgn="auto" hangingPunct="0">
                <a:lnSpc>
                  <a:spcPct val="80000"/>
                </a:lnSpc>
                <a:spcBef>
                  <a:spcPct val="20000"/>
                </a:spcBef>
              </a:pPr>
              <a:r>
                <a:rPr lang="zh-CN" altLang="en-US" sz="2800" b="1"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mn-cs"/>
                </a:rPr>
                <a:t>中央权力分配</a:t>
              </a:r>
              <a:endParaRPr lang="zh-CN" altLang="en-US" sz="2800" b="1"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endParaRPr>
            </a:p>
          </p:txBody>
        </p:sp>
      </p:grpSp>
      <p:sp>
        <p:nvSpPr>
          <p:cNvPr id="25602" name="WordArt 8"/>
          <p:cNvSpPr>
            <a:spLocks noTextEdit="1"/>
          </p:cNvSpPr>
          <p:nvPr/>
        </p:nvSpPr>
        <p:spPr>
          <a:xfrm rot="5400000">
            <a:off x="-582930" y="4216400"/>
            <a:ext cx="1828800" cy="457200"/>
          </a:xfrm>
          <a:prstGeom prst="rect">
            <a:avLst/>
          </a:prstGeom>
        </p:spPr>
        <p:txBody>
          <a:bodyPr vert="eaVert" wrap="none" fromWordArt="1">
            <a:prstTxWarp prst="textPlain">
              <a:avLst>
                <a:gd name="adj" fmla="val 50000"/>
              </a:avLst>
            </a:prstTxWarp>
            <a:normAutofit/>
          </a:bodyPr>
          <a:lstStyle/>
          <a:p>
            <a:pPr algn="ctr"/>
            <a:r>
              <a:rPr lang="zh-CN" altLang="en-US" sz="3600" b="1">
                <a:ln w="9525" cap="flat" cmpd="sng">
                  <a:solidFill>
                    <a:srgbClr val="000000"/>
                  </a:solidFill>
                  <a:prstDash val="solid"/>
                  <a:round/>
                  <a:headEnd type="none" w="med" len="med"/>
                  <a:tailEnd type="none" w="med" len="med"/>
                </a:ln>
                <a:solidFill>
                  <a:srgbClr val="FF0000"/>
                </a:solidFill>
                <a:latin typeface="华文中宋" panose="02010600040101010101" charset="-122"/>
                <a:ea typeface="华文中宋" panose="02010600040101010101" charset="-122"/>
              </a:rPr>
              <a:t>三权分立</a:t>
            </a:r>
            <a:endParaRPr lang="zh-CN" altLang="en-US" sz="3600" b="1">
              <a:ln w="9525" cap="flat" cmpd="sng">
                <a:solidFill>
                  <a:srgbClr val="000000"/>
                </a:solidFill>
                <a:prstDash val="solid"/>
                <a:round/>
                <a:headEnd type="none" w="med" len="med"/>
                <a:tailEnd type="none" w="med" len="med"/>
              </a:ln>
              <a:solidFill>
                <a:srgbClr val="FF0000"/>
              </a:solidFill>
              <a:latin typeface="华文中宋" panose="02010600040101010101" charset="-122"/>
              <a:ea typeface="华文中宋" panose="02010600040101010101" charset="-122"/>
            </a:endParaRPr>
          </a:p>
        </p:txBody>
      </p:sp>
      <p:sp>
        <p:nvSpPr>
          <p:cNvPr id="4" name="AutoShape 10"/>
          <p:cNvSpPr/>
          <p:nvPr/>
        </p:nvSpPr>
        <p:spPr>
          <a:xfrm>
            <a:off x="864870" y="2997200"/>
            <a:ext cx="533400" cy="2971800"/>
          </a:xfrm>
          <a:prstGeom prst="leftBrace">
            <a:avLst>
              <a:gd name="adj1" fmla="val 46248"/>
              <a:gd name="adj2" fmla="val 50000"/>
            </a:avLst>
          </a:prstGeom>
          <a:noFill/>
          <a:ln w="9525" cap="flat" cmpd="sng">
            <a:solidFill>
              <a:schemeClr val="tx1"/>
            </a:solidFill>
            <a:prstDash val="solid"/>
            <a:round/>
            <a:headEnd type="none" w="med" len="med"/>
            <a:tailEnd type="none" w="med" len="med"/>
          </a:ln>
        </p:spPr>
        <p:txBody>
          <a:bodyPr wrap="none" anchor="ctr"/>
          <a:lstStyle/>
          <a:p>
            <a:pPr algn="ctr"/>
            <a:endParaRPr lang="zh-CN" altLang="zh-CN" b="1">
              <a:latin typeface="华文中宋" panose="02010600040101010101" charset="-122"/>
              <a:ea typeface="华文中宋" panose="02010600040101010101" charset="-122"/>
            </a:endParaRPr>
          </a:p>
        </p:txBody>
      </p:sp>
      <p:sp>
        <p:nvSpPr>
          <p:cNvPr id="25603" name="Text Box 11"/>
          <p:cNvSpPr txBox="1"/>
          <p:nvPr/>
        </p:nvSpPr>
        <p:spPr>
          <a:xfrm>
            <a:off x="1322070" y="2616200"/>
            <a:ext cx="1752600" cy="644525"/>
          </a:xfrm>
          <a:prstGeom prst="rect">
            <a:avLst/>
          </a:prstGeom>
          <a:noFill/>
          <a:ln w="9525">
            <a:noFill/>
          </a:ln>
        </p:spPr>
        <p:txBody>
          <a:bodyPr anchor="t">
            <a:spAutoFit/>
          </a:bodyPr>
          <a:lstStyle/>
          <a:p>
            <a:pPr>
              <a:spcBef>
                <a:spcPct val="50000"/>
              </a:spcBef>
            </a:pPr>
            <a:r>
              <a:rPr lang="zh-CN" altLang="en-US" sz="3600" b="1">
                <a:solidFill>
                  <a:srgbClr val="FF0000"/>
                </a:solidFill>
                <a:latin typeface="华文中宋" panose="02010600040101010101" charset="-122"/>
                <a:ea typeface="华文中宋" panose="02010600040101010101" charset="-122"/>
              </a:rPr>
              <a:t>行政权</a:t>
            </a:r>
          </a:p>
        </p:txBody>
      </p:sp>
      <p:sp>
        <p:nvSpPr>
          <p:cNvPr id="25604" name="Text Box 12"/>
          <p:cNvSpPr txBox="1"/>
          <p:nvPr/>
        </p:nvSpPr>
        <p:spPr>
          <a:xfrm>
            <a:off x="1322070" y="4108450"/>
            <a:ext cx="1752600" cy="644525"/>
          </a:xfrm>
          <a:prstGeom prst="rect">
            <a:avLst/>
          </a:prstGeom>
          <a:noFill/>
          <a:ln w="9525">
            <a:noFill/>
          </a:ln>
        </p:spPr>
        <p:txBody>
          <a:bodyPr anchor="t">
            <a:spAutoFit/>
          </a:bodyPr>
          <a:lstStyle/>
          <a:p>
            <a:pPr>
              <a:spcBef>
                <a:spcPct val="50000"/>
              </a:spcBef>
            </a:pPr>
            <a:r>
              <a:rPr lang="zh-CN" altLang="en-US" sz="3600" b="1">
                <a:solidFill>
                  <a:srgbClr val="FF0000"/>
                </a:solidFill>
                <a:latin typeface="华文中宋" panose="02010600040101010101" charset="-122"/>
                <a:ea typeface="华文中宋" panose="02010600040101010101" charset="-122"/>
              </a:rPr>
              <a:t>立法权</a:t>
            </a:r>
          </a:p>
        </p:txBody>
      </p:sp>
      <p:sp>
        <p:nvSpPr>
          <p:cNvPr id="25605" name="Text Box 13"/>
          <p:cNvSpPr txBox="1"/>
          <p:nvPr/>
        </p:nvSpPr>
        <p:spPr>
          <a:xfrm>
            <a:off x="1322070" y="5619750"/>
            <a:ext cx="1752600" cy="644525"/>
          </a:xfrm>
          <a:prstGeom prst="rect">
            <a:avLst/>
          </a:prstGeom>
          <a:noFill/>
          <a:ln w="9525">
            <a:noFill/>
          </a:ln>
        </p:spPr>
        <p:txBody>
          <a:bodyPr anchor="t">
            <a:spAutoFit/>
          </a:bodyPr>
          <a:lstStyle/>
          <a:p>
            <a:pPr>
              <a:spcBef>
                <a:spcPct val="50000"/>
              </a:spcBef>
            </a:pPr>
            <a:r>
              <a:rPr lang="zh-CN" altLang="en-US" sz="3600" b="1">
                <a:solidFill>
                  <a:srgbClr val="FF0000"/>
                </a:solidFill>
                <a:latin typeface="华文中宋" panose="02010600040101010101" charset="-122"/>
                <a:ea typeface="华文中宋" panose="02010600040101010101" charset="-122"/>
              </a:rPr>
              <a:t>司法权</a:t>
            </a:r>
          </a:p>
        </p:txBody>
      </p:sp>
      <p:sp>
        <p:nvSpPr>
          <p:cNvPr id="12295" name="Text Box 14"/>
          <p:cNvSpPr txBox="1"/>
          <p:nvPr/>
        </p:nvSpPr>
        <p:spPr>
          <a:xfrm>
            <a:off x="3684270" y="2616200"/>
            <a:ext cx="2438400" cy="644525"/>
          </a:xfrm>
          <a:prstGeom prst="rect">
            <a:avLst/>
          </a:prstGeom>
          <a:noFill/>
          <a:ln w="9525">
            <a:noFill/>
          </a:ln>
        </p:spPr>
        <p:txBody>
          <a:bodyPr anchor="t">
            <a:spAutoFit/>
          </a:bodyPr>
          <a:lstStyle/>
          <a:p>
            <a:pPr>
              <a:spcBef>
                <a:spcPct val="50000"/>
              </a:spcBef>
            </a:pPr>
            <a:r>
              <a:rPr lang="zh-CN" altLang="en-US" sz="3600" b="1">
                <a:latin typeface="华文中宋" panose="02010600040101010101" charset="-122"/>
                <a:ea typeface="华文中宋" panose="02010600040101010101" charset="-122"/>
              </a:rPr>
              <a:t>总统</a:t>
            </a:r>
          </a:p>
        </p:txBody>
      </p:sp>
      <p:sp>
        <p:nvSpPr>
          <p:cNvPr id="12296" name="Text Box 15"/>
          <p:cNvSpPr txBox="1"/>
          <p:nvPr/>
        </p:nvSpPr>
        <p:spPr>
          <a:xfrm>
            <a:off x="3684270" y="4108450"/>
            <a:ext cx="2438400" cy="644525"/>
          </a:xfrm>
          <a:prstGeom prst="rect">
            <a:avLst/>
          </a:prstGeom>
          <a:noFill/>
          <a:ln w="9525">
            <a:noFill/>
          </a:ln>
        </p:spPr>
        <p:txBody>
          <a:bodyPr anchor="t">
            <a:spAutoFit/>
          </a:bodyPr>
          <a:lstStyle/>
          <a:p>
            <a:pPr>
              <a:spcBef>
                <a:spcPct val="50000"/>
              </a:spcBef>
            </a:pPr>
            <a:r>
              <a:rPr lang="zh-CN" altLang="en-US" sz="3600" b="1">
                <a:latin typeface="华文中宋" panose="02010600040101010101" charset="-122"/>
                <a:ea typeface="华文中宋" panose="02010600040101010101" charset="-122"/>
              </a:rPr>
              <a:t>国会</a:t>
            </a:r>
          </a:p>
        </p:txBody>
      </p:sp>
      <p:sp>
        <p:nvSpPr>
          <p:cNvPr id="12297" name="Text Box 16"/>
          <p:cNvSpPr txBox="1"/>
          <p:nvPr/>
        </p:nvSpPr>
        <p:spPr>
          <a:xfrm>
            <a:off x="3684270" y="5632450"/>
            <a:ext cx="2438400" cy="644525"/>
          </a:xfrm>
          <a:prstGeom prst="rect">
            <a:avLst/>
          </a:prstGeom>
          <a:noFill/>
          <a:ln w="9525">
            <a:noFill/>
          </a:ln>
        </p:spPr>
        <p:txBody>
          <a:bodyPr anchor="t">
            <a:spAutoFit/>
          </a:bodyPr>
          <a:lstStyle/>
          <a:p>
            <a:pPr>
              <a:spcBef>
                <a:spcPct val="50000"/>
              </a:spcBef>
            </a:pPr>
            <a:r>
              <a:rPr lang="zh-CN" altLang="en-US" sz="3600" b="1">
                <a:latin typeface="华文中宋" panose="02010600040101010101" charset="-122"/>
                <a:ea typeface="华文中宋" panose="02010600040101010101" charset="-122"/>
              </a:rPr>
              <a:t>最高法院</a:t>
            </a:r>
          </a:p>
        </p:txBody>
      </p:sp>
      <p:sp>
        <p:nvSpPr>
          <p:cNvPr id="12298" name="Line 17"/>
          <p:cNvSpPr/>
          <p:nvPr/>
        </p:nvSpPr>
        <p:spPr>
          <a:xfrm>
            <a:off x="2846070" y="2997200"/>
            <a:ext cx="762000" cy="0"/>
          </a:xfrm>
          <a:prstGeom prst="line">
            <a:avLst/>
          </a:prstGeom>
          <a:ln w="28575" cap="flat" cmpd="sng">
            <a:solidFill>
              <a:schemeClr val="tx1"/>
            </a:solidFill>
            <a:prstDash val="solid"/>
            <a:round/>
            <a:headEnd type="none" w="med" len="med"/>
            <a:tailEnd type="triangle" w="med" len="med"/>
          </a:ln>
        </p:spPr>
        <p:txBody>
          <a:bodyPr/>
          <a:lstStyle/>
          <a:p/>
        </p:txBody>
      </p:sp>
      <p:sp>
        <p:nvSpPr>
          <p:cNvPr id="12299" name="Line 18"/>
          <p:cNvSpPr/>
          <p:nvPr/>
        </p:nvSpPr>
        <p:spPr>
          <a:xfrm>
            <a:off x="2846070" y="4445000"/>
            <a:ext cx="762000" cy="0"/>
          </a:xfrm>
          <a:prstGeom prst="line">
            <a:avLst/>
          </a:prstGeom>
          <a:ln w="28575" cap="flat" cmpd="sng">
            <a:solidFill>
              <a:schemeClr val="tx1"/>
            </a:solidFill>
            <a:prstDash val="solid"/>
            <a:round/>
            <a:headEnd type="none" w="med" len="med"/>
            <a:tailEnd type="triangle" w="med" len="med"/>
          </a:ln>
        </p:spPr>
        <p:txBody>
          <a:bodyPr/>
          <a:lstStyle/>
          <a:p/>
        </p:txBody>
      </p:sp>
      <p:sp>
        <p:nvSpPr>
          <p:cNvPr id="12300" name="Line 19"/>
          <p:cNvSpPr/>
          <p:nvPr/>
        </p:nvSpPr>
        <p:spPr>
          <a:xfrm>
            <a:off x="2846070" y="5969000"/>
            <a:ext cx="762000" cy="0"/>
          </a:xfrm>
          <a:prstGeom prst="line">
            <a:avLst/>
          </a:prstGeom>
          <a:ln w="28575" cap="flat" cmpd="sng">
            <a:solidFill>
              <a:schemeClr val="tx1"/>
            </a:solidFill>
            <a:prstDash val="solid"/>
            <a:round/>
            <a:headEnd type="none" w="med" len="med"/>
            <a:tailEnd type="triangle" w="med" len="med"/>
          </a:ln>
        </p:spPr>
        <p:txBody>
          <a:bodyPr/>
          <a:lstStyle/>
          <a:p/>
        </p:txBody>
      </p:sp>
      <p:sp>
        <p:nvSpPr>
          <p:cNvPr id="12301" name="AutoShape 21"/>
          <p:cNvSpPr/>
          <p:nvPr/>
        </p:nvSpPr>
        <p:spPr>
          <a:xfrm>
            <a:off x="4751070" y="3835400"/>
            <a:ext cx="228600" cy="1219200"/>
          </a:xfrm>
          <a:prstGeom prst="leftBrace">
            <a:avLst>
              <a:gd name="adj1" fmla="val 44271"/>
              <a:gd name="adj2" fmla="val 50000"/>
            </a:avLst>
          </a:prstGeom>
          <a:noFill/>
          <a:ln w="9525" cap="flat" cmpd="sng">
            <a:solidFill>
              <a:schemeClr val="tx1"/>
            </a:solidFill>
            <a:prstDash val="solid"/>
            <a:round/>
            <a:headEnd type="none" w="med" len="med"/>
            <a:tailEnd type="none" w="med" len="med"/>
          </a:ln>
        </p:spPr>
        <p:txBody>
          <a:bodyPr wrap="none" anchor="ctr"/>
          <a:lstStyle/>
          <a:p>
            <a:pPr algn="ctr"/>
            <a:endParaRPr lang="zh-CN" altLang="zh-CN" b="1">
              <a:latin typeface="华文中宋" panose="02010600040101010101" charset="-122"/>
              <a:ea typeface="华文中宋" panose="02010600040101010101" charset="-122"/>
            </a:endParaRPr>
          </a:p>
        </p:txBody>
      </p:sp>
      <p:sp>
        <p:nvSpPr>
          <p:cNvPr id="12302" name="Text Box 22"/>
          <p:cNvSpPr txBox="1"/>
          <p:nvPr/>
        </p:nvSpPr>
        <p:spPr>
          <a:xfrm>
            <a:off x="4903470" y="3544888"/>
            <a:ext cx="1371600" cy="522287"/>
          </a:xfrm>
          <a:prstGeom prst="rect">
            <a:avLst/>
          </a:prstGeom>
          <a:noFill/>
          <a:ln w="9525">
            <a:noFill/>
          </a:ln>
        </p:spPr>
        <p:txBody>
          <a:bodyPr anchor="t">
            <a:spAutoFit/>
          </a:bodyPr>
          <a:lstStyle/>
          <a:p>
            <a:pPr>
              <a:spcBef>
                <a:spcPct val="50000"/>
              </a:spcBef>
            </a:pPr>
            <a:r>
              <a:rPr lang="zh-CN" altLang="en-US" sz="2800" b="1">
                <a:latin typeface="华文中宋" panose="02010600040101010101" charset="-122"/>
                <a:ea typeface="华文中宋" panose="02010600040101010101" charset="-122"/>
              </a:rPr>
              <a:t>参议院</a:t>
            </a:r>
          </a:p>
        </p:txBody>
      </p:sp>
      <p:sp>
        <p:nvSpPr>
          <p:cNvPr id="12303" name="Text Box 23"/>
          <p:cNvSpPr txBox="1"/>
          <p:nvPr/>
        </p:nvSpPr>
        <p:spPr>
          <a:xfrm>
            <a:off x="4903470" y="4764088"/>
            <a:ext cx="1600200" cy="522287"/>
          </a:xfrm>
          <a:prstGeom prst="rect">
            <a:avLst/>
          </a:prstGeom>
          <a:noFill/>
          <a:ln w="9525">
            <a:noFill/>
          </a:ln>
        </p:spPr>
        <p:txBody>
          <a:bodyPr anchor="t">
            <a:spAutoFit/>
          </a:bodyPr>
          <a:lstStyle/>
          <a:p>
            <a:pPr>
              <a:spcBef>
                <a:spcPct val="50000"/>
              </a:spcBef>
            </a:pPr>
            <a:r>
              <a:rPr lang="zh-CN" altLang="en-US" sz="2800" b="1">
                <a:latin typeface="华文中宋" panose="02010600040101010101" charset="-122"/>
                <a:ea typeface="华文中宋" panose="02010600040101010101" charset="-122"/>
              </a:rPr>
              <a:t>众议院</a:t>
            </a:r>
          </a:p>
        </p:txBody>
      </p:sp>
      <p:sp>
        <p:nvSpPr>
          <p:cNvPr id="5" name="Text Box 3"/>
          <p:cNvSpPr txBox="1"/>
          <p:nvPr/>
        </p:nvSpPr>
        <p:spPr>
          <a:xfrm>
            <a:off x="46990" y="765175"/>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40961" name="文本框 26625"/>
          <p:cNvSpPr txBox="1"/>
          <p:nvPr/>
        </p:nvSpPr>
        <p:spPr>
          <a:xfrm>
            <a:off x="237490" y="132080"/>
            <a:ext cx="11385550"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6" name="Text Box 3"/>
          <p:cNvSpPr txBox="1"/>
          <p:nvPr/>
        </p:nvSpPr>
        <p:spPr>
          <a:xfrm>
            <a:off x="360680" y="143224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latin typeface="华文中宋" panose="02010600040101010101" charset="-122"/>
                <a:ea typeface="华文中宋" panose="02010600040101010101" charset="-122"/>
                <a:cs typeface="华文中宋" panose="02010600040101010101" charset="-122"/>
              </a:rPr>
              <a:t>2.</a:t>
            </a:r>
            <a:r>
              <a:rPr lang="zh-CN" altLang="en-US" sz="2800" b="1" noProof="1">
                <a:solidFill>
                  <a:srgbClr val="FF0000"/>
                </a:solidFill>
                <a:latin typeface="华文中宋" panose="02010600040101010101" charset="-122"/>
                <a:ea typeface="华文中宋" panose="02010600040101010101" charset="-122"/>
                <a:cs typeface="华文中宋" panose="02010600040101010101" charset="-122"/>
              </a:rPr>
              <a:t>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联邦政府</a:t>
            </a:r>
            <a:r>
              <a:rPr lang="zh-CN" altLang="en-US" sz="2800"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26628" name="Rectangle 5"/>
          <p:cNvSpPr/>
          <p:nvPr/>
        </p:nvSpPr>
        <p:spPr>
          <a:xfrm>
            <a:off x="6440170" y="2277110"/>
            <a:ext cx="5520055" cy="1322070"/>
          </a:xfrm>
          <a:prstGeom prst="rect">
            <a:avLst/>
          </a:prstGeom>
          <a:noFill/>
          <a:ln w="9525">
            <a:solidFill>
              <a:schemeClr val="tx1"/>
            </a:solidFill>
            <a:prstDash val="sysDot"/>
          </a:ln>
        </p:spPr>
        <p:txBody>
          <a:bodyPr wrap="square" anchor="ctr">
            <a:spAutoFit/>
          </a:bodyPr>
          <a:lstStyle/>
          <a:p>
            <a:pPr algn="ctr"/>
            <a:r>
              <a:rPr lang="zh-CN" altLang="en-US" sz="2800" b="1">
                <a:solidFill>
                  <a:srgbClr val="0000FF"/>
                </a:solidFill>
                <a:latin typeface="华文中宋" panose="02010600040101010101" charset="-122"/>
                <a:ea typeface="华文中宋" panose="02010600040101010101" charset="-122"/>
                <a:sym typeface="宋体" pitchFamily="2" charset="-122"/>
              </a:rPr>
              <a:t>★总统权力</a:t>
            </a:r>
            <a:endParaRPr lang="zh-CN" altLang="en-US" sz="2800">
              <a:latin typeface="华文中宋" panose="02010600040101010101" charset="-122"/>
              <a:ea typeface="华文中宋" panose="02010600040101010101" charset="-122"/>
            </a:endParaRPr>
          </a:p>
          <a:p>
            <a:r>
              <a:rPr lang="zh-CN" altLang="en-US" sz="2600" b="1">
                <a:latin typeface="华文中宋" panose="02010600040101010101" charset="-122"/>
                <a:ea typeface="华文中宋" panose="02010600040101010101" charset="-122"/>
              </a:rPr>
              <a:t>①外交权，②人事任免权，③执法权、否决权，④军事权，⑤特赦权</a:t>
            </a:r>
            <a:r>
              <a:rPr lang="en-US" altLang="zh-CN" sz="2600" b="1">
                <a:latin typeface="华文中宋" panose="02010600040101010101" charset="-122"/>
                <a:ea typeface="华文中宋" panose="02010600040101010101" charset="-122"/>
              </a:rPr>
              <a:t>……</a:t>
            </a:r>
          </a:p>
        </p:txBody>
      </p:sp>
      <p:sp>
        <p:nvSpPr>
          <p:cNvPr id="7" name="Rectangle 5"/>
          <p:cNvSpPr/>
          <p:nvPr/>
        </p:nvSpPr>
        <p:spPr>
          <a:xfrm>
            <a:off x="6440170" y="3819525"/>
            <a:ext cx="5339080" cy="1383665"/>
          </a:xfrm>
          <a:prstGeom prst="rect">
            <a:avLst/>
          </a:prstGeom>
          <a:noFill/>
          <a:ln w="9525">
            <a:solidFill>
              <a:schemeClr val="tx1"/>
            </a:solidFill>
            <a:prstDash val="sysDot"/>
          </a:ln>
        </p:spPr>
        <p:txBody>
          <a:bodyPr wrap="square" anchor="ctr">
            <a:spAutoFit/>
          </a:bodyPr>
          <a:lstStyle/>
          <a:p>
            <a:pPr algn="ctr"/>
            <a:r>
              <a:rPr lang="zh-CN" altLang="en-US" sz="2800" b="1">
                <a:solidFill>
                  <a:srgbClr val="0000FF"/>
                </a:solidFill>
                <a:latin typeface="华文中宋" panose="02010600040101010101" charset="-122"/>
                <a:ea typeface="华文中宋" panose="02010600040101010101" charset="-122"/>
                <a:sym typeface="宋体" pitchFamily="2" charset="-122"/>
              </a:rPr>
              <a:t>★国会权力</a:t>
            </a:r>
            <a:endParaRPr lang="zh-CN" altLang="en-US" sz="2800">
              <a:latin typeface="华文中宋" panose="02010600040101010101" charset="-122"/>
              <a:ea typeface="华文中宋" panose="02010600040101010101" charset="-122"/>
            </a:endParaRPr>
          </a:p>
          <a:p>
            <a:r>
              <a:rPr lang="zh-CN" altLang="zh-CN" sz="2800" b="1">
                <a:latin typeface="华文中宋" panose="02010600040101010101" charset="-122"/>
                <a:ea typeface="华文中宋" panose="02010600040101010101" charset="-122"/>
              </a:rPr>
              <a:t>①立法权，②宣战权，③征税权，④弹劾总统权……</a:t>
            </a:r>
          </a:p>
        </p:txBody>
      </p:sp>
      <p:sp>
        <p:nvSpPr>
          <p:cNvPr id="8" name="Rectangle 5"/>
          <p:cNvSpPr/>
          <p:nvPr/>
        </p:nvSpPr>
        <p:spPr>
          <a:xfrm>
            <a:off x="6468745" y="5384800"/>
            <a:ext cx="5309870" cy="1383665"/>
          </a:xfrm>
          <a:prstGeom prst="rect">
            <a:avLst/>
          </a:prstGeom>
          <a:noFill/>
          <a:ln w="9525">
            <a:solidFill>
              <a:schemeClr val="tx1"/>
            </a:solidFill>
            <a:prstDash val="sysDot"/>
          </a:ln>
        </p:spPr>
        <p:txBody>
          <a:bodyPr wrap="square" anchor="ctr">
            <a:spAutoFit/>
          </a:bodyPr>
          <a:lstStyle/>
          <a:p>
            <a:pPr algn="ctr"/>
            <a:r>
              <a:rPr lang="zh-CN" altLang="en-US" sz="2800" b="1">
                <a:solidFill>
                  <a:srgbClr val="0000FF"/>
                </a:solidFill>
                <a:latin typeface="华文中宋" panose="02010600040101010101" charset="-122"/>
                <a:ea typeface="华文中宋" panose="02010600040101010101" charset="-122"/>
                <a:sym typeface="宋体" pitchFamily="2" charset="-122"/>
              </a:rPr>
              <a:t>★最高法院权力</a:t>
            </a:r>
            <a:endParaRPr lang="zh-CN" altLang="en-US" sz="2800">
              <a:latin typeface="华文中宋" panose="02010600040101010101" charset="-122"/>
              <a:ea typeface="华文中宋" panose="02010600040101010101" charset="-122"/>
            </a:endParaRPr>
          </a:p>
          <a:p>
            <a:r>
              <a:rPr lang="zh-CN" altLang="zh-CN" sz="2800" b="1">
                <a:latin typeface="华文中宋" panose="02010600040101010101" charset="-122"/>
                <a:ea typeface="华文中宋" panose="02010600040101010101" charset="-122"/>
              </a:rPr>
              <a:t>①掌握最高司法审判权</a:t>
            </a:r>
          </a:p>
          <a:p>
            <a:r>
              <a:rPr lang="zh-CN" altLang="zh-CN" sz="2800" b="1">
                <a:latin typeface="华文中宋" panose="02010600040101010101" charset="-122"/>
                <a:ea typeface="华文中宋" panose="02010600040101010101" charset="-122"/>
              </a:rPr>
              <a:t>②对法律拥有最高司法解释权</a:t>
            </a:r>
          </a:p>
        </p:txBody>
      </p:sp>
      <p:sp>
        <p:nvSpPr>
          <p:cNvPr id="2" name="文本框 1"/>
          <p:cNvSpPr txBox="1"/>
          <p:nvPr/>
        </p:nvSpPr>
        <p:spPr>
          <a:xfrm>
            <a:off x="7845425" y="1499870"/>
            <a:ext cx="3237865" cy="368300"/>
          </a:xfrm>
          <a:prstGeom prst="rect">
            <a:avLst/>
          </a:prstGeom>
          <a:noFill/>
        </p:spPr>
        <p:txBody>
          <a:bodyPr wrap="square" rtlCol="0">
            <a:spAutoFit/>
          </a:bodyPr>
          <a:lstStyle/>
          <a:p>
            <a:r>
              <a:rPr lang="zh-CN" altLang="en-US"/>
              <a:t>地位、权力、产生、任期</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up)">
                                      <p:cBhvr>
                                        <p:cTn id="7" dur="500"/>
                                        <p:tgtEl>
                                          <p:spTgt spid="25602"/>
                                        </p:tgtEl>
                                      </p:cBhvr>
                                    </p:animEffect>
                                  </p:childTnLst>
                                </p:cTn>
                              </p:par>
                              <p:par>
                                <p:cTn id="8" presetID="3" presetClass="entr" presetSubtype="10" fill="hold" grpId="6"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12" presetClass="entr" presetSubtype="8" fill="hold" grpId="7" nodeType="with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p:cTn id="13" dur="500"/>
                                        <p:tgtEl>
                                          <p:spTgt spid="25603"/>
                                        </p:tgtEl>
                                        <p:attrNameLst>
                                          <p:attrName>ppt_x</p:attrName>
                                        </p:attrNameLst>
                                      </p:cBhvr>
                                      <p:tavLst>
                                        <p:tav tm="0">
                                          <p:val>
                                            <p:strVal val="#ppt_x-#ppt_w*1.125000"/>
                                          </p:val>
                                        </p:tav>
                                        <p:tav tm="100000">
                                          <p:val>
                                            <p:strVal val="#ppt_x"/>
                                          </p:val>
                                        </p:tav>
                                      </p:tavLst>
                                    </p:anim>
                                    <p:animEffect transition="in" filter="wipe(right)">
                                      <p:cBhvr>
                                        <p:cTn id="14" dur="500"/>
                                        <p:tgtEl>
                                          <p:spTgt spid="25603"/>
                                        </p:tgtEl>
                                      </p:cBhvr>
                                    </p:animEffect>
                                  </p:childTnLst>
                                </p:cTn>
                              </p:par>
                              <p:par>
                                <p:cTn id="15" presetID="12" presetClass="entr" presetSubtype="8" fill="hold" grpId="8" nodeType="withEffect">
                                  <p:stCondLst>
                                    <p:cond delay="0"/>
                                  </p:stCondLst>
                                  <p:childTnLst>
                                    <p:set>
                                      <p:cBhvr>
                                        <p:cTn id="16" dur="1" fill="hold">
                                          <p:stCondLst>
                                            <p:cond delay="0"/>
                                          </p:stCondLst>
                                        </p:cTn>
                                        <p:tgtEl>
                                          <p:spTgt spid="25604"/>
                                        </p:tgtEl>
                                        <p:attrNameLst>
                                          <p:attrName>style.visibility</p:attrName>
                                        </p:attrNameLst>
                                      </p:cBhvr>
                                      <p:to>
                                        <p:strVal val="visible"/>
                                      </p:to>
                                    </p:set>
                                    <p:anim calcmode="lin" valueType="num">
                                      <p:cBhvr>
                                        <p:cTn id="17" dur="500"/>
                                        <p:tgtEl>
                                          <p:spTgt spid="25604"/>
                                        </p:tgtEl>
                                        <p:attrNameLst>
                                          <p:attrName>ppt_x</p:attrName>
                                        </p:attrNameLst>
                                      </p:cBhvr>
                                      <p:tavLst>
                                        <p:tav tm="0">
                                          <p:val>
                                            <p:strVal val="#ppt_x-#ppt_w*1.125000"/>
                                          </p:val>
                                        </p:tav>
                                        <p:tav tm="100000">
                                          <p:val>
                                            <p:strVal val="#ppt_x"/>
                                          </p:val>
                                        </p:tav>
                                      </p:tavLst>
                                    </p:anim>
                                    <p:animEffect transition="in" filter="wipe(right)">
                                      <p:cBhvr>
                                        <p:cTn id="18" dur="500"/>
                                        <p:tgtEl>
                                          <p:spTgt spid="25604"/>
                                        </p:tgtEl>
                                      </p:cBhvr>
                                    </p:animEffect>
                                  </p:childTnLst>
                                </p:cTn>
                              </p:par>
                              <p:par>
                                <p:cTn id="19" presetID="12" presetClass="entr" presetSubtype="8" fill="hold" grpId="9" nodeType="withEffect">
                                  <p:stCondLst>
                                    <p:cond delay="0"/>
                                  </p:stCondLst>
                                  <p:childTnLst>
                                    <p:set>
                                      <p:cBhvr>
                                        <p:cTn id="20" dur="1" fill="hold">
                                          <p:stCondLst>
                                            <p:cond delay="0"/>
                                          </p:stCondLst>
                                        </p:cTn>
                                        <p:tgtEl>
                                          <p:spTgt spid="25605"/>
                                        </p:tgtEl>
                                        <p:attrNameLst>
                                          <p:attrName>style.visibility</p:attrName>
                                        </p:attrNameLst>
                                      </p:cBhvr>
                                      <p:to>
                                        <p:strVal val="visible"/>
                                      </p:to>
                                    </p:set>
                                    <p:anim calcmode="lin" valueType="num">
                                      <p:cBhvr>
                                        <p:cTn id="21" dur="500"/>
                                        <p:tgtEl>
                                          <p:spTgt spid="25605"/>
                                        </p:tgtEl>
                                        <p:attrNameLst>
                                          <p:attrName>ppt_x</p:attrName>
                                        </p:attrNameLst>
                                      </p:cBhvr>
                                      <p:tavLst>
                                        <p:tav tm="0">
                                          <p:val>
                                            <p:strVal val="#ppt_x-#ppt_w*1.125000"/>
                                          </p:val>
                                        </p:tav>
                                        <p:tav tm="100000">
                                          <p:val>
                                            <p:strVal val="#ppt_x"/>
                                          </p:val>
                                        </p:tav>
                                      </p:tavLst>
                                    </p:anim>
                                    <p:animEffect transition="in" filter="wipe(right)">
                                      <p:cBhvr>
                                        <p:cTn id="22" dur="500"/>
                                        <p:tgtEl>
                                          <p:spTgt spid="25605"/>
                                        </p:tgtEl>
                                      </p:cBhvr>
                                    </p:animEffect>
                                  </p:childTnLst>
                                </p:cTn>
                              </p:par>
                            </p:childTnLst>
                          </p:cTn>
                        </p:par>
                      </p:childTnLst>
                    </p:cTn>
                  </p:par>
                  <p:par>
                    <p:cTn id="23" fill="hold" nodeType="clickPar">
                      <p:stCondLst>
                        <p:cond delay="indefinite"/>
                        <p:cond evt="onBegin" delay="0">
                          <p:tn val="22"/>
                        </p:cond>
                      </p:stCondLst>
                      <p:childTnLst>
                        <p:par>
                          <p:cTn id="24" fill="hold" nodeType="withGroup">
                            <p:stCondLst>
                              <p:cond delay="indefinite"/>
                            </p:stCondLst>
                          </p:cTn>
                        </p:par>
                        <p:par>
                          <p:cTn id="25" fill="hold" nodeType="after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12298"/>
                                        </p:tgtEl>
                                        <p:attrNameLst>
                                          <p:attrName>style.visibility</p:attrName>
                                        </p:attrNameLst>
                                      </p:cBhvr>
                                      <p:to>
                                        <p:strVal val="visible"/>
                                      </p:to>
                                    </p:set>
                                    <p:animEffect transition="in" filter="box(in)">
                                      <p:cBhvr>
                                        <p:cTn id="28" dur="500"/>
                                        <p:tgtEl>
                                          <p:spTgt spid="12298"/>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2295"/>
                                        </p:tgtEl>
                                        <p:attrNameLst>
                                          <p:attrName>style.visibility</p:attrName>
                                        </p:attrNameLst>
                                      </p:cBhvr>
                                      <p:to>
                                        <p:strVal val="visible"/>
                                      </p:to>
                                    </p:set>
                                    <p:animEffect transition="in" filter="box(in)">
                                      <p:cBhvr>
                                        <p:cTn id="31" dur="500"/>
                                        <p:tgtEl>
                                          <p:spTgt spid="12295"/>
                                        </p:tgtEl>
                                      </p:cBhvr>
                                    </p:animEffect>
                                  </p:childTnLst>
                                </p:cTn>
                              </p:par>
                            </p:childTnLst>
                          </p:cTn>
                        </p:par>
                      </p:childTnLst>
                    </p:cTn>
                  </p:par>
                  <p:par>
                    <p:cTn id="32" fill="hold" nodeType="clickPar">
                      <p:stCondLst>
                        <p:cond delay="indefinite"/>
                        <p:cond evt="onBegin" delay="0">
                          <p:tn val="31"/>
                        </p:cond>
                      </p:stCondLst>
                      <p:childTnLst>
                        <p:par>
                          <p:cTn id="33" fill="hold" nodeType="withGroup">
                            <p:stCondLst>
                              <p:cond delay="indefinite"/>
                            </p:stCondLst>
                          </p:cTn>
                        </p:par>
                        <p:par>
                          <p:cTn id="34" fill="hold" nodeType="after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12299"/>
                                        </p:tgtEl>
                                        <p:attrNameLst>
                                          <p:attrName>style.visibility</p:attrName>
                                        </p:attrNameLst>
                                      </p:cBhvr>
                                      <p:to>
                                        <p:strVal val="visible"/>
                                      </p:to>
                                    </p:set>
                                    <p:animEffect transition="in" filter="box(in)">
                                      <p:cBhvr>
                                        <p:cTn id="37" dur="500"/>
                                        <p:tgtEl>
                                          <p:spTgt spid="12299"/>
                                        </p:tgtEl>
                                      </p:cBhvr>
                                    </p:animEffect>
                                  </p:childTnLst>
                                </p:cTn>
                              </p:par>
                              <p:par>
                                <p:cTn id="38" presetID="4" presetClass="entr" presetSubtype="16" fill="hold" grpId="1" nodeType="withEffect">
                                  <p:stCondLst>
                                    <p:cond delay="0"/>
                                  </p:stCondLst>
                                  <p:childTnLst>
                                    <p:set>
                                      <p:cBhvr>
                                        <p:cTn id="39" dur="1" fill="hold">
                                          <p:stCondLst>
                                            <p:cond delay="0"/>
                                          </p:stCondLst>
                                        </p:cTn>
                                        <p:tgtEl>
                                          <p:spTgt spid="12296"/>
                                        </p:tgtEl>
                                        <p:attrNameLst>
                                          <p:attrName>style.visibility</p:attrName>
                                        </p:attrNameLst>
                                      </p:cBhvr>
                                      <p:to>
                                        <p:strVal val="visible"/>
                                      </p:to>
                                    </p:set>
                                    <p:animEffect transition="in" filter="box(in)">
                                      <p:cBhvr>
                                        <p:cTn id="40" dur="500"/>
                                        <p:tgtEl>
                                          <p:spTgt spid="12296"/>
                                        </p:tgtEl>
                                      </p:cBhvr>
                                    </p:animEffect>
                                  </p:childTnLst>
                                </p:cTn>
                              </p:par>
                              <p:par>
                                <p:cTn id="41" presetID="4" presetClass="entr" presetSubtype="16" fill="hold" grpId="4" nodeType="withEffect">
                                  <p:stCondLst>
                                    <p:cond delay="0"/>
                                  </p:stCondLst>
                                  <p:childTnLst>
                                    <p:set>
                                      <p:cBhvr>
                                        <p:cTn id="42" dur="1" fill="hold">
                                          <p:stCondLst>
                                            <p:cond delay="0"/>
                                          </p:stCondLst>
                                        </p:cTn>
                                        <p:tgtEl>
                                          <p:spTgt spid="12302"/>
                                        </p:tgtEl>
                                        <p:attrNameLst>
                                          <p:attrName>style.visibility</p:attrName>
                                        </p:attrNameLst>
                                      </p:cBhvr>
                                      <p:to>
                                        <p:strVal val="visible"/>
                                      </p:to>
                                    </p:set>
                                    <p:animEffect transition="in" filter="box(in)">
                                      <p:cBhvr>
                                        <p:cTn id="43" dur="500"/>
                                        <p:tgtEl>
                                          <p:spTgt spid="12302"/>
                                        </p:tgtEl>
                                      </p:cBhvr>
                                    </p:animEffect>
                                  </p:childTnLst>
                                </p:cTn>
                              </p:par>
                              <p:par>
                                <p:cTn id="44" presetID="4" presetClass="entr" presetSubtype="16" fill="hold" grpId="3" nodeType="withEffect">
                                  <p:stCondLst>
                                    <p:cond delay="0"/>
                                  </p:stCondLst>
                                  <p:childTnLst>
                                    <p:set>
                                      <p:cBhvr>
                                        <p:cTn id="45" dur="1" fill="hold">
                                          <p:stCondLst>
                                            <p:cond delay="0"/>
                                          </p:stCondLst>
                                        </p:cTn>
                                        <p:tgtEl>
                                          <p:spTgt spid="12301"/>
                                        </p:tgtEl>
                                        <p:attrNameLst>
                                          <p:attrName>style.visibility</p:attrName>
                                        </p:attrNameLst>
                                      </p:cBhvr>
                                      <p:to>
                                        <p:strVal val="visible"/>
                                      </p:to>
                                    </p:set>
                                    <p:animEffect transition="in" filter="box(in)">
                                      <p:cBhvr>
                                        <p:cTn id="46" dur="500"/>
                                        <p:tgtEl>
                                          <p:spTgt spid="12301"/>
                                        </p:tgtEl>
                                      </p:cBhvr>
                                    </p:animEffect>
                                  </p:childTnLst>
                                </p:cTn>
                              </p:par>
                              <p:par>
                                <p:cTn id="47" presetID="4" presetClass="entr" presetSubtype="16" fill="hold" grpId="5" nodeType="withEffect">
                                  <p:stCondLst>
                                    <p:cond delay="0"/>
                                  </p:stCondLst>
                                  <p:childTnLst>
                                    <p:set>
                                      <p:cBhvr>
                                        <p:cTn id="48" dur="1" fill="hold">
                                          <p:stCondLst>
                                            <p:cond delay="0"/>
                                          </p:stCondLst>
                                        </p:cTn>
                                        <p:tgtEl>
                                          <p:spTgt spid="12303"/>
                                        </p:tgtEl>
                                        <p:attrNameLst>
                                          <p:attrName>style.visibility</p:attrName>
                                        </p:attrNameLst>
                                      </p:cBhvr>
                                      <p:to>
                                        <p:strVal val="visible"/>
                                      </p:to>
                                    </p:set>
                                    <p:animEffect transition="in" filter="box(in)">
                                      <p:cBhvr>
                                        <p:cTn id="49" dur="500"/>
                                        <p:tgtEl>
                                          <p:spTgt spid="12303"/>
                                        </p:tgtEl>
                                      </p:cBhvr>
                                    </p:animEffect>
                                  </p:childTnLst>
                                </p:cTn>
                              </p:par>
                            </p:childTnLst>
                          </p:cTn>
                        </p:par>
                      </p:childTnLst>
                    </p:cTn>
                  </p:par>
                  <p:par>
                    <p:cTn id="50" fill="hold" nodeType="clickPar">
                      <p:stCondLst>
                        <p:cond delay="indefinite"/>
                        <p:cond evt="onBegin" delay="0">
                          <p:tn val="49"/>
                        </p:cond>
                      </p:stCondLst>
                      <p:childTnLst>
                        <p:par>
                          <p:cTn id="51" fill="hold" nodeType="withGroup">
                            <p:stCondLst>
                              <p:cond delay="indefinite"/>
                            </p:stCondLst>
                          </p:cTn>
                        </p:par>
                        <p:par>
                          <p:cTn id="52" fill="hold" nodeType="afterGroup">
                            <p:stCondLst>
                              <p:cond delay="0"/>
                            </p:stCondLst>
                            <p:childTnLst>
                              <p:par>
                                <p:cTn id="53" presetID="4" presetClass="entr" presetSubtype="16" fill="hold" nodeType="clickEffect">
                                  <p:stCondLst>
                                    <p:cond delay="0"/>
                                  </p:stCondLst>
                                  <p:childTnLst>
                                    <p:set>
                                      <p:cBhvr>
                                        <p:cTn id="54" dur="1" fill="hold">
                                          <p:stCondLst>
                                            <p:cond delay="0"/>
                                          </p:stCondLst>
                                        </p:cTn>
                                        <p:tgtEl>
                                          <p:spTgt spid="12300"/>
                                        </p:tgtEl>
                                        <p:attrNameLst>
                                          <p:attrName>style.visibility</p:attrName>
                                        </p:attrNameLst>
                                      </p:cBhvr>
                                      <p:to>
                                        <p:strVal val="visible"/>
                                      </p:to>
                                    </p:set>
                                    <p:animEffect transition="in" filter="box(in)">
                                      <p:cBhvr>
                                        <p:cTn id="55" dur="500"/>
                                        <p:tgtEl>
                                          <p:spTgt spid="12300"/>
                                        </p:tgtEl>
                                      </p:cBhvr>
                                    </p:animEffect>
                                  </p:childTnLst>
                                </p:cTn>
                              </p:par>
                              <p:par>
                                <p:cTn id="56" presetID="4" presetClass="entr" presetSubtype="16" fill="hold" grpId="2" nodeType="withEffect">
                                  <p:stCondLst>
                                    <p:cond delay="0"/>
                                  </p:stCondLst>
                                  <p:childTnLst>
                                    <p:set>
                                      <p:cBhvr>
                                        <p:cTn id="57" dur="1" fill="hold">
                                          <p:stCondLst>
                                            <p:cond delay="0"/>
                                          </p:stCondLst>
                                        </p:cTn>
                                        <p:tgtEl>
                                          <p:spTgt spid="12297"/>
                                        </p:tgtEl>
                                        <p:attrNameLst>
                                          <p:attrName>style.visibility</p:attrName>
                                        </p:attrNameLst>
                                      </p:cBhvr>
                                      <p:to>
                                        <p:strVal val="visible"/>
                                      </p:to>
                                    </p:set>
                                    <p:animEffect transition="in" filter="box(in)">
                                      <p:cBhvr>
                                        <p:cTn id="58" dur="500"/>
                                        <p:tgtEl>
                                          <p:spTgt spid="12297"/>
                                        </p:tgtEl>
                                      </p:cBhvr>
                                    </p:animEffect>
                                  </p:childTnLst>
                                </p:cTn>
                              </p:par>
                            </p:childTnLst>
                          </p:cTn>
                        </p:par>
                      </p:childTnLst>
                    </p:cTn>
                  </p:par>
                  <p:par>
                    <p:cTn id="59" fill="hold" nodeType="clickPar">
                      <p:stCondLst>
                        <p:cond delay="indefinite"/>
                        <p:cond evt="onBegin" delay="0">
                          <p:tn val="58"/>
                        </p:cond>
                      </p:stCondLst>
                      <p:childTnLst>
                        <p:par>
                          <p:cTn id="60" fill="hold" nodeType="withGroup">
                            <p:stCondLst>
                              <p:cond delay="indefinite"/>
                            </p:stCondLst>
                          </p:cTn>
                        </p:par>
                        <p:par>
                          <p:cTn id="61" fill="hold" nodeType="afterGroup">
                            <p:stCondLst>
                              <p:cond delay="0"/>
                            </p:stCondLst>
                            <p:childTnLst>
                              <p:par>
                                <p:cTn id="62" presetID="12" presetClass="entr" presetSubtype="4" fill="hold" grpId="10" nodeType="clickEffect">
                                  <p:stCondLst>
                                    <p:cond delay="0"/>
                                  </p:stCondLst>
                                  <p:childTnLst>
                                    <p:set>
                                      <p:cBhvr>
                                        <p:cTn id="63" dur="1" fill="hold">
                                          <p:stCondLst>
                                            <p:cond delay="0"/>
                                          </p:stCondLst>
                                        </p:cTn>
                                        <p:tgtEl>
                                          <p:spTgt spid="26628"/>
                                        </p:tgtEl>
                                        <p:attrNameLst>
                                          <p:attrName>style.visibility</p:attrName>
                                        </p:attrNameLst>
                                      </p:cBhvr>
                                      <p:to>
                                        <p:strVal val="visible"/>
                                      </p:to>
                                    </p:set>
                                    <p:anim calcmode="lin" valueType="num">
                                      <p:cBhvr>
                                        <p:cTn id="64" dur="500"/>
                                        <p:tgtEl>
                                          <p:spTgt spid="26628"/>
                                        </p:tgtEl>
                                        <p:attrNameLst>
                                          <p:attrName>ppt_y</p:attrName>
                                        </p:attrNameLst>
                                      </p:cBhvr>
                                      <p:tavLst>
                                        <p:tav tm="0">
                                          <p:val>
                                            <p:strVal val="#ppt_y+#ppt_h*1.125000"/>
                                          </p:val>
                                        </p:tav>
                                        <p:tav tm="100000">
                                          <p:val>
                                            <p:strVal val="#ppt_y"/>
                                          </p:val>
                                        </p:tav>
                                      </p:tavLst>
                                    </p:anim>
                                    <p:animEffect transition="in" filter="wipe(up)">
                                      <p:cBhvr>
                                        <p:cTn id="65" dur="500"/>
                                        <p:tgtEl>
                                          <p:spTgt spid="26628"/>
                                        </p:tgtEl>
                                      </p:cBhvr>
                                    </p:animEffect>
                                  </p:childTnLst>
                                </p:cTn>
                              </p:par>
                            </p:childTnLst>
                          </p:cTn>
                        </p:par>
                      </p:childTnLst>
                    </p:cTn>
                  </p:par>
                  <p:par>
                    <p:cTn id="66" fill="hold" nodeType="clickPar">
                      <p:stCondLst>
                        <p:cond delay="indefinite"/>
                        <p:cond evt="onBegin" delay="0">
                          <p:tn val="65"/>
                        </p:cond>
                      </p:stCondLst>
                      <p:childTnLst>
                        <p:par>
                          <p:cTn id="67" fill="hold" nodeType="withGroup">
                            <p:stCondLst>
                              <p:cond delay="indefinite"/>
                            </p:stCondLst>
                          </p:cTn>
                        </p:par>
                        <p:par>
                          <p:cTn id="68" fill="hold" nodeType="afterGroup">
                            <p:stCondLst>
                              <p:cond delay="0"/>
                            </p:stCondLst>
                            <p:childTnLst>
                              <p:par>
                                <p:cTn id="69" presetID="12" presetClass="entr" presetSubtype="4" fill="hold" grpId="11"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p:tgtEl>
                                          <p:spTgt spid="7"/>
                                        </p:tgtEl>
                                        <p:attrNameLst>
                                          <p:attrName>ppt_y</p:attrName>
                                        </p:attrNameLst>
                                      </p:cBhvr>
                                      <p:tavLst>
                                        <p:tav tm="0">
                                          <p:val>
                                            <p:strVal val="#ppt_y+#ppt_h*1.125000"/>
                                          </p:val>
                                        </p:tav>
                                        <p:tav tm="100000">
                                          <p:val>
                                            <p:strVal val="#ppt_y"/>
                                          </p:val>
                                        </p:tav>
                                      </p:tavLst>
                                    </p:anim>
                                    <p:animEffect transition="in" filter="wipe(up)">
                                      <p:cBhvr>
                                        <p:cTn id="72" dur="500"/>
                                        <p:tgtEl>
                                          <p:spTgt spid="7"/>
                                        </p:tgtEl>
                                      </p:cBhvr>
                                    </p:animEffect>
                                  </p:childTnLst>
                                </p:cTn>
                              </p:par>
                            </p:childTnLst>
                          </p:cTn>
                        </p:par>
                      </p:childTnLst>
                    </p:cTn>
                  </p:par>
                  <p:par>
                    <p:cTn id="73" fill="hold" nodeType="clickPar">
                      <p:stCondLst>
                        <p:cond delay="indefinite"/>
                        <p:cond evt="onBegin" delay="0">
                          <p:tn val="72"/>
                        </p:cond>
                      </p:stCondLst>
                      <p:childTnLst>
                        <p:par>
                          <p:cTn id="74" fill="hold" nodeType="withGroup">
                            <p:stCondLst>
                              <p:cond delay="indefinite"/>
                            </p:stCondLst>
                          </p:cTn>
                        </p:par>
                        <p:par>
                          <p:cTn id="75" fill="hold" nodeType="afterGroup">
                            <p:stCondLst>
                              <p:cond delay="0"/>
                            </p:stCondLst>
                            <p:childTnLst>
                              <p:par>
                                <p:cTn id="76" presetID="12" presetClass="entr" presetSubtype="4" fill="hold" grpId="12" nodeType="click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500"/>
                                        <p:tgtEl>
                                          <p:spTgt spid="8"/>
                                        </p:tgtEl>
                                        <p:attrNameLst>
                                          <p:attrName>ppt_y</p:attrName>
                                        </p:attrNameLst>
                                      </p:cBhvr>
                                      <p:tavLst>
                                        <p:tav tm="0">
                                          <p:val>
                                            <p:strVal val="#ppt_y+#ppt_h*1.125000"/>
                                          </p:val>
                                        </p:tav>
                                        <p:tav tm="100000">
                                          <p:val>
                                            <p:strVal val="#ppt_y"/>
                                          </p:val>
                                        </p:tav>
                                      </p:tavLst>
                                    </p:anim>
                                    <p:animEffect transition="in" filter="wipe(up)">
                                      <p:cBhvr>
                                        <p:cTn id="7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p:bldP spid="12296" grpId="1"/>
      <p:bldP spid="12297" grpId="2"/>
      <p:bldP spid="12301" grpId="3"/>
      <p:bldP spid="12302" grpId="4"/>
      <p:bldP spid="12303" grpId="5"/>
      <p:bldP spid="4" grpId="6"/>
      <p:bldP spid="25603" grpId="7"/>
      <p:bldP spid="25604" grpId="8"/>
      <p:bldP spid="25605" grpId="9"/>
      <p:bldP spid="26628" grpId="10"/>
      <p:bldP spid="7" grpId="11"/>
      <p:bldP spid="8" grpId="1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5"/>
          <p:cNvGrpSpPr/>
          <p:nvPr/>
        </p:nvGrpSpPr>
        <p:grpSpPr>
          <a:xfrm>
            <a:off x="3829050" y="4768850"/>
            <a:ext cx="4572000" cy="647700"/>
            <a:chOff x="72" y="-86"/>
            <a:chExt cx="2845" cy="408"/>
          </a:xfrm>
        </p:grpSpPr>
        <p:sp>
          <p:nvSpPr>
            <p:cNvPr id="48130" name="Line 6"/>
            <p:cNvSpPr/>
            <p:nvPr/>
          </p:nvSpPr>
          <p:spPr>
            <a:xfrm>
              <a:off x="106" y="308"/>
              <a:ext cx="2659" cy="14"/>
            </a:xfrm>
            <a:prstGeom prst="line">
              <a:avLst/>
            </a:prstGeom>
            <a:ln w="38100" cap="flat" cmpd="sng">
              <a:solidFill>
                <a:srgbClr val="FF0000"/>
              </a:solidFill>
              <a:prstDash val="solid"/>
              <a:round/>
              <a:headEnd type="none" w="med" len="med"/>
              <a:tailEnd type="triangle" w="sm" len="lg"/>
            </a:ln>
          </p:spPr>
          <p:txBody>
            <a:bodyPr/>
            <a:lstStyle/>
            <a:p/>
          </p:txBody>
        </p:sp>
        <p:sp>
          <p:nvSpPr>
            <p:cNvPr id="578567" name="Text Box 7"/>
            <p:cNvSpPr txBox="1">
              <a:spLocks noChangeArrowheads="1"/>
            </p:cNvSpPr>
            <p:nvPr/>
          </p:nvSpPr>
          <p:spPr bwMode="auto">
            <a:xfrm>
              <a:off x="72" y="-86"/>
              <a:ext cx="2845" cy="329"/>
            </a:xfrm>
            <a:prstGeom prst="rect">
              <a:avLst/>
            </a:prstGeom>
            <a:solidFill>
              <a:srgbClr val="CCFFFF"/>
            </a:solidFill>
            <a:ln w="9525">
              <a:solidFill>
                <a:srgbClr val="FF0000"/>
              </a:solidFill>
              <a:miter lim="800000"/>
            </a:ln>
            <a:effectLst/>
          </p:spPr>
          <p:txBody>
            <a:bodyPr>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rPr>
                <a:t>总统任命法官需参议院批准</a:t>
              </a:r>
              <a:endParaRPr kumimoji="0" lang="zh-CN" altLang="en-US" sz="28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endParaRPr>
            </a:p>
          </p:txBody>
        </p:sp>
      </p:grpSp>
      <p:sp>
        <p:nvSpPr>
          <p:cNvPr id="34847" name="Line 9"/>
          <p:cNvSpPr/>
          <p:nvPr/>
        </p:nvSpPr>
        <p:spPr>
          <a:xfrm flipH="1" flipV="1">
            <a:off x="3870325" y="5589588"/>
            <a:ext cx="4435475" cy="19050"/>
          </a:xfrm>
          <a:prstGeom prst="line">
            <a:avLst/>
          </a:prstGeom>
          <a:ln w="38100" cap="flat" cmpd="sng">
            <a:solidFill>
              <a:schemeClr val="tx1"/>
            </a:solidFill>
            <a:prstDash val="solid"/>
            <a:round/>
            <a:headEnd type="none" w="med" len="med"/>
            <a:tailEnd type="triangle" w="sm" len="lg"/>
          </a:ln>
        </p:spPr>
        <p:txBody>
          <a:bodyPr/>
          <a:lstStyle/>
          <a:p/>
        </p:txBody>
      </p:sp>
      <p:sp>
        <p:nvSpPr>
          <p:cNvPr id="578570" name="Rectangle 10"/>
          <p:cNvSpPr>
            <a:spLocks noChangeArrowheads="1"/>
          </p:cNvSpPr>
          <p:nvPr/>
        </p:nvSpPr>
        <p:spPr bwMode="auto">
          <a:xfrm>
            <a:off x="4114800" y="5699125"/>
            <a:ext cx="4254500" cy="522288"/>
          </a:xfrm>
          <a:prstGeom prst="rect">
            <a:avLst/>
          </a:prstGeom>
          <a:solidFill>
            <a:srgbClr val="003300"/>
          </a:solidFill>
          <a:ln w="9525">
            <a:solidFill>
              <a:schemeClr val="tx1"/>
            </a:solidFill>
            <a:miter lim="800000"/>
          </a:ln>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FF66"/>
                </a:solidFill>
                <a:effectLst>
                  <a:outerShdw blurRad="38100" dist="38100" dir="2700000" algn="tl">
                    <a:srgbClr val="000000"/>
                  </a:outerShdw>
                </a:effectLst>
                <a:uLnTx/>
                <a:uFillTx/>
                <a:latin typeface="Times New Roman" pitchFamily="18" charset="0"/>
                <a:ea typeface="宋体" pitchFamily="2" charset="-122"/>
                <a:cs typeface="+mn-cs"/>
              </a:rPr>
              <a:t>最高法院可宣布法律违宪</a:t>
            </a:r>
            <a:endParaRPr kumimoji="0" lang="en-US" altLang="zh-CN" sz="2800" b="1" i="0" u="none" strike="noStrike" kern="1200" cap="none" spc="0" normalizeH="0" baseline="0" noProof="0">
              <a:ln>
                <a:noFill/>
              </a:ln>
              <a:solidFill>
                <a:srgbClr val="FFFF66"/>
              </a:solidFill>
              <a:effectLst>
                <a:outerShdw blurRad="38100" dist="38100" dir="2700000" algn="tl">
                  <a:srgbClr val="000000"/>
                </a:outerShdw>
              </a:effectLst>
              <a:uLnTx/>
              <a:uFillTx/>
              <a:latin typeface="Times New Roman" pitchFamily="18" charset="0"/>
              <a:ea typeface="宋体" pitchFamily="2" charset="-122"/>
              <a:cs typeface="+mn-cs"/>
            </a:endParaRPr>
          </a:p>
        </p:txBody>
      </p:sp>
      <p:grpSp>
        <p:nvGrpSpPr>
          <p:cNvPr id="48134" name="Group 11"/>
          <p:cNvGrpSpPr/>
          <p:nvPr/>
        </p:nvGrpSpPr>
        <p:grpSpPr>
          <a:xfrm>
            <a:off x="1752600" y="4608513"/>
            <a:ext cx="1944688" cy="1817687"/>
            <a:chExt cx="1152" cy="1413"/>
          </a:xfrm>
        </p:grpSpPr>
        <p:sp>
          <p:nvSpPr>
            <p:cNvPr id="578572" name="Text Box 12"/>
            <p:cNvSpPr txBox="1">
              <a:spLocks noChangeArrowheads="1"/>
            </p:cNvSpPr>
            <p:nvPr/>
          </p:nvSpPr>
          <p:spPr bwMode="auto">
            <a:xfrm>
              <a:off x="95" y="576"/>
              <a:ext cx="983" cy="837"/>
            </a:xfrm>
            <a:prstGeom prst="rect">
              <a:avLst/>
            </a:prstGeom>
            <a:noFill/>
            <a:ln w="9525">
              <a:noFill/>
              <a:miter lim="800000"/>
            </a:ln>
            <a:effectLst/>
          </p:spPr>
          <p:txBody>
            <a:bodyPr>
              <a:spAutoFit/>
            </a:bodyPr>
            <a:lstStyle/>
            <a:p>
              <a:pPr marR="0" algn="ctr" defTabSz="914400" fontAlgn="auto">
                <a:buClrTx/>
                <a:buSzTx/>
                <a:buFontTx/>
                <a:defRPr/>
              </a:pPr>
              <a:r>
                <a:rPr kumimoji="0" lang="zh-CN" sz="3200" b="1" kern="1200" cap="none" spc="0" normalizeH="0" baseline="0" noProof="0">
                  <a:solidFill>
                    <a:srgbClr val="FF0000"/>
                  </a:solidFill>
                  <a:effectLst>
                    <a:outerShdw blurRad="38100" dist="38100" dir="2700000" algn="tl">
                      <a:srgbClr val="C0C0C0"/>
                    </a:outerShdw>
                  </a:effectLst>
                  <a:latin typeface="Times New Roman" pitchFamily="18" charset="0"/>
                  <a:ea typeface="华文新魏" panose="02010800040101010101" pitchFamily="2" charset="-122"/>
                  <a:cs typeface="+mn-cs"/>
                </a:rPr>
                <a:t>国会</a:t>
              </a:r>
              <a:endParaRPr kumimoji="0" lang="zh-CN" sz="3200" kern="1200" cap="none" spc="0" normalizeH="0" baseline="0" noProof="0">
                <a:solidFill>
                  <a:schemeClr val="accent2"/>
                </a:solidFill>
                <a:effectLst>
                  <a:outerShdw blurRad="38100" dist="38100" dir="2700000" algn="tl">
                    <a:srgbClr val="C0C0C0"/>
                  </a:outerShdw>
                </a:effectLst>
                <a:latin typeface="Times New Roman" pitchFamily="18" charset="0"/>
                <a:ea typeface="华文新魏" panose="02010800040101010101" pitchFamily="2" charset="-122"/>
                <a:cs typeface="+mn-cs"/>
              </a:endParaRPr>
            </a:p>
            <a:p>
              <a:pPr marR="0" algn="ctr" defTabSz="914400" fontAlgn="auto">
                <a:buClrTx/>
                <a:buSzTx/>
                <a:buFontTx/>
                <a:defRPr/>
              </a:pPr>
              <a:r>
                <a:rPr kumimoji="0" lang="zh-CN" sz="3200" b="1" kern="1200" cap="none" spc="0" normalizeH="0" baseline="0" noProof="0">
                  <a:solidFill>
                    <a:srgbClr val="0000FF"/>
                  </a:solidFill>
                  <a:effectLst>
                    <a:outerShdw blurRad="38100" dist="38100" dir="2700000" algn="tl">
                      <a:srgbClr val="C0C0C0"/>
                    </a:outerShdw>
                  </a:effectLst>
                  <a:latin typeface="Times New Roman" pitchFamily="18" charset="0"/>
                  <a:ea typeface="华文新魏" panose="02010800040101010101" pitchFamily="2" charset="-122"/>
                  <a:cs typeface="+mn-cs"/>
                </a:rPr>
                <a:t>立法权</a:t>
              </a:r>
              <a:endParaRPr kumimoji="0" lang="zh-CN" sz="3200" kern="1200" cap="none" spc="0" normalizeH="0" baseline="0" noProof="0">
                <a:latin typeface="Times New Roman" pitchFamily="18" charset="0"/>
                <a:ea typeface="隶书" panose="02010509060101010101" charset="-122"/>
                <a:cs typeface="+mn-cs"/>
              </a:endParaRPr>
            </a:p>
          </p:txBody>
        </p:sp>
        <p:sp>
          <p:nvSpPr>
            <p:cNvPr id="48136" name="Line 13"/>
            <p:cNvSpPr/>
            <p:nvPr/>
          </p:nvSpPr>
          <p:spPr>
            <a:xfrm>
              <a:off x="0" y="1080"/>
              <a:ext cx="1152" cy="0"/>
            </a:xfrm>
            <a:prstGeom prst="line">
              <a:avLst/>
            </a:prstGeom>
            <a:ln w="38100">
              <a:noFill/>
            </a:ln>
          </p:spPr>
          <p:txBody>
            <a:bodyPr/>
            <a:lstStyle/>
            <a:p/>
          </p:txBody>
        </p:sp>
        <p:sp>
          <p:nvSpPr>
            <p:cNvPr id="48137" name="Rectangle 14"/>
            <p:cNvSpPr/>
            <p:nvPr/>
          </p:nvSpPr>
          <p:spPr>
            <a:xfrm>
              <a:off x="0" y="0"/>
              <a:ext cx="1152" cy="1344"/>
            </a:xfrm>
            <a:prstGeom prst="rect">
              <a:avLst/>
            </a:prstGeom>
            <a:noFill/>
            <a:ln w="28575">
              <a:noFill/>
            </a:ln>
          </p:spPr>
          <p:txBody>
            <a:bodyPr wrap="none" anchor="ctr"/>
            <a:lstStyle/>
            <a:p>
              <a:endParaRPr lang="zh-CN" altLang="en-US">
                <a:latin typeface="Arial" pitchFamily="34" charset="0"/>
                <a:ea typeface="宋体" pitchFamily="2" charset="-122"/>
              </a:endParaRPr>
            </a:p>
          </p:txBody>
        </p:sp>
        <p:pic>
          <p:nvPicPr>
            <p:cNvPr id="48138" name="Picture 15" descr="美国白宫"/>
            <p:cNvPicPr>
              <a:picLocks noChangeAspect="1"/>
            </p:cNvPicPr>
            <p:nvPr/>
          </p:nvPicPr>
          <p:blipFill>
            <a:blip r:embed="rId2"/>
            <a:stretch>
              <a:fillRect/>
            </a:stretch>
          </p:blipFill>
          <p:spPr>
            <a:xfrm>
              <a:off x="0" y="0"/>
              <a:ext cx="1152" cy="625"/>
            </a:xfrm>
            <a:prstGeom prst="rect">
              <a:avLst/>
            </a:prstGeom>
            <a:noFill/>
            <a:ln w="9525">
              <a:noFill/>
            </a:ln>
          </p:spPr>
        </p:pic>
      </p:grpSp>
      <p:grpSp>
        <p:nvGrpSpPr>
          <p:cNvPr id="48139" name="Group 16"/>
          <p:cNvGrpSpPr/>
          <p:nvPr/>
        </p:nvGrpSpPr>
        <p:grpSpPr>
          <a:xfrm>
            <a:off x="5446713" y="668338"/>
            <a:ext cx="1951037" cy="2025650"/>
            <a:chOff x="-1" y="0"/>
            <a:chExt cx="1153" cy="1357"/>
          </a:xfrm>
        </p:grpSpPr>
        <p:sp>
          <p:nvSpPr>
            <p:cNvPr id="578577" name="Text Box 17"/>
            <p:cNvSpPr txBox="1">
              <a:spLocks noChangeArrowheads="1"/>
            </p:cNvSpPr>
            <p:nvPr/>
          </p:nvSpPr>
          <p:spPr bwMode="auto">
            <a:xfrm>
              <a:off x="44" y="636"/>
              <a:ext cx="983" cy="721"/>
            </a:xfrm>
            <a:prstGeom prst="rect">
              <a:avLst/>
            </a:prstGeom>
            <a:noFill/>
            <a:ln w="9525">
              <a:noFill/>
              <a:miter lim="800000"/>
            </a:ln>
            <a:effectLst/>
          </p:spPr>
          <p:txBody>
            <a:bodyPr>
              <a:spAutoFit/>
            </a:bodyPr>
            <a:lstStyle/>
            <a:p>
              <a:pPr marR="0" algn="ctr" defTabSz="914400" fontAlgn="auto">
                <a:buClrTx/>
                <a:buSzTx/>
                <a:buFontTx/>
                <a:defRPr/>
              </a:pPr>
              <a:r>
                <a:rPr kumimoji="0" lang="zh-CN" sz="3200" b="1" kern="1200" cap="none" spc="0" normalizeH="0" baseline="0" noProof="0">
                  <a:solidFill>
                    <a:srgbClr val="FF0000"/>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rPr>
                <a:t>总统</a:t>
              </a:r>
              <a:endParaRPr kumimoji="0" lang="zh-CN" sz="3200" b="1" kern="1200" cap="none" spc="0" normalizeH="0" baseline="0" noProof="0">
                <a:solidFill>
                  <a:schemeClr val="accent2"/>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endParaRPr>
            </a:p>
            <a:p>
              <a:pPr marR="0" algn="ctr" defTabSz="914400" fontAlgn="auto">
                <a:buClrTx/>
                <a:buSzTx/>
                <a:buFontTx/>
                <a:defRPr/>
              </a:pPr>
              <a:r>
                <a:rPr kumimoji="0" lang="zh-CN" sz="3200" b="1" kern="1200" cap="none" spc="0" normalizeH="0" baseline="0" noProof="0">
                  <a:solidFill>
                    <a:srgbClr val="0000FF"/>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rPr>
                <a:t>行政权</a:t>
              </a:r>
            </a:p>
          </p:txBody>
        </p:sp>
        <p:pic>
          <p:nvPicPr>
            <p:cNvPr id="48141" name="Picture 18" descr="白宫"/>
            <p:cNvPicPr>
              <a:picLocks noChangeAspect="1"/>
            </p:cNvPicPr>
            <p:nvPr/>
          </p:nvPicPr>
          <p:blipFill>
            <a:blip r:embed="rId3"/>
            <a:stretch>
              <a:fillRect/>
            </a:stretch>
          </p:blipFill>
          <p:spPr>
            <a:xfrm>
              <a:off x="-1" y="6"/>
              <a:ext cx="1152" cy="669"/>
            </a:xfrm>
            <a:prstGeom prst="rect">
              <a:avLst/>
            </a:prstGeom>
            <a:noFill/>
            <a:ln w="9525">
              <a:noFill/>
            </a:ln>
          </p:spPr>
        </p:pic>
        <p:sp>
          <p:nvSpPr>
            <p:cNvPr id="48142" name="Rectangle 19"/>
            <p:cNvSpPr/>
            <p:nvPr/>
          </p:nvSpPr>
          <p:spPr>
            <a:xfrm>
              <a:off x="0" y="0"/>
              <a:ext cx="1152" cy="1296"/>
            </a:xfrm>
            <a:prstGeom prst="rect">
              <a:avLst/>
            </a:prstGeom>
            <a:noFill/>
            <a:ln w="28575">
              <a:noFill/>
            </a:ln>
          </p:spPr>
          <p:txBody>
            <a:bodyPr wrap="none" anchor="ctr"/>
            <a:lstStyle/>
            <a:p>
              <a:endParaRPr lang="zh-CN" altLang="en-US">
                <a:latin typeface="Arial" pitchFamily="34" charset="0"/>
                <a:ea typeface="宋体" pitchFamily="2" charset="-122"/>
              </a:endParaRPr>
            </a:p>
          </p:txBody>
        </p:sp>
        <p:sp>
          <p:nvSpPr>
            <p:cNvPr id="48143" name="Line 20"/>
            <p:cNvSpPr/>
            <p:nvPr/>
          </p:nvSpPr>
          <p:spPr>
            <a:xfrm>
              <a:off x="0" y="960"/>
              <a:ext cx="1152" cy="0"/>
            </a:xfrm>
            <a:prstGeom prst="line">
              <a:avLst/>
            </a:prstGeom>
            <a:ln w="38100">
              <a:noFill/>
            </a:ln>
          </p:spPr>
          <p:txBody>
            <a:bodyPr/>
            <a:lstStyle/>
            <a:p/>
          </p:txBody>
        </p:sp>
      </p:grpSp>
      <p:grpSp>
        <p:nvGrpSpPr>
          <p:cNvPr id="48144" name="Group 21"/>
          <p:cNvGrpSpPr/>
          <p:nvPr/>
        </p:nvGrpSpPr>
        <p:grpSpPr>
          <a:xfrm>
            <a:off x="8875713" y="5049520"/>
            <a:ext cx="2047875" cy="1871663"/>
            <a:chOff x="48" y="0"/>
            <a:chExt cx="1202" cy="1344"/>
          </a:xfrm>
        </p:grpSpPr>
        <p:sp>
          <p:nvSpPr>
            <p:cNvPr id="578582" name="Text Box 22"/>
            <p:cNvSpPr txBox="1">
              <a:spLocks noChangeArrowheads="1"/>
            </p:cNvSpPr>
            <p:nvPr/>
          </p:nvSpPr>
          <p:spPr bwMode="auto">
            <a:xfrm>
              <a:off x="187" y="441"/>
              <a:ext cx="1063" cy="773"/>
            </a:xfrm>
            <a:prstGeom prst="rect">
              <a:avLst/>
            </a:prstGeom>
            <a:noFill/>
            <a:ln w="9525">
              <a:noFill/>
              <a:miter lim="800000"/>
            </a:ln>
            <a:effectLst/>
          </p:spPr>
          <p:txBody>
            <a:bodyPr wrap="none">
              <a:spAutoFit/>
            </a:bodyPr>
            <a:lstStyle/>
            <a:p>
              <a:pPr marR="0" algn="ctr" defTabSz="914400" fontAlgn="auto">
                <a:buClrTx/>
                <a:buSzTx/>
                <a:buFontTx/>
                <a:defRPr/>
              </a:pPr>
              <a:r>
                <a:rPr kumimoji="0" lang="zh-CN" sz="3200" b="1" kern="1200" cap="none" spc="0" normalizeH="0" baseline="0" noProof="0">
                  <a:solidFill>
                    <a:srgbClr val="FF0000"/>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rPr>
                <a:t>最高法院</a:t>
              </a:r>
              <a:endParaRPr kumimoji="0" lang="zh-CN" sz="3200" kern="1200" cap="none" spc="0" normalizeH="0" baseline="0" noProof="0">
                <a:solidFill>
                  <a:schemeClr val="accent2"/>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endParaRPr>
            </a:p>
            <a:p>
              <a:pPr marR="0" algn="ctr" defTabSz="914400" fontAlgn="auto">
                <a:buClrTx/>
                <a:buSzTx/>
                <a:buFontTx/>
                <a:defRPr/>
              </a:pPr>
              <a:r>
                <a:rPr kumimoji="0" lang="zh-CN" sz="3200" b="1" kern="1200" cap="none" spc="0" normalizeH="0" baseline="0" noProof="0">
                  <a:solidFill>
                    <a:srgbClr val="0000FF"/>
                  </a:solidFill>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rPr>
                <a:t>司法权</a:t>
              </a:r>
              <a:endParaRPr kumimoji="0" lang="zh-CN" sz="3200" kern="1200" cap="none" spc="0" normalizeH="0" baseline="0" noProof="0">
                <a:effectLst>
                  <a:outerShdw blurRad="38100" dist="38100" dir="2700000" algn="tl">
                    <a:srgbClr val="C0C0C0"/>
                  </a:outerShdw>
                </a:effectLst>
                <a:latin typeface="Times New Roman" pitchFamily="18" charset="0"/>
                <a:ea typeface="华文新魏" panose="02010800040101010101" pitchFamily="2" charset="-122"/>
                <a:cs typeface="+mn-cs"/>
                <a:sym typeface="Arial" pitchFamily="34" charset="0"/>
              </a:endParaRPr>
            </a:p>
          </p:txBody>
        </p:sp>
        <p:sp>
          <p:nvSpPr>
            <p:cNvPr id="48146" name="Rectangle 24"/>
            <p:cNvSpPr/>
            <p:nvPr/>
          </p:nvSpPr>
          <p:spPr>
            <a:xfrm>
              <a:off x="48" y="0"/>
              <a:ext cx="1152" cy="1344"/>
            </a:xfrm>
            <a:prstGeom prst="rect">
              <a:avLst/>
            </a:prstGeom>
            <a:noFill/>
            <a:ln w="28575">
              <a:noFill/>
            </a:ln>
          </p:spPr>
          <p:txBody>
            <a:bodyPr wrap="none" anchor="ctr"/>
            <a:lstStyle/>
            <a:p>
              <a:endParaRPr lang="zh-CN" altLang="en-US">
                <a:latin typeface="Arial" pitchFamily="34" charset="0"/>
                <a:ea typeface="宋体" pitchFamily="2" charset="-122"/>
              </a:endParaRPr>
            </a:p>
          </p:txBody>
        </p:sp>
      </p:grpSp>
      <p:grpSp>
        <p:nvGrpSpPr>
          <p:cNvPr id="7" name="Group 26"/>
          <p:cNvGrpSpPr/>
          <p:nvPr/>
        </p:nvGrpSpPr>
        <p:grpSpPr>
          <a:xfrm>
            <a:off x="2895600" y="1497013"/>
            <a:ext cx="2438400" cy="3205162"/>
            <a:chOff x="257" y="115"/>
            <a:chExt cx="1536" cy="2019"/>
          </a:xfrm>
        </p:grpSpPr>
        <p:sp>
          <p:nvSpPr>
            <p:cNvPr id="48148" name="Line 27"/>
            <p:cNvSpPr/>
            <p:nvPr/>
          </p:nvSpPr>
          <p:spPr>
            <a:xfrm flipH="1">
              <a:off x="257" y="115"/>
              <a:ext cx="1536" cy="1920"/>
            </a:xfrm>
            <a:prstGeom prst="line">
              <a:avLst/>
            </a:prstGeom>
            <a:ln w="28575" cmpd="sng">
              <a:solidFill>
                <a:srgbClr val="FF0000"/>
              </a:solidFill>
              <a:prstDash val="solid"/>
              <a:headEnd type="none" w="med" len="med"/>
              <a:tailEnd type="triangle" w="sm" len="lg"/>
            </a:ln>
          </p:spPr>
          <p:style>
            <a:lnRef idx="3">
              <a:schemeClr val="accent2"/>
            </a:lnRef>
            <a:fillRef idx="0">
              <a:schemeClr val="accent2"/>
            </a:fillRef>
            <a:effectRef idx="2">
              <a:schemeClr val="accent2"/>
            </a:effectRef>
            <a:fontRef idx="minor">
              <a:schemeClr val="tx1"/>
            </a:fontRef>
          </p:style>
          <p:txBody>
            <a:bodyPr/>
            <a:lstStyle/>
            <a:p/>
          </p:txBody>
        </p:sp>
        <p:sp>
          <p:nvSpPr>
            <p:cNvPr id="578588" name="Text Box 28"/>
            <p:cNvSpPr txBox="1">
              <a:spLocks noChangeArrowheads="1"/>
            </p:cNvSpPr>
            <p:nvPr/>
          </p:nvSpPr>
          <p:spPr bwMode="auto">
            <a:xfrm rot="18474268">
              <a:off x="241" y="1000"/>
              <a:ext cx="1933" cy="329"/>
            </a:xfrm>
            <a:prstGeom prst="rect">
              <a:avLst/>
            </a:prstGeom>
            <a:solidFill>
              <a:srgbClr val="CCFFFF"/>
            </a:solidFill>
            <a:ln w="9525">
              <a:solidFill>
                <a:srgbClr val="FF0000"/>
              </a:solidFill>
              <a:miter lim="800000"/>
            </a:ln>
            <a:effectLst/>
          </p:spPr>
          <p:txBody>
            <a:bodyPr>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rPr>
                <a:t>有权否决国会立法</a:t>
              </a:r>
              <a:endParaRPr kumimoji="0" lang="zh-CN" altLang="en-US" sz="28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endParaRPr>
            </a:p>
          </p:txBody>
        </p:sp>
      </p:grpSp>
      <p:grpSp>
        <p:nvGrpSpPr>
          <p:cNvPr id="8" name="Group 29"/>
          <p:cNvGrpSpPr/>
          <p:nvPr/>
        </p:nvGrpSpPr>
        <p:grpSpPr>
          <a:xfrm>
            <a:off x="2717800" y="245635"/>
            <a:ext cx="2668588" cy="4481512"/>
            <a:chOff x="146" y="331"/>
            <a:chExt cx="1570" cy="2488"/>
          </a:xfrm>
        </p:grpSpPr>
        <p:sp>
          <p:nvSpPr>
            <p:cNvPr id="48151" name="Line 30"/>
            <p:cNvSpPr/>
            <p:nvPr/>
          </p:nvSpPr>
          <p:spPr>
            <a:xfrm flipV="1">
              <a:off x="146" y="753"/>
              <a:ext cx="1570" cy="1862"/>
            </a:xfrm>
            <a:prstGeom prst="line">
              <a:avLst/>
            </a:prstGeom>
            <a:ln w="38100" cap="flat" cmpd="sng">
              <a:solidFill>
                <a:schemeClr val="tx1"/>
              </a:solidFill>
              <a:prstDash val="solid"/>
              <a:round/>
              <a:headEnd type="none" w="med" len="med"/>
              <a:tailEnd type="triangle" w="sm" len="lg"/>
            </a:ln>
          </p:spPr>
          <p:txBody>
            <a:bodyPr/>
            <a:lstStyle/>
            <a:p/>
          </p:txBody>
        </p:sp>
        <p:sp>
          <p:nvSpPr>
            <p:cNvPr id="578591" name="Text Box 31"/>
            <p:cNvSpPr txBox="1">
              <a:spLocks noChangeArrowheads="1"/>
            </p:cNvSpPr>
            <p:nvPr/>
          </p:nvSpPr>
          <p:spPr bwMode="auto">
            <a:xfrm rot="18499452">
              <a:off x="-681" y="1294"/>
              <a:ext cx="2488" cy="561"/>
            </a:xfrm>
            <a:prstGeom prst="rect">
              <a:avLst/>
            </a:prstGeom>
            <a:solidFill>
              <a:srgbClr val="003300"/>
            </a:solidFill>
            <a:ln w="9525">
              <a:solidFill>
                <a:schemeClr val="tx1"/>
              </a:solidFill>
              <a:miter lim="800000"/>
            </a:ln>
            <a:effectLst/>
          </p:spPr>
          <p:txBody>
            <a:bodyPr wrap="square">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国会</a:t>
              </a:r>
              <a:r>
                <a:rPr kumimoji="0" lang="en-US" altLang="zh-CN"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2</a:t>
              </a:r>
              <a:r>
                <a:rPr kumimoji="0" lang="zh-CN" altLang="en-US"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a:t>
              </a:r>
              <a:r>
                <a:rPr kumimoji="0" lang="en-US" altLang="zh-CN"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3</a:t>
              </a:r>
              <a:r>
                <a:rPr kumimoji="0" lang="zh-CN" altLang="en-US"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多数可通过总统否决的法律；国会可</a:t>
              </a:r>
              <a:r>
                <a:rPr kumimoji="0" lang="zh-CN" altLang="en-US" sz="2800" b="1" i="0" u="sng"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rPr>
                <a:t>弹劾总统</a:t>
              </a:r>
              <a:endParaRPr kumimoji="0" lang="zh-CN" altLang="en-US" sz="2800" b="1" i="0" u="sng" strike="noStrike" kern="1200" cap="none" spc="0" normalizeH="0" baseline="0" noProof="0" smtClean="0">
                <a:ln>
                  <a:noFill/>
                </a:ln>
                <a:solidFill>
                  <a:srgbClr val="FFFF66"/>
                </a:solidFill>
                <a:effectLst>
                  <a:outerShdw blurRad="38100" dist="38100" dir="2700000" algn="tl">
                    <a:srgbClr val="000000"/>
                  </a:outerShdw>
                </a:effectLst>
                <a:uLnTx/>
                <a:uFillTx/>
                <a:latin typeface="黑体" panose="02010609060101010101" pitchFamily="2" charset="-122"/>
                <a:ea typeface="宋体" pitchFamily="2" charset="-122"/>
                <a:cs typeface="+mn-cs"/>
              </a:endParaRPr>
            </a:p>
          </p:txBody>
        </p:sp>
      </p:grpSp>
      <p:grpSp>
        <p:nvGrpSpPr>
          <p:cNvPr id="9" name="Group 32"/>
          <p:cNvGrpSpPr/>
          <p:nvPr/>
        </p:nvGrpSpPr>
        <p:grpSpPr>
          <a:xfrm>
            <a:off x="7464425" y="1303403"/>
            <a:ext cx="2136775" cy="3902908"/>
            <a:chOff x="0" y="-236"/>
            <a:chExt cx="1402" cy="2472"/>
          </a:xfrm>
        </p:grpSpPr>
        <p:sp>
          <p:nvSpPr>
            <p:cNvPr id="48154" name="Line 33"/>
            <p:cNvSpPr/>
            <p:nvPr/>
          </p:nvSpPr>
          <p:spPr>
            <a:xfrm>
              <a:off x="0" y="0"/>
              <a:ext cx="1402" cy="1828"/>
            </a:xfrm>
            <a:prstGeom prst="line">
              <a:avLst/>
            </a:prstGeom>
            <a:ln w="38100" cap="flat" cmpd="sng">
              <a:solidFill>
                <a:srgbClr val="FF0000"/>
              </a:solidFill>
              <a:prstDash val="solid"/>
              <a:round/>
              <a:headEnd type="none" w="med" len="med"/>
              <a:tailEnd type="triangle" w="sm" len="lg"/>
            </a:ln>
          </p:spPr>
          <p:txBody>
            <a:bodyPr/>
            <a:lstStyle/>
            <a:p/>
          </p:txBody>
        </p:sp>
        <p:sp>
          <p:nvSpPr>
            <p:cNvPr id="578594" name="Text Box 34"/>
            <p:cNvSpPr txBox="1">
              <a:spLocks noChangeArrowheads="1"/>
            </p:cNvSpPr>
            <p:nvPr/>
          </p:nvSpPr>
          <p:spPr bwMode="auto">
            <a:xfrm rot="3227530">
              <a:off x="-721" y="839"/>
              <a:ext cx="2472" cy="322"/>
            </a:xfrm>
            <a:prstGeom prst="rect">
              <a:avLst/>
            </a:prstGeom>
            <a:solidFill>
              <a:srgbClr val="CCFFFF"/>
            </a:solidFill>
            <a:ln w="9525">
              <a:solidFill>
                <a:srgbClr val="FF0000"/>
              </a:solidFill>
              <a:miter lim="800000"/>
            </a:ln>
            <a:effectLst/>
          </p:spPr>
          <p:txBody>
            <a:bodyPr wrap="square">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rPr>
                <a:t>总统提名、任命联邦法官</a:t>
              </a:r>
              <a:endParaRPr kumimoji="0" lang="zh-CN" altLang="en-US" sz="2600" b="1" i="0" u="none" strike="noStrike" kern="1200" cap="none" spc="0" normalizeH="0" baseline="0" noProof="0" smtClean="0">
                <a:ln>
                  <a:noFill/>
                </a:ln>
                <a:solidFill>
                  <a:schemeClr val="tx1"/>
                </a:solidFill>
                <a:effectLst>
                  <a:outerShdw blurRad="38100" dist="38100" dir="2700000" algn="tl">
                    <a:srgbClr val="FFFFFF"/>
                  </a:outerShdw>
                </a:effectLst>
                <a:uLnTx/>
                <a:uFillTx/>
                <a:latin typeface="Times New Roman" pitchFamily="18" charset="0"/>
                <a:ea typeface="宋体" pitchFamily="2" charset="-122"/>
                <a:cs typeface="+mn-cs"/>
              </a:endParaRPr>
            </a:p>
          </p:txBody>
        </p:sp>
      </p:grpSp>
      <p:grpSp>
        <p:nvGrpSpPr>
          <p:cNvPr id="10" name="Group 35"/>
          <p:cNvGrpSpPr/>
          <p:nvPr/>
        </p:nvGrpSpPr>
        <p:grpSpPr>
          <a:xfrm>
            <a:off x="7467600" y="385763"/>
            <a:ext cx="2516188" cy="4238625"/>
            <a:chOff x="93" y="-130"/>
            <a:chExt cx="1585" cy="2670"/>
          </a:xfrm>
        </p:grpSpPr>
        <p:sp>
          <p:nvSpPr>
            <p:cNvPr id="48157" name="Line 36"/>
            <p:cNvSpPr/>
            <p:nvPr/>
          </p:nvSpPr>
          <p:spPr>
            <a:xfrm flipH="1" flipV="1">
              <a:off x="93" y="337"/>
              <a:ext cx="1585" cy="2115"/>
            </a:xfrm>
            <a:prstGeom prst="line">
              <a:avLst/>
            </a:prstGeom>
            <a:ln w="38100" cap="flat" cmpd="sng">
              <a:solidFill>
                <a:schemeClr val="tx1"/>
              </a:solidFill>
              <a:prstDash val="solid"/>
              <a:round/>
              <a:headEnd type="none" w="med" len="med"/>
              <a:tailEnd type="triangle" w="sm" len="lg"/>
            </a:ln>
          </p:spPr>
          <p:txBody>
            <a:bodyPr/>
            <a:lstStyle/>
            <a:p/>
          </p:txBody>
        </p:sp>
        <p:sp>
          <p:nvSpPr>
            <p:cNvPr id="578597" name="Text Box 37"/>
            <p:cNvSpPr txBox="1">
              <a:spLocks noChangeArrowheads="1"/>
            </p:cNvSpPr>
            <p:nvPr/>
          </p:nvSpPr>
          <p:spPr bwMode="auto">
            <a:xfrm rot="3166027">
              <a:off x="-335" y="1039"/>
              <a:ext cx="2670" cy="329"/>
            </a:xfrm>
            <a:prstGeom prst="rect">
              <a:avLst/>
            </a:prstGeom>
            <a:solidFill>
              <a:srgbClr val="003300"/>
            </a:solidFill>
            <a:ln w="9525">
              <a:solidFill>
                <a:schemeClr val="tx1"/>
              </a:solidFill>
              <a:miter lim="800000"/>
            </a:ln>
            <a:effectLst/>
          </p:spPr>
          <p:txBody>
            <a:bodyPr>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Times New Roman" pitchFamily="18" charset="0"/>
                  <a:ea typeface="宋体" pitchFamily="2" charset="-122"/>
                  <a:cs typeface="+mn-cs"/>
                </a:rPr>
                <a:t>最高法院可宣布总统违宪</a:t>
              </a:r>
              <a:endParaRPr kumimoji="0" lang="zh-CN" altLang="en-US" sz="2800" b="1" i="0" u="none" strike="noStrike" kern="1200" cap="none" spc="0" normalizeH="0" baseline="0" noProof="0" smtClean="0">
                <a:ln>
                  <a:noFill/>
                </a:ln>
                <a:solidFill>
                  <a:srgbClr val="FFFF66"/>
                </a:solidFill>
                <a:effectLst>
                  <a:outerShdw blurRad="38100" dist="38100" dir="2700000" algn="tl">
                    <a:srgbClr val="000000"/>
                  </a:outerShdw>
                </a:effectLst>
                <a:uLnTx/>
                <a:uFillTx/>
                <a:latin typeface="Times New Roman" pitchFamily="18" charset="0"/>
                <a:ea typeface="宋体" pitchFamily="2" charset="-122"/>
                <a:cs typeface="+mn-cs"/>
              </a:endParaRPr>
            </a:p>
          </p:txBody>
        </p:sp>
      </p:grpSp>
      <p:sp>
        <p:nvSpPr>
          <p:cNvPr id="578599" name="Text Box 39"/>
          <p:cNvSpPr txBox="1">
            <a:spLocks noChangeArrowheads="1"/>
          </p:cNvSpPr>
          <p:nvPr/>
        </p:nvSpPr>
        <p:spPr bwMode="auto">
          <a:xfrm>
            <a:off x="4440238" y="3405188"/>
            <a:ext cx="3960813" cy="584200"/>
          </a:xfrm>
          <a:prstGeom prst="rect">
            <a:avLst/>
          </a:prstGeom>
          <a:noFill/>
          <a:ln w="9525">
            <a:noFill/>
            <a:miter lim="800000"/>
          </a:ln>
          <a:effectLst/>
        </p:spPr>
        <p:txBody>
          <a:bodyPr>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原则</a:t>
            </a:r>
            <a:r>
              <a:rPr kumimoji="0" lang="en-US" altLang="zh-CN"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a:t>
            </a:r>
            <a:r>
              <a:rPr kumimoji="0" lang="zh-CN" altLang="en-US" sz="3200" b="1" i="0" u="none" strike="noStrike" kern="1200" cap="none" spc="0" normalizeH="0" baseline="0" noProof="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分权</a:t>
            </a:r>
            <a:r>
              <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与制衡</a:t>
            </a:r>
            <a:endPar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endParaRPr>
          </a:p>
        </p:txBody>
      </p:sp>
      <p:pic>
        <p:nvPicPr>
          <p:cNvPr id="48160" name="Picture 37" descr="http://p0.so.qhmsg.com/bdr/_240_/t01be70a7f1ee297ddf.jpg"/>
          <p:cNvPicPr>
            <a:picLocks noChangeAspect="1"/>
          </p:cNvPicPr>
          <p:nvPr/>
        </p:nvPicPr>
        <p:blipFill>
          <a:blip r:embed="rId4"/>
          <a:stretch>
            <a:fillRect/>
          </a:stretch>
        </p:blipFill>
        <p:spPr>
          <a:xfrm>
            <a:off x="8611235" y="4860925"/>
            <a:ext cx="2003425" cy="838200"/>
          </a:xfrm>
          <a:prstGeom prst="rect">
            <a:avLst/>
          </a:prstGeom>
          <a:noFill/>
          <a:ln w="9525">
            <a:noFill/>
          </a:ln>
        </p:spPr>
      </p:pic>
      <p:sp>
        <p:nvSpPr>
          <p:cNvPr id="11" name="矩形 10"/>
          <p:cNvSpPr/>
          <p:nvPr/>
        </p:nvSpPr>
        <p:spPr>
          <a:xfrm>
            <a:off x="5849938" y="3413125"/>
            <a:ext cx="1000125" cy="58420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分权</a:t>
            </a:r>
            <a:endParaRPr kumimoji="0" lang="zh-CN" altLang="en-US" sz="2000" b="1"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38" name="Text Box 39"/>
          <p:cNvSpPr txBox="1">
            <a:spLocks noChangeArrowheads="1"/>
          </p:cNvSpPr>
          <p:nvPr/>
        </p:nvSpPr>
        <p:spPr bwMode="auto">
          <a:xfrm>
            <a:off x="4441825" y="3406775"/>
            <a:ext cx="3960813" cy="584200"/>
          </a:xfrm>
          <a:prstGeom prst="rect">
            <a:avLst/>
          </a:prstGeom>
          <a:noFill/>
          <a:ln w="9525">
            <a:noFill/>
            <a:miter lim="800000"/>
          </a:ln>
          <a:effectLst/>
        </p:spPr>
        <p:txBody>
          <a:bodyPr>
            <a:spAutoFit/>
          </a:bodyPr>
          <a:lstStyle>
            <a:lvl1pPr>
              <a:defRPr sz="2000" b="1">
                <a:solidFill>
                  <a:schemeClr val="tx1"/>
                </a:solidFill>
                <a:latin typeface="Arial" pitchFamily="34" charset="0"/>
                <a:ea typeface="宋体" pitchFamily="2" charset="-122"/>
              </a:defRPr>
            </a:lvl1pPr>
            <a:lvl2pPr marL="742950" indent="-285750">
              <a:defRPr sz="2000" b="1">
                <a:solidFill>
                  <a:schemeClr val="tx1"/>
                </a:solidFill>
                <a:latin typeface="Arial" pitchFamily="34" charset="0"/>
                <a:ea typeface="宋体" pitchFamily="2" charset="-122"/>
              </a:defRPr>
            </a:lvl2pPr>
            <a:lvl3pPr marL="1143000" indent="-228600">
              <a:defRPr sz="2000" b="1">
                <a:solidFill>
                  <a:schemeClr val="tx1"/>
                </a:solidFill>
                <a:latin typeface="Arial" pitchFamily="34" charset="0"/>
                <a:ea typeface="宋体" pitchFamily="2" charset="-122"/>
              </a:defRPr>
            </a:lvl3pPr>
            <a:lvl4pPr marL="1600200" indent="-228600">
              <a:defRPr sz="2000" b="1">
                <a:solidFill>
                  <a:schemeClr val="tx1"/>
                </a:solidFill>
                <a:latin typeface="Arial" pitchFamily="34" charset="0"/>
                <a:ea typeface="宋体" pitchFamily="2" charset="-122"/>
              </a:defRPr>
            </a:lvl4pPr>
            <a:lvl5pPr marL="2057400" indent="-228600">
              <a:defRPr sz="2000" b="1">
                <a:solidFill>
                  <a:schemeClr val="tx1"/>
                </a:solidFill>
                <a:latin typeface="Arial" pitchFamily="34" charset="0"/>
                <a:ea typeface="宋体" pitchFamily="2" charset="-122"/>
              </a:defRPr>
            </a:lvl5pPr>
            <a:lvl6pPr marL="25146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6pPr>
            <a:lvl7pPr marL="29718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7pPr>
            <a:lvl8pPr marL="34290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8pPr>
            <a:lvl9pPr marL="3886200" indent="-228600" algn="ctr" eaLnBrk="0" fontAlgn="base" hangingPunct="0">
              <a:lnSpc>
                <a:spcPct val="80000"/>
              </a:lnSpc>
              <a:spcBef>
                <a:spcPct val="20000"/>
              </a:spcBef>
              <a:spcAft>
                <a:spcPct val="0"/>
              </a:spcAft>
              <a:defRPr sz="2000"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原则</a:t>
            </a:r>
            <a:r>
              <a:rPr kumimoji="0" lang="en-US" altLang="zh-CN"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a:t>
            </a:r>
            <a:r>
              <a:rPr kumimoji="0" lang="zh-CN" altLang="en-US" sz="3200" b="1" i="0" u="none" strike="noStrike" kern="1200" cap="none" spc="0" normalizeH="0" baseline="0" noProof="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分权</a:t>
            </a:r>
            <a:r>
              <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rPr>
              <a:t>与制衡</a:t>
            </a:r>
            <a:endParaRPr kumimoji="0" lang="zh-CN" altLang="en-US" sz="3200" b="1" i="0" u="none" strike="noStrike" kern="1200" cap="none" spc="0" normalizeH="0" baseline="0" noProof="0" smtClean="0">
              <a:ln>
                <a:noFill/>
              </a:ln>
              <a:solidFill>
                <a:srgbClr val="FF3300"/>
              </a:solidFill>
              <a:effectLst>
                <a:outerShdw blurRad="38100" dist="38100" dir="2700000" algn="tl">
                  <a:srgbClr val="C0C0C0"/>
                </a:outerShdw>
              </a:effectLst>
              <a:uLnTx/>
              <a:uFillTx/>
              <a:latin typeface="黑体" panose="02010609060101010101" pitchFamily="2" charset="-122"/>
              <a:ea typeface="宋体" pitchFamily="2" charset="-122"/>
              <a:cs typeface="+mn-cs"/>
              <a:sym typeface="Arial" pitchFamily="34" charset="0"/>
            </a:endParaRPr>
          </a:p>
        </p:txBody>
      </p:sp>
      <p:sp>
        <p:nvSpPr>
          <p:cNvPr id="26" name="Text Box 32"/>
          <p:cNvSpPr txBox="1">
            <a:spLocks noChangeArrowheads="1"/>
          </p:cNvSpPr>
          <p:nvPr/>
        </p:nvSpPr>
        <p:spPr bwMode="auto">
          <a:xfrm>
            <a:off x="-635" y="3175"/>
            <a:ext cx="12192635" cy="953135"/>
          </a:xfrm>
          <a:prstGeom prst="rect">
            <a:avLst/>
          </a:prstGeom>
          <a:solidFill>
            <a:srgbClr val="FFFF00"/>
          </a:solidFill>
          <a:ln w="9525">
            <a:noFill/>
            <a:miter lim="800000"/>
          </a:ln>
          <a:effectLst/>
        </p:spPr>
        <p:txBody>
          <a:bodyPr wrap="square">
            <a:spAutoFit/>
          </a:bodyPr>
          <a:lstStyle/>
          <a:p>
            <a:pPr>
              <a:lnSpc>
                <a:spcPct val="100000"/>
              </a:lnSpc>
              <a:spcBef>
                <a:spcPct val="50000"/>
              </a:spcBef>
            </a:pPr>
            <a:r>
              <a:rPr kumimoji="1" lang="zh-CN" altLang="en-US" sz="2800" b="1">
                <a:solidFill>
                  <a:srgbClr val="000000"/>
                </a:solidFill>
                <a:effectLst>
                  <a:outerShdw blurRad="38100" dist="38100" dir="2700000" algn="tl">
                    <a:srgbClr val="FFFFFF"/>
                  </a:outerShdw>
                </a:effectLst>
                <a:latin typeface="黑体" panose="02010609060101010101" pitchFamily="2" charset="-122"/>
                <a:ea typeface="黑体" panose="02010609060101010101" pitchFamily="2" charset="-122"/>
              </a:rPr>
              <a:t>美国</a:t>
            </a:r>
            <a:r>
              <a:rPr kumimoji="1" lang="zh-CN" altLang="en-US" sz="2800" b="1">
                <a:solidFill>
                  <a:srgbClr val="FF0000"/>
                </a:solidFill>
                <a:effectLst>
                  <a:outerShdw blurRad="38100" dist="38100" dir="2700000" algn="tl">
                    <a:srgbClr val="000000"/>
                  </a:outerShdw>
                </a:effectLst>
                <a:latin typeface="黑体" panose="02010609060101010101" pitchFamily="2" charset="-122"/>
                <a:ea typeface="黑体" panose="02010609060101010101" pitchFamily="2" charset="-122"/>
              </a:rPr>
              <a:t>总统</a:t>
            </a:r>
            <a:r>
              <a:rPr kumimoji="1" lang="zh-CN" altLang="en-US" sz="2800" b="1">
                <a:solidFill>
                  <a:srgbClr val="000000"/>
                </a:solidFill>
                <a:effectLst>
                  <a:outerShdw blurRad="38100" dist="38100" dir="2700000" algn="tl">
                    <a:srgbClr val="FFFFFF"/>
                  </a:outerShdw>
                </a:effectLst>
                <a:latin typeface="黑体" panose="02010609060101010101" pitchFamily="2" charset="-122"/>
                <a:ea typeface="黑体" panose="02010609060101010101" pitchFamily="2" charset="-122"/>
              </a:rPr>
              <a:t>既是国家元首，又是政府首脑，还是军队的总司令，处于联邦政府的</a:t>
            </a:r>
            <a:r>
              <a:rPr kumimoji="1" lang="zh-CN" altLang="en-US" sz="2800" b="1">
                <a:solidFill>
                  <a:srgbClr val="FF0000"/>
                </a:solidFill>
                <a:effectLst>
                  <a:outerShdw blurRad="38100" dist="38100" dir="2700000" algn="tl">
                    <a:srgbClr val="000000"/>
                  </a:outerShdw>
                </a:effectLst>
                <a:latin typeface="黑体" panose="02010609060101010101" pitchFamily="2" charset="-122"/>
                <a:ea typeface="黑体" panose="02010609060101010101" pitchFamily="2" charset="-122"/>
              </a:rPr>
              <a:t>权力中心</a:t>
            </a:r>
            <a:r>
              <a:rPr kumimoji="1" lang="zh-CN" altLang="en-US" sz="2800" b="1">
                <a:solidFill>
                  <a:srgbClr val="000000"/>
                </a:solidFill>
                <a:effectLst>
                  <a:outerShdw blurRad="38100" dist="38100" dir="2700000" algn="tl">
                    <a:srgbClr val="FFFFFF"/>
                  </a:outerShdw>
                </a:effectLst>
                <a:latin typeface="黑体" panose="02010609060101010101" pitchFamily="2" charset="-122"/>
                <a:ea typeface="黑体" panose="02010609060101010101" pitchFamily="2" charset="-122"/>
              </a:rPr>
              <a:t>。</a:t>
            </a:r>
          </a:p>
        </p:txBody>
      </p:sp>
      <p:sp>
        <p:nvSpPr>
          <p:cNvPr id="20505" name="矩形 20504"/>
          <p:cNvSpPr/>
          <p:nvPr/>
        </p:nvSpPr>
        <p:spPr>
          <a:xfrm>
            <a:off x="179388" y="1250950"/>
            <a:ext cx="2736850" cy="1066800"/>
          </a:xfrm>
          <a:prstGeom prst="rect">
            <a:avLst/>
          </a:prstGeom>
        </p:spPr>
        <p:txBody>
          <a:bodyPr wrap="none" fromWordArt="1">
            <a:prstTxWarp prst="textPlain">
              <a:avLst>
                <a:gd name="adj" fmla="val 50000"/>
              </a:avLst>
            </a:prstTxWarp>
            <a:normAutofit fontScale="67500" lnSpcReduction="20000"/>
            <a:scene3d>
              <a:camera prst="legacyPerspectiveFront">
                <a:rot lat="20520000" lon="1080000" rev="0"/>
              </a:camera>
              <a:lightRig rig="legacyHarsh2" dir="b"/>
            </a:scene3d>
            <a:sp3d extrusionH="430200" prstMaterial="legacyMatte">
              <a:extrusionClr>
                <a:srgbClr val="FF6600"/>
              </a:extrusionClr>
            </a:sp3d>
          </a:bodyPr>
          <a:lstStyle/>
          <a:p>
            <a:pPr algn="ctr"/>
            <a:r>
              <a:rPr lang="zh-CN" altLang="en-US" sz="5400" b="1">
                <a:gradFill rotWithShape="0">
                  <a:gsLst>
                    <a:gs pos="0">
                      <a:srgbClr val="FFE701"/>
                    </a:gs>
                    <a:gs pos="100000">
                      <a:srgbClr val="FE3E02"/>
                    </a:gs>
                  </a:gsLst>
                  <a:lin ang="5400000" scaled="1"/>
                </a:gradFill>
                <a:latin typeface="黑体" panose="02010609060101010101" pitchFamily="2" charset="-122"/>
                <a:ea typeface="黑体" panose="02010609060101010101" pitchFamily="2" charset="-122"/>
              </a:rPr>
              <a:t>总统制</a:t>
            </a:r>
          </a:p>
          <a:p>
            <a:pPr algn="ctr"/>
            <a:r>
              <a:rPr lang="zh-CN" altLang="en-US" sz="5400" b="1">
                <a:gradFill rotWithShape="0">
                  <a:gsLst>
                    <a:gs pos="0">
                      <a:srgbClr val="FFE701"/>
                    </a:gs>
                    <a:gs pos="100000">
                      <a:srgbClr val="FE3E02"/>
                    </a:gs>
                  </a:gsLst>
                  <a:lin ang="5400000" scaled="1"/>
                </a:gradFill>
                <a:latin typeface="黑体" panose="02010609060101010101" pitchFamily="2" charset="-122"/>
                <a:ea typeface="黑体" panose="02010609060101010101" pitchFamily="2" charset="-122"/>
              </a:rPr>
              <a:t>共和制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1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 presetClass="entr" presetSubtype="0" fill="hold" nodeType="clickEffect">
                                  <p:stCondLst>
                                    <p:cond delay="0"/>
                                  </p:stCondLst>
                                  <p:childTnLst>
                                    <p:set>
                                      <p:cBhvr>
                                        <p:cTn id="33" dur="1" fill="hold">
                                          <p:stCondLst>
                                            <p:cond delay="499"/>
                                          </p:stCondLst>
                                        </p:cTn>
                                        <p:tgtEl>
                                          <p:spTgt spid="2"/>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578570"/>
                                        </p:tgtEl>
                                        <p:attrNameLst>
                                          <p:attrName>style.visibility</p:attrName>
                                        </p:attrNameLst>
                                      </p:cBhvr>
                                      <p:to>
                                        <p:strVal val="visible"/>
                                      </p:to>
                                    </p:set>
                                    <p:animEffect transition="in" filter="wipe(right)">
                                      <p:cBhvr>
                                        <p:cTn id="39" dur="500"/>
                                        <p:tgtEl>
                                          <p:spTgt spid="578570"/>
                                        </p:tgtEl>
                                      </p:cBhvr>
                                    </p:animEffect>
                                  </p:childTnLst>
                                </p:cTn>
                              </p:par>
                              <p:par>
                                <p:cTn id="40" presetID="22" presetClass="entr" presetSubtype="2" fill="hold" nodeType="withEffect">
                                  <p:stCondLst>
                                    <p:cond delay="0"/>
                                  </p:stCondLst>
                                  <p:childTnLst>
                                    <p:set>
                                      <p:cBhvr>
                                        <p:cTn id="41" dur="1" fill="hold">
                                          <p:stCondLst>
                                            <p:cond delay="0"/>
                                          </p:stCondLst>
                                        </p:cTn>
                                        <p:tgtEl>
                                          <p:spTgt spid="34847"/>
                                        </p:tgtEl>
                                        <p:attrNameLst>
                                          <p:attrName>style.visibility</p:attrName>
                                        </p:attrNameLst>
                                      </p:cBhvr>
                                      <p:to>
                                        <p:strVal val="visible"/>
                                      </p:to>
                                    </p:set>
                                    <p:animEffect transition="in" filter="wipe(right)">
                                      <p:cBhvr>
                                        <p:cTn id="42" dur="500"/>
                                        <p:tgtEl>
                                          <p:spTgt spid="34847"/>
                                        </p:tgtEl>
                                      </p:cBhvr>
                                    </p:animEffect>
                                  </p:childTnLst>
                                </p:cTn>
                              </p:par>
                            </p:childTnLst>
                          </p:cTn>
                        </p:par>
                      </p:childTnLst>
                    </p:cTn>
                  </p:par>
                  <p:par>
                    <p:cTn id="43" fill="hold" nodeType="clickPar">
                      <p:stCondLst>
                        <p:cond delay="indefinite"/>
                      </p:stCondLst>
                      <p:childTnLst>
                        <p:par>
                          <p:cTn id="44" fill="hold" nodeType="withGroup">
                            <p:stCondLst>
                              <p:cond delay="indefinite"/>
                            </p:stCondLst>
                          </p:cTn>
                        </p:par>
                        <p:par>
                          <p:cTn id="45" fill="hold" nodeType="afterGroup">
                            <p:stCondLst>
                              <p:cond delay="0"/>
                            </p:stCondLst>
                            <p:childTnLst>
                              <p:par>
                                <p:cTn id="46" presetID="22" presetClass="entr" presetSubtype="8" fill="hold" grpId="3"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500"/>
                                        <p:tgtEl>
                                          <p:spTgt spid="38"/>
                                        </p:tgtEl>
                                      </p:cBhvr>
                                    </p:animEffect>
                                  </p:childTnLst>
                                </p:cTn>
                              </p:par>
                              <p:par>
                                <p:cTn id="49" presetID="22" presetClass="entr" presetSubtype="8" fill="hold" grpId="1" nodeType="withEffect">
                                  <p:stCondLst>
                                    <p:cond delay="0"/>
                                  </p:stCondLst>
                                  <p:childTnLst>
                                    <p:set>
                                      <p:cBhvr>
                                        <p:cTn id="50" dur="1" fill="hold">
                                          <p:stCondLst>
                                            <p:cond delay="0"/>
                                          </p:stCondLst>
                                        </p:cTn>
                                        <p:tgtEl>
                                          <p:spTgt spid="578599"/>
                                        </p:tgtEl>
                                        <p:attrNameLst>
                                          <p:attrName>style.visibility</p:attrName>
                                        </p:attrNameLst>
                                      </p:cBhvr>
                                      <p:to>
                                        <p:strVal val="visible"/>
                                      </p:to>
                                    </p:set>
                                    <p:animEffect transition="in" filter="wipe(left)">
                                      <p:cBhvr>
                                        <p:cTn id="51" dur="500"/>
                                        <p:tgtEl>
                                          <p:spTgt spid="578599"/>
                                        </p:tgtEl>
                                      </p:cBhvr>
                                    </p:animEffect>
                                  </p:childTnLst>
                                </p:cTn>
                              </p:par>
                            </p:childTnLst>
                          </p:cTn>
                        </p:par>
                      </p:childTnLst>
                    </p:cTn>
                  </p:par>
                  <p:par>
                    <p:cTn id="52" fill="hold" nodeType="clickPar">
                      <p:stCondLst>
                        <p:cond delay="indefinite"/>
                      </p:stCondLst>
                      <p:childTnLst>
                        <p:par>
                          <p:cTn id="53" fill="hold" nodeType="withGroup">
                            <p:stCondLst>
                              <p:cond delay="indefinite"/>
                            </p:stCondLst>
                          </p:cTn>
                        </p:par>
                        <p:par>
                          <p:cTn id="54" fill="hold" nodeType="afterGroup">
                            <p:stCondLst>
                              <p:cond delay="0"/>
                            </p:stCondLst>
                            <p:childTnLst>
                              <p:par>
                                <p:cTn id="55" presetID="3" presetClass="entr" presetSubtype="10" fill="hold" grpId="4"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linds(horizontal)">
                                      <p:cBhvr>
                                        <p:cTn id="57" dur="500"/>
                                        <p:tgtEl>
                                          <p:spTgt spid="26"/>
                                        </p:tgtEl>
                                      </p:cBhvr>
                                    </p:animEffect>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2" presetClass="entr" presetSubtype="3" fill="hold" nodeType="clickEffect">
                                  <p:stCondLst>
                                    <p:cond delay="0"/>
                                  </p:stCondLst>
                                  <p:childTnLst>
                                    <p:set>
                                      <p:cBhvr>
                                        <p:cTn id="62" dur="1" fill="hold">
                                          <p:stCondLst>
                                            <p:cond delay="0"/>
                                          </p:stCondLst>
                                        </p:cTn>
                                        <p:tgtEl>
                                          <p:spTgt spid="20505"/>
                                        </p:tgtEl>
                                        <p:attrNameLst>
                                          <p:attrName>style.visibility</p:attrName>
                                        </p:attrNameLst>
                                      </p:cBhvr>
                                      <p:to>
                                        <p:strVal val="visible"/>
                                      </p:to>
                                    </p:set>
                                    <p:anim calcmode="lin" valueType="num">
                                      <p:cBhvr additive="base">
                                        <p:cTn id="63" dur="500" fill="hold"/>
                                        <p:tgtEl>
                                          <p:spTgt spid="20505"/>
                                        </p:tgtEl>
                                        <p:attrNameLst>
                                          <p:attrName>ppt_x</p:attrName>
                                        </p:attrNameLst>
                                      </p:cBhvr>
                                      <p:tavLst>
                                        <p:tav tm="0">
                                          <p:val>
                                            <p:strVal val="1+#ppt_w/2"/>
                                          </p:val>
                                        </p:tav>
                                        <p:tav tm="100000">
                                          <p:val>
                                            <p:strVal val="#ppt_x"/>
                                          </p:val>
                                        </p:tav>
                                      </p:tavLst>
                                    </p:anim>
                                    <p:anim calcmode="lin" valueType="num">
                                      <p:cBhvr additive="base">
                                        <p:cTn id="64" dur="500" fill="hold"/>
                                        <p:tgtEl>
                                          <p:spTgt spid="205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570" grpId="0"/>
      <p:bldP spid="578599" grpId="1"/>
      <p:bldP spid="11" grpId="2"/>
      <p:bldP spid="38" grpId="3"/>
      <p:bldP spid="26" grpId="4"/>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p:nvPr/>
        </p:nvSpPr>
        <p:spPr>
          <a:xfrm>
            <a:off x="459740" y="151352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latin typeface="华文中宋" panose="02010600040101010101" charset="-122"/>
                <a:ea typeface="华文中宋" panose="02010600040101010101" charset="-122"/>
                <a:cs typeface="华文中宋" panose="02010600040101010101" charset="-122"/>
              </a:rPr>
              <a:t>3.</a:t>
            </a:r>
            <a:r>
              <a:rPr lang="zh-CN" altLang="en-US" sz="2800" b="1" noProof="1">
                <a:solidFill>
                  <a:srgbClr val="FF0000"/>
                </a:solidFill>
                <a:latin typeface="华文中宋" panose="02010600040101010101" charset="-122"/>
                <a:ea typeface="华文中宋" panose="02010600040101010101" charset="-122"/>
                <a:cs typeface="华文中宋" panose="02010600040101010101" charset="-122"/>
              </a:rPr>
              <a:t>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大州与小州</a:t>
            </a:r>
            <a:r>
              <a:rPr lang="zh-CN" altLang="en-US" sz="2800"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50179" name="Text Box 3"/>
          <p:cNvSpPr txBox="1"/>
          <p:nvPr/>
        </p:nvSpPr>
        <p:spPr>
          <a:xfrm>
            <a:off x="354965" y="2301240"/>
            <a:ext cx="11268075" cy="2029460"/>
          </a:xfrm>
          <a:prstGeom prst="rect">
            <a:avLst/>
          </a:prstGeom>
          <a:noFill/>
          <a:ln w="9525">
            <a:noFill/>
          </a:ln>
        </p:spPr>
        <p:txBody>
          <a:bodyPr wrap="square" anchor="t">
            <a:spAutoFit/>
          </a:bodyPr>
          <a:lstStyle/>
          <a:p>
            <a:pPr marL="0" marR="0" lvl="0" indent="0" algn="l" defTabSz="914400" rtl="0" eaLnBrk="1" fontAlgn="base" latinLnBrk="0" hangingPunct="1">
              <a:lnSpc>
                <a:spcPct val="110000"/>
              </a:lnSpc>
              <a:spcBef>
                <a:spcPct val="0"/>
              </a:spcBef>
              <a:spcAft>
                <a:spcPct val="0"/>
              </a:spcAft>
              <a:buClrTx/>
              <a:buSzTx/>
              <a:buFontTx/>
              <a:buNone/>
              <a:defRPr/>
            </a:pPr>
            <a:r>
              <a:rPr lang="zh-CN" altLang="en-US" sz="2800" b="1" noProof="0">
                <a:ln>
                  <a:noFill/>
                </a:ln>
                <a:solidFill>
                  <a:schemeClr val="dk1"/>
                </a:solidFill>
                <a:effectLst/>
                <a:uLnTx/>
                <a:uFillTx/>
                <a:latin typeface="黑体" panose="02010609060101010101" pitchFamily="2" charset="-122"/>
                <a:ea typeface="黑体" panose="02010609060101010101" pitchFamily="2" charset="-122"/>
                <a:sym typeface="+mn-ea"/>
              </a:rPr>
              <a:t>   </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（如果按照人口数）组成</a:t>
            </a:r>
            <a:r>
              <a:rPr lang="zh-CN" altLang="en-US" sz="2800" b="1" noProof="0">
                <a:ln>
                  <a:noFill/>
                </a:ln>
                <a:solidFill>
                  <a:srgbClr val="0066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较小州</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的人比组成</a:t>
            </a:r>
            <a:r>
              <a:rPr lang="zh-CN" altLang="en-US" sz="2800" b="1" noProof="0">
                <a:ln>
                  <a:noFill/>
                </a:ln>
                <a:solidFill>
                  <a:srgbClr val="0066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较大州</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的人</a:t>
            </a:r>
            <a:r>
              <a:rPr lang="zh-CN" altLang="en-US" sz="2800" b="1" noProof="0">
                <a:ln>
                  <a:noFill/>
                </a:ln>
                <a:solidFill>
                  <a:srgbClr val="FF33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将享有更少的自由</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。如果特拉华州仅仅享有</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40</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万人口的宾夕法尼亚州席位的</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10</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，拥有</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4</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万心灵的特拉华州将失去其权力。</a:t>
            </a:r>
            <a:endParaRPr kumimoji="0" lang="zh-CN" altLang="en-US" sz="2800" b="1" i="0" u="none" strike="noStrike" kern="1200" cap="none" spc="0" normalizeH="0" baseline="0"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endParaRPr>
          </a:p>
          <a:p>
            <a:pPr marL="342900" marR="0" lvl="0" indent="-342900" algn="r" defTabSz="914400" rtl="0" eaLnBrk="1" fontAlgn="base" latinLnBrk="0" hangingPunct="1">
              <a:lnSpc>
                <a:spcPct val="110000"/>
              </a:lnSpc>
              <a:spcBef>
                <a:spcPct val="10000"/>
              </a:spcBef>
              <a:spcAft>
                <a:spcPct val="0"/>
              </a:spcAft>
              <a:buClrTx/>
              <a:buSzTx/>
              <a:buFontTx/>
              <a:buNone/>
              <a:defRPr/>
            </a:pP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麦迪逊</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辩论：美国制宪会议记录</a:t>
            </a:r>
            <a:r>
              <a:rPr lang="en-US" altLang="zh-CN" sz="2800" b="1" noProof="0">
                <a:ln>
                  <a:noFill/>
                </a:ln>
                <a:solidFill>
                  <a:schemeClr val="dk1"/>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3" name="Text Box 3"/>
          <p:cNvSpPr txBox="1"/>
          <p:nvPr/>
        </p:nvSpPr>
        <p:spPr>
          <a:xfrm>
            <a:off x="459740" y="765175"/>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40961" name="文本框 26625"/>
          <p:cNvSpPr txBox="1"/>
          <p:nvPr/>
        </p:nvSpPr>
        <p:spPr>
          <a:xfrm>
            <a:off x="237490" y="132080"/>
            <a:ext cx="11385550"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4" name="Rectangle 3"/>
          <p:cNvSpPr txBox="1">
            <a:spLocks noChangeArrowheads="1"/>
          </p:cNvSpPr>
          <p:nvPr/>
        </p:nvSpPr>
        <p:spPr bwMode="auto">
          <a:xfrm>
            <a:off x="24130" y="5033645"/>
            <a:ext cx="12162155" cy="1033780"/>
          </a:xfrm>
          <a:prstGeom prst="rect">
            <a:avLst/>
          </a:prstGeom>
          <a:solidFill>
            <a:schemeClr val="accent5">
              <a:lumMod val="20000"/>
              <a:lumOff val="80000"/>
            </a:schemeClr>
          </a:solidFill>
          <a:ln w="28575">
            <a:solidFill>
              <a:schemeClr val="tx2">
                <a:lumMod val="60000"/>
                <a:lumOff val="40000"/>
              </a:schemeClr>
            </a:solidFill>
            <a:miter lim="800000"/>
          </a:ln>
        </p:spPr>
        <p:txBody>
          <a:bodyPr/>
          <a:lstStyle/>
          <a:p>
            <a:pPr marL="342900" marR="0" indent="-342900" defTabSz="914400">
              <a:lnSpc>
                <a:spcPct val="90000"/>
              </a:lnSpc>
              <a:spcBef>
                <a:spcPct val="20000"/>
              </a:spcBef>
              <a:buClrTx/>
              <a:buSzTx/>
              <a:buFont typeface="Wingdings" panose="05000000000000000000" pitchFamily="2" charset="2"/>
              <a:buNone/>
              <a:defRPr/>
            </a:pPr>
            <a:r>
              <a:rPr kumimoji="0" lang="en-US" altLang="zh-CN" sz="2800" b="1" kern="1200" cap="none" spc="0" normalizeH="0" baseline="0" noProof="0">
                <a:latin typeface="楷体_GB2312" pitchFamily="49" charset="-122"/>
                <a:ea typeface="楷体_GB2312" pitchFamily="49" charset="-122"/>
                <a:cs typeface="+mn-cs"/>
              </a:rPr>
              <a:t>    </a:t>
            </a:r>
            <a:r>
              <a:rPr kumimoji="0" lang="zh-CN" altLang="en-US" sz="2800" b="1" kern="1200" cap="none" spc="0" normalizeH="0" baseline="0" noProof="0">
                <a:latin typeface="宋体" pitchFamily="2" charset="-122"/>
                <a:ea typeface="+mn-ea"/>
                <a:cs typeface="+mn-cs"/>
              </a:rPr>
              <a:t>最高立法机构是国会，由</a:t>
            </a:r>
            <a:r>
              <a:rPr kumimoji="0" lang="zh-CN" altLang="en-US" sz="2800" b="1" kern="1200" cap="none" spc="0" normalizeH="0" baseline="0" noProof="0">
                <a:solidFill>
                  <a:srgbClr val="0000FF"/>
                </a:solidFill>
                <a:latin typeface="宋体" pitchFamily="2" charset="-122"/>
                <a:ea typeface="+mn-ea"/>
                <a:cs typeface="+mn-cs"/>
              </a:rPr>
              <a:t>参议院</a:t>
            </a:r>
            <a:r>
              <a:rPr kumimoji="0" lang="zh-CN" altLang="en-US" sz="2800" b="1" kern="1200" cap="none" spc="0" normalizeH="0" baseline="0" noProof="0">
                <a:latin typeface="宋体" pitchFamily="2" charset="-122"/>
                <a:ea typeface="+mn-ea"/>
                <a:cs typeface="+mn-cs"/>
              </a:rPr>
              <a:t>和</a:t>
            </a:r>
            <a:r>
              <a:rPr kumimoji="0" lang="zh-CN" altLang="en-US" sz="2800" b="1" kern="1200" cap="none" spc="0" normalizeH="0" baseline="0" noProof="0">
                <a:solidFill>
                  <a:srgbClr val="0000FF"/>
                </a:solidFill>
                <a:latin typeface="宋体" pitchFamily="2" charset="-122"/>
                <a:ea typeface="+mn-ea"/>
                <a:cs typeface="+mn-cs"/>
              </a:rPr>
              <a:t>众议院</a:t>
            </a:r>
            <a:r>
              <a:rPr kumimoji="0" lang="zh-CN" altLang="en-US" sz="2800" b="1" kern="1200" cap="none" spc="0" normalizeH="0" baseline="0" noProof="0">
                <a:latin typeface="宋体" pitchFamily="2" charset="-122"/>
                <a:ea typeface="+mn-ea"/>
                <a:cs typeface="+mn-cs"/>
              </a:rPr>
              <a:t>组成。</a:t>
            </a:r>
            <a:r>
              <a:rPr kumimoji="0" lang="zh-CN" altLang="en-US" sz="2800" b="1" kern="1200" cap="none" spc="0" normalizeH="0" baseline="0" noProof="0">
                <a:solidFill>
                  <a:srgbClr val="FF0000"/>
                </a:solidFill>
                <a:latin typeface="宋体" pitchFamily="2" charset="-122"/>
                <a:ea typeface="+mn-ea"/>
                <a:cs typeface="+mn-cs"/>
              </a:rPr>
              <a:t>参议员每州两名</a:t>
            </a:r>
            <a:r>
              <a:rPr kumimoji="0" lang="zh-CN" altLang="en-US" sz="2800" b="1" kern="1200" cap="none" spc="0" normalizeH="0" baseline="0" noProof="0">
                <a:latin typeface="宋体" pitchFamily="2" charset="-122"/>
                <a:ea typeface="+mn-ea"/>
                <a:cs typeface="+mn-cs"/>
              </a:rPr>
              <a:t>，任期六年，每两年改选其中的</a:t>
            </a:r>
            <a:r>
              <a:rPr kumimoji="0" lang="en-US" altLang="zh-CN" sz="2800" b="1" kern="1200" cap="none" spc="0" normalizeH="0" baseline="0" noProof="0">
                <a:latin typeface="宋体" pitchFamily="2" charset="-122"/>
                <a:ea typeface="+mn-ea"/>
                <a:cs typeface="+mn-cs"/>
              </a:rPr>
              <a:t>1/3</a:t>
            </a:r>
            <a:r>
              <a:rPr kumimoji="0" lang="zh-CN" altLang="en-US" sz="2800" b="1" kern="1200" cap="none" spc="0" normalizeH="0" baseline="0" noProof="0">
                <a:latin typeface="宋体" pitchFamily="2" charset="-122"/>
                <a:ea typeface="+mn-ea"/>
                <a:cs typeface="+mn-cs"/>
              </a:rPr>
              <a:t>，；</a:t>
            </a:r>
            <a:r>
              <a:rPr kumimoji="0" lang="zh-CN" altLang="en-US" sz="2800" b="1" kern="1200" cap="none" spc="0" normalizeH="0" baseline="0" noProof="0">
                <a:solidFill>
                  <a:srgbClr val="FF0000"/>
                </a:solidFill>
                <a:latin typeface="宋体" pitchFamily="2" charset="-122"/>
                <a:ea typeface="+mn-ea"/>
                <a:cs typeface="+mn-cs"/>
              </a:rPr>
              <a:t>众议员根据各州人口比例选出</a:t>
            </a:r>
            <a:r>
              <a:rPr kumimoji="0" lang="zh-CN" altLang="en-US" sz="2800" b="1" kern="1200" cap="none" spc="0" normalizeH="0" baseline="0" noProof="0">
                <a:latin typeface="宋体" pitchFamily="2" charset="-122"/>
                <a:ea typeface="+mn-ea"/>
                <a:cs typeface="+mn-cs"/>
              </a:rPr>
              <a:t>，任期两年</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xEl>
                                              <p:charRg st="0" end="73"/>
                                            </p:txEl>
                                          </p:spTgt>
                                        </p:tgtEl>
                                        <p:attrNameLst>
                                          <p:attrName>style.visibility</p:attrName>
                                        </p:attrNameLst>
                                      </p:cBhvr>
                                      <p:to>
                                        <p:strVal val="visible"/>
                                      </p:to>
                                    </p:set>
                                    <p:anim calcmode="lin" valueType="num">
                                      <p:cBhvr additive="base">
                                        <p:cTn id="11" dur="500" fill="hold"/>
                                        <p:tgtEl>
                                          <p:spTgt spid="4">
                                            <p:txEl>
                                              <p:charRg st="0" end="7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charRg st="0" end="7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p:nvPr/>
        </p:nvSpPr>
        <p:spPr>
          <a:xfrm>
            <a:off x="840105" y="152241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latin typeface="华文中宋" panose="02010600040101010101" charset="-122"/>
                <a:ea typeface="华文中宋" panose="02010600040101010101" charset="-122"/>
                <a:cs typeface="华文中宋" panose="02010600040101010101" charset="-122"/>
              </a:rPr>
              <a:t>4.</a:t>
            </a:r>
            <a:r>
              <a:rPr lang="zh-CN" altLang="en-US" sz="2800" b="1" noProof="1">
                <a:solidFill>
                  <a:srgbClr val="FF0000"/>
                </a:solidFill>
                <a:latin typeface="华文中宋" panose="02010600040101010101" charset="-122"/>
                <a:ea typeface="华文中宋" panose="02010600040101010101" charset="-122"/>
                <a:cs typeface="华文中宋" panose="02010600040101010101" charset="-122"/>
              </a:rPr>
              <a:t>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南方与北方</a:t>
            </a:r>
            <a:r>
              <a:rPr lang="zh-CN" altLang="en-US" sz="2800"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50180" name="Text Box 4"/>
          <p:cNvSpPr txBox="1"/>
          <p:nvPr/>
        </p:nvSpPr>
        <p:spPr>
          <a:xfrm>
            <a:off x="840105" y="2354580"/>
            <a:ext cx="10327640" cy="1383665"/>
          </a:xfrm>
          <a:prstGeom prst="rect">
            <a:avLst/>
          </a:prstGeom>
          <a:noFill/>
          <a:ln w="9525">
            <a:noFill/>
          </a:ln>
        </p:spPr>
        <p:txBody>
          <a:bodyPr wrap="square" anchor="t">
            <a:spAutoFit/>
          </a:bodyPr>
          <a:lstStyle/>
          <a:p>
            <a:r>
              <a:rPr lang="zh-CN" altLang="en-US" sz="2800" b="1">
                <a:latin typeface="楷体" panose="02010609060101010101" pitchFamily="49" charset="-122"/>
                <a:ea typeface="楷体" panose="02010609060101010101" pitchFamily="49" charset="-122"/>
                <a:sym typeface="宋体" pitchFamily="2" charset="-122"/>
              </a:rPr>
              <a:t>南方州和北方州之间的矛盾反映在</a:t>
            </a:r>
            <a:r>
              <a:rPr lang="zh-CN" altLang="en-US" sz="2800" b="1">
                <a:solidFill>
                  <a:srgbClr val="FF0000"/>
                </a:solidFill>
                <a:latin typeface="楷体" panose="02010609060101010101" pitchFamily="49" charset="-122"/>
                <a:ea typeface="楷体" panose="02010609060101010101" pitchFamily="49" charset="-122"/>
                <a:sym typeface="宋体" pitchFamily="2" charset="-122"/>
              </a:rPr>
              <a:t>黑奴如何计算“联邦比例”的问题上</a:t>
            </a:r>
            <a:r>
              <a:rPr lang="zh-CN" altLang="en-US" sz="2800" b="1">
                <a:latin typeface="楷体" panose="02010609060101010101" pitchFamily="49" charset="-122"/>
                <a:ea typeface="楷体" panose="02010609060101010101" pitchFamily="49" charset="-122"/>
                <a:sym typeface="宋体" pitchFamily="2" charset="-122"/>
              </a:rPr>
              <a:t>，南方州主张黑奴应计算在内，但纳税时黑奴则不算人口；北方州主张黑奴应计算在纳税人口中，不计算在“联邦比例”中。</a:t>
            </a:r>
          </a:p>
        </p:txBody>
      </p:sp>
      <p:sp>
        <p:nvSpPr>
          <p:cNvPr id="8" name="Text Box 4"/>
          <p:cNvSpPr txBox="1"/>
          <p:nvPr/>
        </p:nvSpPr>
        <p:spPr>
          <a:xfrm>
            <a:off x="873125" y="4429760"/>
            <a:ext cx="10327640" cy="953135"/>
          </a:xfrm>
          <a:prstGeom prst="rect">
            <a:avLst/>
          </a:prstGeom>
          <a:noFill/>
          <a:ln w="9525">
            <a:noFill/>
          </a:ln>
        </p:spPr>
        <p:txBody>
          <a:bodyPr wrap="square" anchor="t">
            <a:spAutoFit/>
          </a:bodyPr>
          <a:lstStyle/>
          <a:p>
            <a:pPr fontAlgn="auto">
              <a:spcBef>
                <a:spcPct val="50000"/>
              </a:spcBef>
            </a:pPr>
            <a:r>
              <a:rPr lang="zh-CN" altLang="en-US" sz="2800" b="1"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保留南方的奴隶制度，把5个黑人折合为3个人来计算南方各州的人口总数。</a:t>
            </a:r>
          </a:p>
        </p:txBody>
      </p:sp>
      <p:sp>
        <p:nvSpPr>
          <p:cNvPr id="3" name="Text Box 3"/>
          <p:cNvSpPr txBox="1"/>
          <p:nvPr/>
        </p:nvSpPr>
        <p:spPr>
          <a:xfrm>
            <a:off x="459740" y="765175"/>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40961" name="文本框 26625"/>
          <p:cNvSpPr txBox="1"/>
          <p:nvPr/>
        </p:nvSpPr>
        <p:spPr>
          <a:xfrm>
            <a:off x="237490" y="132080"/>
            <a:ext cx="11385550"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47107" name="Text Box 3"/>
          <p:cNvSpPr txBox="1"/>
          <p:nvPr/>
        </p:nvSpPr>
        <p:spPr>
          <a:xfrm>
            <a:off x="765175" y="2490788"/>
            <a:ext cx="8997950" cy="522288"/>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1.</a:t>
            </a:r>
            <a:r>
              <a:rPr lang="zh-CN" altLang="en-US"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宪法如何调和</a:t>
            </a:r>
            <a:r>
              <a:rPr lang="zh-CN" altLang="en-US" sz="2800" b="1" u="sng" noProof="1">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中央与地方</a:t>
            </a:r>
            <a:r>
              <a:rPr lang="zh-CN" altLang="en-US"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的关系？</a:t>
            </a:r>
          </a:p>
        </p:txBody>
      </p:sp>
      <p:sp>
        <p:nvSpPr>
          <p:cNvPr id="47108" name="Text Box 4"/>
          <p:cNvSpPr txBox="1"/>
          <p:nvPr/>
        </p:nvSpPr>
        <p:spPr>
          <a:xfrm>
            <a:off x="765175" y="337788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2.</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联邦政府</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p>
        </p:txBody>
      </p:sp>
      <p:sp>
        <p:nvSpPr>
          <p:cNvPr id="47109" name="Text Box 5"/>
          <p:cNvSpPr txBox="1"/>
          <p:nvPr/>
        </p:nvSpPr>
        <p:spPr>
          <a:xfrm>
            <a:off x="796925" y="4303713"/>
            <a:ext cx="897890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3.</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大州与小州</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p>
        </p:txBody>
      </p:sp>
      <p:sp>
        <p:nvSpPr>
          <p:cNvPr id="18437" name="矩形 1"/>
          <p:cNvSpPr txBox="1"/>
          <p:nvPr/>
        </p:nvSpPr>
        <p:spPr>
          <a:xfrm>
            <a:off x="765175" y="5213985"/>
            <a:ext cx="9010650" cy="521970"/>
          </a:xfrm>
          <a:prstGeom prst="rect">
            <a:avLst/>
          </a:prstGeom>
          <a:noFill/>
          <a:ln w="9525">
            <a:noFill/>
          </a:ln>
        </p:spPr>
        <p:txBody>
          <a:bodyPr wrap="square" anchor="t">
            <a:spAutoFit/>
          </a:bodyPr>
          <a:lstStyle/>
          <a:p>
            <a:pPr fontAlgn="auto">
              <a:spcBef>
                <a:spcPct val="50000"/>
              </a:spcBef>
            </a:pP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4.</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宪法如何调和</a:t>
            </a:r>
            <a:r>
              <a:rPr lang="zh-CN" altLang="en-US" sz="2800" b="1" u="sng">
                <a:solidFill>
                  <a:srgbClr val="0000FF"/>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南方与北方</a:t>
            </a:r>
            <a:r>
              <a:rPr lang="en-US" altLang="zh-CN" sz="2800" b="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的关系</a:t>
            </a:r>
            <a:r>
              <a:rPr lang="en-US" altLang="zh-CN" sz="28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p>
        </p:txBody>
      </p:sp>
      <p:sp>
        <p:nvSpPr>
          <p:cNvPr id="2" name="Text Box 3"/>
          <p:cNvSpPr txBox="1"/>
          <p:nvPr/>
        </p:nvSpPr>
        <p:spPr>
          <a:xfrm>
            <a:off x="285115" y="96774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（一）1787年宪法的内容：</a:t>
            </a:r>
          </a:p>
        </p:txBody>
      </p:sp>
      <p:sp>
        <p:nvSpPr>
          <p:cNvPr id="3" name="文本框 2"/>
          <p:cNvSpPr txBox="1"/>
          <p:nvPr/>
        </p:nvSpPr>
        <p:spPr>
          <a:xfrm>
            <a:off x="429260" y="1732915"/>
            <a:ext cx="5093970" cy="521970"/>
          </a:xfrm>
          <a:prstGeom prst="rect">
            <a:avLst/>
          </a:prstGeom>
          <a:noFill/>
        </p:spPr>
        <p:txBody>
          <a:bodyPr wrap="square" rtlCol="0">
            <a:spAutoFit/>
          </a:bodyPr>
          <a:lstStyle/>
          <a:p>
            <a:r>
              <a:rPr lang="zh-CN" altLang="en-US" sz="2800" b="1"/>
              <a:t>【自学检测】阅读教材</a:t>
            </a:r>
            <a:r>
              <a:rPr lang="en-US" altLang="zh-CN" sz="2800" b="1"/>
              <a:t>P41</a:t>
            </a:r>
            <a:r>
              <a:rPr lang="zh-CN" altLang="en-US" sz="2800" b="1"/>
              <a:t>回答：</a:t>
            </a:r>
          </a:p>
        </p:txBody>
      </p:sp>
      <p:sp>
        <p:nvSpPr>
          <p:cNvPr id="32773" name="Text Box 17"/>
          <p:cNvSpPr txBox="1"/>
          <p:nvPr/>
        </p:nvSpPr>
        <p:spPr>
          <a:xfrm>
            <a:off x="6851968" y="2491105"/>
            <a:ext cx="1800225" cy="521970"/>
          </a:xfrm>
          <a:prstGeom prst="rect">
            <a:avLst/>
          </a:prstGeom>
          <a:noFill/>
          <a:ln w="9525">
            <a:noFill/>
          </a:ln>
        </p:spPr>
        <p:txBody>
          <a:bodyPr anchor="t">
            <a:spAutoFit/>
          </a:bodyPr>
          <a:lstStyle/>
          <a:p>
            <a:pPr algn="ctr" eaLnBrk="0" hangingPunct="0">
              <a:spcBef>
                <a:spcPct val="20000"/>
              </a:spcBef>
            </a:pPr>
            <a:r>
              <a:rPr lang="zh-CN" altLang="en-US" sz="2800" b="1">
                <a:solidFill>
                  <a:srgbClr val="0000FF"/>
                </a:solidFill>
                <a:latin typeface="隶书" panose="02010509060101010101" charset="-122"/>
                <a:ea typeface="隶书" panose="02010509060101010101" charset="-122"/>
              </a:rPr>
              <a:t>联 邦 制</a:t>
            </a:r>
            <a:endParaRPr lang="zh-CN" altLang="en-US" sz="2800" b="1">
              <a:solidFill>
                <a:srgbClr val="FF0000"/>
              </a:solidFill>
              <a:latin typeface="隶书" panose="02010509060101010101" charset="-122"/>
              <a:ea typeface="隶书" panose="02010509060101010101" charset="-122"/>
            </a:endParaRPr>
          </a:p>
        </p:txBody>
      </p:sp>
      <p:sp>
        <p:nvSpPr>
          <p:cNvPr id="32780" name="文本框 13"/>
          <p:cNvSpPr txBox="1"/>
          <p:nvPr/>
        </p:nvSpPr>
        <p:spPr>
          <a:xfrm>
            <a:off x="6747193" y="3377883"/>
            <a:ext cx="1905000" cy="521970"/>
          </a:xfrm>
          <a:prstGeom prst="rect">
            <a:avLst/>
          </a:prstGeom>
          <a:noFill/>
          <a:ln w="9525">
            <a:noFill/>
          </a:ln>
        </p:spPr>
        <p:txBody>
          <a:bodyPr anchor="t">
            <a:spAutoFit/>
          </a:bodyPr>
          <a:lstStyle/>
          <a:p>
            <a:pPr algn="ctr" eaLnBrk="0" hangingPunct="0">
              <a:spcBef>
                <a:spcPct val="20000"/>
              </a:spcBef>
            </a:pPr>
            <a:r>
              <a:rPr lang="zh-CN" altLang="en-US" sz="2800" b="1">
                <a:solidFill>
                  <a:srgbClr val="0000FF"/>
                </a:solidFill>
                <a:latin typeface="隶书" panose="02010509060101010101" charset="-122"/>
                <a:ea typeface="隶书" panose="02010509060101010101" charset="-122"/>
                <a:sym typeface="宋体" pitchFamily="2" charset="-122"/>
              </a:rPr>
              <a:t>三权分立</a:t>
            </a:r>
            <a:endParaRPr lang="zh-CN" altLang="en-US" sz="2800" b="1">
              <a:solidFill>
                <a:srgbClr val="FF0000"/>
              </a:solidFill>
              <a:latin typeface="隶书" panose="02010509060101010101" charset="-122"/>
              <a:ea typeface="隶书" panose="02010509060101010101" charset="-122"/>
              <a:sym typeface="宋体" pitchFamily="2" charset="-122"/>
            </a:endParaRPr>
          </a:p>
        </p:txBody>
      </p:sp>
      <p:sp>
        <p:nvSpPr>
          <p:cNvPr id="4" name="右大括号 3"/>
          <p:cNvSpPr/>
          <p:nvPr/>
        </p:nvSpPr>
        <p:spPr>
          <a:xfrm>
            <a:off x="6703060" y="4444048"/>
            <a:ext cx="269875" cy="1190625"/>
          </a:xfrm>
          <a:prstGeom prst="rightBrace">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lvl1pPr marL="0" lvl="0" indent="0" algn="l" defTabSz="914400" eaLnBrk="0" fontAlgn="base" latinLnBrk="0" hangingPunct="0">
              <a:lnSpc>
                <a:spcPct val="100000"/>
              </a:lnSpc>
              <a:spcBef>
                <a:spcPct val="0"/>
              </a:spcBef>
              <a:spcAft>
                <a:spcPct val="0"/>
              </a:spcAft>
              <a:buNone/>
              <a:defRPr sz="2000" b="1" i="0" u="none" kern="1200" baseline="0">
                <a:solidFill>
                  <a:schemeClr val="tx1"/>
                </a:solidFill>
                <a:latin typeface="Arial" pitchFamily="34" charset="0"/>
                <a:ea typeface="宋体" pitchFamily="2" charset="-122"/>
              </a:defRPr>
            </a:lvl1pPr>
            <a:lvl2pPr marL="457200" lvl="1" indent="0" algn="l" defTabSz="914400" eaLnBrk="1" fontAlgn="base" latinLnBrk="0" hangingPunct="1">
              <a:lnSpc>
                <a:spcPct val="100000"/>
              </a:lnSpc>
              <a:spcBef>
                <a:spcPct val="0"/>
              </a:spcBef>
              <a:spcAft>
                <a:spcPct val="0"/>
              </a:spcAft>
              <a:buNone/>
              <a:defRPr sz="2000" b="1" i="0" u="none" kern="1200" baseline="0">
                <a:solidFill>
                  <a:schemeClr val="tx1"/>
                </a:solidFill>
                <a:latin typeface="Arial" pitchFamily="34" charset="0"/>
                <a:ea typeface="宋体" pitchFamily="2" charset="-122"/>
                <a:cs typeface="+mn-cs"/>
              </a:defRPr>
            </a:lvl2pPr>
            <a:lvl3pPr marL="914400" lvl="2" indent="0" algn="l" defTabSz="914400" eaLnBrk="1" fontAlgn="base" latinLnBrk="0" hangingPunct="1">
              <a:lnSpc>
                <a:spcPct val="100000"/>
              </a:lnSpc>
              <a:spcBef>
                <a:spcPct val="0"/>
              </a:spcBef>
              <a:spcAft>
                <a:spcPct val="0"/>
              </a:spcAft>
              <a:buNone/>
              <a:defRPr sz="2000" b="1" i="0" u="none" kern="1200" baseline="0">
                <a:solidFill>
                  <a:schemeClr val="tx1"/>
                </a:solidFill>
                <a:latin typeface="Arial" pitchFamily="34" charset="0"/>
                <a:ea typeface="宋体" pitchFamily="2" charset="-122"/>
                <a:cs typeface="+mn-cs"/>
              </a:defRPr>
            </a:lvl3pPr>
            <a:lvl4pPr marL="1371600" lvl="3" indent="0" algn="l" defTabSz="914400" eaLnBrk="1" fontAlgn="base" latinLnBrk="0" hangingPunct="1">
              <a:lnSpc>
                <a:spcPct val="100000"/>
              </a:lnSpc>
              <a:spcBef>
                <a:spcPct val="0"/>
              </a:spcBef>
              <a:spcAft>
                <a:spcPct val="0"/>
              </a:spcAft>
              <a:buNone/>
              <a:defRPr sz="2000" b="1" i="0" u="none" kern="1200" baseline="0">
                <a:solidFill>
                  <a:schemeClr val="tx1"/>
                </a:solidFill>
                <a:latin typeface="Arial" pitchFamily="34" charset="0"/>
                <a:ea typeface="宋体" pitchFamily="2" charset="-122"/>
                <a:cs typeface="+mn-cs"/>
              </a:defRPr>
            </a:lvl4pPr>
            <a:lvl5pPr marL="1828800" lvl="4" indent="0" algn="l" defTabSz="914400" eaLnBrk="1" fontAlgn="base" latinLnBrk="0" hangingPunct="1">
              <a:lnSpc>
                <a:spcPct val="100000"/>
              </a:lnSpc>
              <a:spcBef>
                <a:spcPct val="0"/>
              </a:spcBef>
              <a:spcAft>
                <a:spcPct val="0"/>
              </a:spcAft>
              <a:buNone/>
              <a:defRPr sz="2000" b="1" i="0" u="none" kern="1200" baseline="0">
                <a:solidFill>
                  <a:schemeClr val="tx1"/>
                </a:solidFill>
                <a:latin typeface="Arial" pitchFamily="34" charset="0"/>
                <a:ea typeface="宋体" pitchFamily="2" charset="-122"/>
                <a:cs typeface="+mn-cs"/>
              </a:defRPr>
            </a:lvl5pPr>
          </a:lstStyle>
          <a:p>
            <a:pPr lvl="0" indent="0" algn="ctr" eaLnBrk="0" fontAlgn="base" hangingPunct="0">
              <a:lnSpc>
                <a:spcPct val="80000"/>
              </a:lnSpc>
              <a:spcBef>
                <a:spcPct val="20000"/>
              </a:spcBef>
            </a:pPr>
            <a:endParaRPr lang="zh-CN" altLang="en-US" sz="6000" b="0" strike="noStrike" noProof="1">
              <a:effectLst>
                <a:outerShdw blurRad="38100" dist="38100" dir="2700000">
                  <a:srgbClr val="C0C0C0"/>
                </a:outerShdw>
              </a:effectLst>
              <a:latin typeface="Candara" panose="020e0502030303020204" pitchFamily="34" charset="0"/>
              <a:ea typeface="华文楷体" panose="02010600040101010101" pitchFamily="2" charset="-122"/>
            </a:endParaRPr>
          </a:p>
        </p:txBody>
      </p:sp>
      <p:sp>
        <p:nvSpPr>
          <p:cNvPr id="32775" name="文本框 3"/>
          <p:cNvSpPr txBox="1"/>
          <p:nvPr/>
        </p:nvSpPr>
        <p:spPr>
          <a:xfrm>
            <a:off x="7239635" y="4779010"/>
            <a:ext cx="2290763" cy="521970"/>
          </a:xfrm>
          <a:prstGeom prst="rect">
            <a:avLst/>
          </a:prstGeom>
          <a:noFill/>
          <a:ln w="9525">
            <a:noFill/>
          </a:ln>
        </p:spPr>
        <p:txBody>
          <a:bodyPr wrap="square" anchor="t">
            <a:spAutoFit/>
          </a:bodyPr>
          <a:lstStyle/>
          <a:p>
            <a:pPr algn="ctr" eaLnBrk="0" hangingPunct="0">
              <a:spcBef>
                <a:spcPct val="20000"/>
              </a:spcBef>
            </a:pPr>
            <a:r>
              <a:rPr lang="zh-CN" altLang="en-US" sz="2800" b="1">
                <a:solidFill>
                  <a:srgbClr val="0000FF"/>
                </a:solidFill>
                <a:latin typeface="隶书" panose="02010509060101010101" charset="-122"/>
                <a:ea typeface="隶书" panose="02010509060101010101" charset="-122"/>
                <a:sym typeface="宋体" pitchFamily="2" charset="-122"/>
              </a:rPr>
              <a:t>参、众议员</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2773"/>
                                        </p:tgtEl>
                                        <p:attrNameLst>
                                          <p:attrName>style.visibility</p:attrName>
                                        </p:attrNameLst>
                                      </p:cBhvr>
                                      <p:to>
                                        <p:strVal val="visible"/>
                                      </p:to>
                                    </p:set>
                                    <p:anim calcmode="lin" valueType="num">
                                      <p:cBhvr>
                                        <p:cTn id="7" dur="500"/>
                                        <p:tgtEl>
                                          <p:spTgt spid="32773"/>
                                        </p:tgtEl>
                                        <p:attrNameLst>
                                          <p:attrName>ppt_y</p:attrName>
                                        </p:attrNameLst>
                                      </p:cBhvr>
                                      <p:tavLst>
                                        <p:tav tm="0">
                                          <p:val>
                                            <p:strVal val="#ppt_y+#ppt_h*1.125000"/>
                                          </p:val>
                                        </p:tav>
                                        <p:tav tm="100000">
                                          <p:val>
                                            <p:strVal val="#ppt_y"/>
                                          </p:val>
                                        </p:tav>
                                      </p:tavLst>
                                    </p:anim>
                                    <p:animEffect transition="in" filter="wipe(up)">
                                      <p:cBhvr>
                                        <p:cTn id="8" dur="500"/>
                                        <p:tgtEl>
                                          <p:spTgt spid="32773"/>
                                        </p:tgtEl>
                                      </p:cBhvr>
                                    </p:animEffec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2" presetClass="entr" presetSubtype="4" fill="hold" grpId="1" nodeType="clickEffect">
                                  <p:stCondLst>
                                    <p:cond delay="0"/>
                                  </p:stCondLst>
                                  <p:childTnLst>
                                    <p:set>
                                      <p:cBhvr>
                                        <p:cTn id="13" dur="1" fill="hold">
                                          <p:stCondLst>
                                            <p:cond delay="0"/>
                                          </p:stCondLst>
                                        </p:cTn>
                                        <p:tgtEl>
                                          <p:spTgt spid="32780"/>
                                        </p:tgtEl>
                                        <p:attrNameLst>
                                          <p:attrName>style.visibility</p:attrName>
                                        </p:attrNameLst>
                                      </p:cBhvr>
                                      <p:to>
                                        <p:strVal val="visible"/>
                                      </p:to>
                                    </p:set>
                                    <p:anim calcmode="lin" valueType="num">
                                      <p:cBhvr>
                                        <p:cTn id="14" dur="500"/>
                                        <p:tgtEl>
                                          <p:spTgt spid="32780"/>
                                        </p:tgtEl>
                                        <p:attrNameLst>
                                          <p:attrName>ppt_y</p:attrName>
                                        </p:attrNameLst>
                                      </p:cBhvr>
                                      <p:tavLst>
                                        <p:tav tm="0">
                                          <p:val>
                                            <p:strVal val="#ppt_y+#ppt_h*1.125000"/>
                                          </p:val>
                                        </p:tav>
                                        <p:tav tm="100000">
                                          <p:val>
                                            <p:strVal val="#ppt_y"/>
                                          </p:val>
                                        </p:tav>
                                      </p:tavLst>
                                    </p:anim>
                                    <p:animEffect transition="in" filter="wipe(up)">
                                      <p:cBhvr>
                                        <p:cTn id="15" dur="500"/>
                                        <p:tgtEl>
                                          <p:spTgt spid="32780"/>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2" presetClass="entr" presetSubtype="4" fill="hold" grpId="2" nodeType="clickEffect">
                                  <p:stCondLst>
                                    <p:cond delay="0"/>
                                  </p:stCondLst>
                                  <p:childTnLst>
                                    <p:set>
                                      <p:cBhvr>
                                        <p:cTn id="20" dur="1" fill="hold">
                                          <p:stCondLst>
                                            <p:cond delay="0"/>
                                          </p:stCondLst>
                                        </p:cTn>
                                        <p:tgtEl>
                                          <p:spTgt spid="32775"/>
                                        </p:tgtEl>
                                        <p:attrNameLst>
                                          <p:attrName>style.visibility</p:attrName>
                                        </p:attrNameLst>
                                      </p:cBhvr>
                                      <p:to>
                                        <p:strVal val="visible"/>
                                      </p:to>
                                    </p:set>
                                    <p:anim calcmode="lin" valueType="num">
                                      <p:cBhvr>
                                        <p:cTn id="21" dur="500"/>
                                        <p:tgtEl>
                                          <p:spTgt spid="32775"/>
                                        </p:tgtEl>
                                        <p:attrNameLst>
                                          <p:attrName>ppt_y</p:attrName>
                                        </p:attrNameLst>
                                      </p:cBhvr>
                                      <p:tavLst>
                                        <p:tav tm="0">
                                          <p:val>
                                            <p:strVal val="#ppt_y+#ppt_h*1.125000"/>
                                          </p:val>
                                        </p:tav>
                                        <p:tav tm="100000">
                                          <p:val>
                                            <p:strVal val="#ppt_y"/>
                                          </p:val>
                                        </p:tav>
                                      </p:tavLst>
                                    </p:anim>
                                    <p:animEffect transition="in" filter="wipe(up)">
                                      <p:cBhvr>
                                        <p:cTn id="22" dur="500"/>
                                        <p:tgtEl>
                                          <p:spTgt spid="32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80" grpId="1"/>
      <p:bldP spid="32775" grpId="2"/>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237490" y="1028700"/>
            <a:ext cx="1101852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（二）1787年宪法确立的</a:t>
            </a:r>
            <a:r>
              <a:rPr lang="zh-CN" altLang="en-US" sz="3200" b="1" noProof="1">
                <a:solidFill>
                  <a:srgbClr val="FF0000"/>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原则</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a:t>
            </a: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《导与练</a:t>
            </a:r>
            <a:r>
              <a:rPr lang="en-US" altLang="zh-CN"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P32</a:t>
            </a: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a:t>
            </a:r>
          </a:p>
        </p:txBody>
      </p:sp>
      <p:sp>
        <p:nvSpPr>
          <p:cNvPr id="33796" name="文本框 33795"/>
          <p:cNvSpPr txBox="1"/>
          <p:nvPr/>
        </p:nvSpPr>
        <p:spPr>
          <a:xfrm>
            <a:off x="347980" y="1997710"/>
            <a:ext cx="11082655" cy="953135"/>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1.</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联邦制（中央集权）原则</a:t>
            </a:r>
            <a:r>
              <a:rPr lang="zh-CN" altLang="en-US" sz="2800" b="1" noProof="1">
                <a:solidFill>
                  <a:srgbClr val="FF0000"/>
                </a:solidFill>
                <a:latin typeface="华文中宋" panose="02010600040101010101" charset="-122"/>
                <a:ea typeface="华文中宋" panose="02010600040101010101" charset="-122"/>
                <a:cs typeface="+mn-cs"/>
              </a:rPr>
              <a:t>：</a:t>
            </a:r>
            <a:r>
              <a:rPr lang="zh-CN" altLang="en-US" sz="2800" b="1" noProof="1">
                <a:solidFill>
                  <a:srgbClr val="0000FF"/>
                </a:solidFill>
                <a:latin typeface="华文中宋" panose="02010600040101010101" charset="-122"/>
                <a:ea typeface="华文中宋" panose="02010600040101010101" charset="-122"/>
                <a:cs typeface="+mn-cs"/>
              </a:rPr>
              <a:t>联邦权利高于各州权力，各州保留了较大的自主权；</a:t>
            </a:r>
            <a:endParaRPr lang="zh-CN" altLang="en-US" sz="2800" b="1" noProof="1">
              <a:solidFill>
                <a:srgbClr val="0000FF"/>
              </a:solidFill>
              <a:latin typeface="华文中宋" panose="02010600040101010101" charset="-122"/>
              <a:ea typeface="华文中宋" panose="02010600040101010101" charset="-122"/>
            </a:endParaRPr>
          </a:p>
        </p:txBody>
      </p:sp>
      <p:sp>
        <p:nvSpPr>
          <p:cNvPr id="2" name="文本框 1"/>
          <p:cNvSpPr txBox="1"/>
          <p:nvPr/>
        </p:nvSpPr>
        <p:spPr>
          <a:xfrm>
            <a:off x="347980" y="3319780"/>
            <a:ext cx="11082655" cy="953135"/>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2.</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分权制衡原则：</a:t>
            </a:r>
            <a:r>
              <a:rPr lang="zh-CN" altLang="en-US" sz="2800" b="1" noProof="1">
                <a:solidFill>
                  <a:srgbClr val="0000FF"/>
                </a:solidFill>
                <a:latin typeface="华文中宋" panose="02010600040101010101" charset="-122"/>
                <a:ea typeface="华文中宋" panose="02010600040101010101" charset="-122"/>
                <a:cs typeface="+mn-cs"/>
              </a:rPr>
              <a:t>立法、行政、司法三权分立，互相制约；中央与地方分权；</a:t>
            </a:r>
            <a:endParaRPr lang="zh-CN" altLang="en-US" sz="2800" b="1" noProof="1">
              <a:solidFill>
                <a:srgbClr val="0000FF"/>
              </a:solidFill>
              <a:latin typeface="华文中宋" panose="02010600040101010101" charset="-122"/>
              <a:ea typeface="华文中宋" panose="02010600040101010101" charset="-122"/>
            </a:endParaRPr>
          </a:p>
        </p:txBody>
      </p:sp>
      <p:sp>
        <p:nvSpPr>
          <p:cNvPr id="3" name="文本框 2"/>
          <p:cNvSpPr txBox="1"/>
          <p:nvPr/>
        </p:nvSpPr>
        <p:spPr>
          <a:xfrm>
            <a:off x="347980" y="4667250"/>
            <a:ext cx="11082655" cy="521970"/>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3.</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民主原则（主权在民原则）：</a:t>
            </a:r>
            <a:r>
              <a:rPr lang="zh-CN" altLang="en-US" sz="2800" b="1" noProof="1">
                <a:solidFill>
                  <a:srgbClr val="0000FF"/>
                </a:solidFill>
                <a:latin typeface="华文中宋" panose="02010600040101010101" charset="-122"/>
                <a:ea typeface="华文中宋" panose="02010600040101010101" charset="-122"/>
                <a:cs typeface="+mn-cs"/>
              </a:rPr>
              <a:t>总统和议员都由民选产生。</a:t>
            </a:r>
            <a:endParaRPr lang="zh-CN" altLang="en-US" sz="2800" b="1" noProof="1">
              <a:solidFill>
                <a:srgbClr val="0000FF"/>
              </a:solidFill>
              <a:latin typeface="华文中宋" panose="02010600040101010101" charset="-122"/>
              <a:ea typeface="华文中宋" panose="02010600040101010101" charset="-122"/>
            </a:endParaRP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
        <p:nvSpPr>
          <p:cNvPr id="4" name="文本框 3"/>
          <p:cNvSpPr txBox="1"/>
          <p:nvPr/>
        </p:nvSpPr>
        <p:spPr>
          <a:xfrm>
            <a:off x="342900" y="5801360"/>
            <a:ext cx="11082655" cy="521970"/>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4.</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宪法至上原则：</a:t>
            </a:r>
            <a:endParaRPr lang="zh-CN" altLang="en-US" sz="2800" b="1" noProof="1">
              <a:solidFill>
                <a:srgbClr val="0000FF"/>
              </a:solidFill>
              <a:latin typeface="华文中宋" panose="02010600040101010101" charset="-122"/>
              <a:ea typeface="华文中宋" panose="0201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slide(fromBottom)">
                                      <p:cBhvr>
                                        <p:cTn id="7" dur="500"/>
                                        <p:tgtEl>
                                          <p:spTgt spid="3379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lide(fromBottom)">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2" presetClass="entr" presetSubtype="4" fill="hold" grpId="2"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Bottom)">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2" presetClass="entr" presetSubtype="4" fill="hold" grpId="3"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lide(fromBottom)">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p:bldP spid="2" grpId="1"/>
      <p:bldP spid="3" grpId="2"/>
      <p:bldP spid="4" grpId="3"/>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285115" y="90551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（三）</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评价</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1787年宪法：</a:t>
            </a:r>
          </a:p>
        </p:txBody>
      </p:sp>
      <p:sp>
        <p:nvSpPr>
          <p:cNvPr id="36867" name="文本框 36866"/>
          <p:cNvSpPr txBox="1"/>
          <p:nvPr/>
        </p:nvSpPr>
        <p:spPr>
          <a:xfrm>
            <a:off x="774700" y="1551305"/>
            <a:ext cx="10661015" cy="1198880"/>
          </a:xfrm>
          <a:prstGeom prst="rect">
            <a:avLst/>
          </a:prstGeom>
          <a:noFill/>
          <a:ln w="9525" cap="flat" cmpd="dbl">
            <a:solidFill>
              <a:srgbClr val="FF0000"/>
            </a:solidFill>
            <a:prstDash val="solid"/>
            <a:miter/>
            <a:headEnd type="none" w="med" len="med"/>
            <a:tailEnd type="none" w="med" len="med"/>
          </a:ln>
        </p:spPr>
        <p:txBody>
          <a:bodyPr wrap="square" anchor="t">
            <a:spAutoFit/>
          </a:bodyPr>
          <a:lstStyle/>
          <a:p>
            <a:r>
              <a:rPr lang="zh-CN" altLang="en-US" sz="2400" b="1">
                <a:solidFill>
                  <a:srgbClr val="0000FF"/>
                </a:solidFill>
                <a:latin typeface="华文中宋" panose="02010600040101010101" charset="-122"/>
                <a:ea typeface="华文中宋" panose="02010600040101010101" charset="-122"/>
                <a:sym typeface="Arial" pitchFamily="34" charset="0"/>
              </a:rPr>
              <a:t>材料一  </a:t>
            </a:r>
            <a:r>
              <a:rPr lang="zh-CN" altLang="en-US" sz="2400" b="1">
                <a:latin typeface="楷体" panose="02010609060101010101" pitchFamily="49" charset="-122"/>
                <a:ea typeface="楷体" panose="02010609060101010101" pitchFamily="49" charset="-122"/>
                <a:sym typeface="Arial" pitchFamily="34" charset="0"/>
              </a:rPr>
              <a:t>“我们的宪法之所以恒久，就在于它简洁。它是一块奠基石，而不是一座完整的大厦，或者用句老话比喻：</a:t>
            </a:r>
            <a:r>
              <a:rPr lang="zh-CN" altLang="en-US" sz="2400" b="1">
                <a:solidFill>
                  <a:srgbClr val="FF0000"/>
                </a:solidFill>
                <a:latin typeface="楷体" panose="02010609060101010101" pitchFamily="49" charset="-122"/>
                <a:ea typeface="楷体" panose="02010609060101010101" pitchFamily="49" charset="-122"/>
                <a:sym typeface="Arial" pitchFamily="34" charset="0"/>
              </a:rPr>
              <a:t>它是根，而不是完美的藤</a:t>
            </a:r>
            <a:r>
              <a:rPr lang="zh-CN" altLang="en-US" sz="2400" b="1">
                <a:latin typeface="楷体" panose="02010609060101010101" pitchFamily="49" charset="-122"/>
                <a:ea typeface="楷体" panose="02010609060101010101" pitchFamily="49" charset="-122"/>
                <a:sym typeface="Arial" pitchFamily="34" charset="0"/>
              </a:rPr>
              <a:t>。”</a:t>
            </a:r>
            <a:endParaRPr lang="zh-CN" altLang="en-US" sz="2400" b="1">
              <a:latin typeface="华文中宋" panose="02010600040101010101" charset="-122"/>
              <a:ea typeface="华文中宋" panose="02010600040101010101" charset="-122"/>
              <a:sym typeface="Arial" pitchFamily="34" charset="0"/>
            </a:endParaRPr>
          </a:p>
          <a:p>
            <a:pPr algn="r"/>
            <a:r>
              <a:rPr lang="zh-CN" altLang="en-US" sz="2400" b="1">
                <a:solidFill>
                  <a:srgbClr val="0000FF"/>
                </a:solidFill>
                <a:latin typeface="华文中宋" panose="02010600040101010101" charset="-122"/>
                <a:ea typeface="华文中宋" panose="02010600040101010101" charset="-122"/>
                <a:sym typeface="Arial" pitchFamily="34" charset="0"/>
              </a:rPr>
              <a:t>——美国总统威尔逊</a:t>
            </a:r>
          </a:p>
        </p:txBody>
      </p:sp>
      <p:sp>
        <p:nvSpPr>
          <p:cNvPr id="36868" name="文本框 36867"/>
          <p:cNvSpPr txBox="1"/>
          <p:nvPr/>
        </p:nvSpPr>
        <p:spPr>
          <a:xfrm>
            <a:off x="775335" y="3171825"/>
            <a:ext cx="10660380" cy="829945"/>
          </a:xfrm>
          <a:prstGeom prst="rect">
            <a:avLst/>
          </a:prstGeom>
          <a:noFill/>
          <a:ln w="9525" cap="flat" cmpd="dbl">
            <a:solidFill>
              <a:srgbClr val="FF0000"/>
            </a:solidFill>
            <a:prstDash val="solid"/>
            <a:miter/>
            <a:headEnd type="none" w="med" len="med"/>
            <a:tailEnd type="none" w="med" len="med"/>
          </a:ln>
        </p:spPr>
        <p:txBody>
          <a:bodyPr wrap="square" anchor="t">
            <a:spAutoFit/>
          </a:bodyPr>
          <a:lstStyle/>
          <a:p>
            <a:r>
              <a:rPr lang="zh-CN" altLang="en-US" sz="2400" b="1">
                <a:solidFill>
                  <a:srgbClr val="0000FF"/>
                </a:solidFill>
                <a:latin typeface="华文中宋" panose="02010600040101010101" charset="-122"/>
                <a:ea typeface="华文中宋" panose="02010600040101010101" charset="-122"/>
                <a:sym typeface="Arial" pitchFamily="34" charset="0"/>
              </a:rPr>
              <a:t>材料二  </a:t>
            </a:r>
            <a:r>
              <a:rPr lang="zh-CN" altLang="en-US" sz="2400" b="1">
                <a:latin typeface="楷体" panose="02010609060101010101" pitchFamily="49" charset="-122"/>
                <a:ea typeface="楷体" panose="02010609060101010101" pitchFamily="49" charset="-122"/>
                <a:sym typeface="Arial" pitchFamily="34" charset="0"/>
              </a:rPr>
              <a:t>美国1787年宪法“是迄今为止，在特定的历史时期</a:t>
            </a:r>
            <a:r>
              <a:rPr lang="zh-CN" altLang="en-US" sz="2400" b="1">
                <a:solidFill>
                  <a:srgbClr val="FF0000"/>
                </a:solidFill>
                <a:latin typeface="楷体" panose="02010609060101010101" pitchFamily="49" charset="-122"/>
                <a:ea typeface="楷体" panose="02010609060101010101" pitchFamily="49" charset="-122"/>
                <a:sym typeface="Arial" pitchFamily="34" charset="0"/>
              </a:rPr>
              <a:t>人类智慧和意志所创造出的最美妙的杰作</a:t>
            </a:r>
            <a:r>
              <a:rPr lang="zh-CN" altLang="en-US" sz="2400" b="1">
                <a:latin typeface="楷体" panose="02010609060101010101" pitchFamily="49" charset="-122"/>
                <a:ea typeface="楷体" panose="02010609060101010101" pitchFamily="49" charset="-122"/>
                <a:sym typeface="Arial" pitchFamily="34" charset="0"/>
              </a:rPr>
              <a:t>”。               </a:t>
            </a:r>
            <a:r>
              <a:rPr lang="zh-CN" altLang="en-US" sz="2400" b="1">
                <a:solidFill>
                  <a:srgbClr val="0000FF"/>
                </a:solidFill>
                <a:latin typeface="华文中宋" panose="02010600040101010101" charset="-122"/>
                <a:ea typeface="华文中宋" panose="02010600040101010101" charset="-122"/>
                <a:sym typeface="Arial" pitchFamily="34" charset="0"/>
              </a:rPr>
              <a:t>——英国政治家威廉·格莱斯顿</a:t>
            </a:r>
          </a:p>
        </p:txBody>
      </p:sp>
      <p:sp>
        <p:nvSpPr>
          <p:cNvPr id="36866" name="文本框 36865"/>
          <p:cNvSpPr txBox="1"/>
          <p:nvPr/>
        </p:nvSpPr>
        <p:spPr>
          <a:xfrm>
            <a:off x="774700" y="4465955"/>
            <a:ext cx="10661015" cy="1198880"/>
          </a:xfrm>
          <a:prstGeom prst="rect">
            <a:avLst/>
          </a:prstGeom>
          <a:noFill/>
          <a:ln w="9525" cap="flat" cmpd="dbl">
            <a:solidFill>
              <a:srgbClr val="FF0000"/>
            </a:solidFill>
            <a:prstDash val="solid"/>
            <a:miter/>
            <a:headEnd type="none" w="med" len="med"/>
            <a:tailEnd type="none" w="med" len="med"/>
          </a:ln>
        </p:spPr>
        <p:txBody>
          <a:bodyPr wrap="square" anchor="t">
            <a:spAutoFit/>
          </a:bodyPr>
          <a:lstStyle/>
          <a:p>
            <a:r>
              <a:rPr lang="zh-CN" altLang="en-US" sz="2400" b="1">
                <a:solidFill>
                  <a:srgbClr val="0000FF"/>
                </a:solidFill>
                <a:latin typeface="华文中宋" panose="02010600040101010101" charset="-122"/>
                <a:ea typeface="华文中宋" panose="02010600040101010101" charset="-122"/>
                <a:sym typeface="Arial" pitchFamily="34" charset="0"/>
              </a:rPr>
              <a:t>材料三  </a:t>
            </a:r>
            <a:r>
              <a:rPr lang="zh-CN" altLang="en-US" sz="2400" b="1">
                <a:latin typeface="楷体" panose="02010609060101010101" pitchFamily="49" charset="-122"/>
                <a:ea typeface="楷体" panose="02010609060101010101" pitchFamily="49" charset="-122"/>
                <a:sym typeface="Arial" pitchFamily="34" charset="0"/>
              </a:rPr>
              <a:t>“一个向上帝要求赋予自由的民族，没有迈出同时给予非洲人自由的第一步是不应该的。”</a:t>
            </a:r>
            <a:r>
              <a:rPr lang="zh-CN" altLang="en-US" sz="2400" b="1">
                <a:latin typeface="华文中宋" panose="02010600040101010101" charset="-122"/>
                <a:ea typeface="华文中宋" panose="02010600040101010101" charset="-122"/>
                <a:sym typeface="Arial" pitchFamily="34" charset="0"/>
              </a:rPr>
              <a:t>                   </a:t>
            </a:r>
          </a:p>
          <a:p>
            <a:pPr algn="r"/>
            <a:r>
              <a:rPr lang="zh-CN" altLang="en-US" sz="2400" b="1">
                <a:solidFill>
                  <a:srgbClr val="0000FF"/>
                </a:solidFill>
                <a:latin typeface="华文中宋" panose="02010600040101010101" charset="-122"/>
                <a:ea typeface="华文中宋" panose="02010600040101010101" charset="-122"/>
                <a:sym typeface="Arial" pitchFamily="34" charset="0"/>
              </a:rPr>
              <a:t>——美国黑人民权领袖马丁·路德·金</a:t>
            </a:r>
            <a:endParaRPr lang="zh-CN" altLang="en-US" sz="2400" b="1">
              <a:latin typeface="华文中宋" panose="02010600040101010101" charset="-122"/>
              <a:ea typeface="华文中宋" panose="02010600040101010101" charset="-122"/>
              <a:sym typeface="Arial" pitchFamily="34" charset="0"/>
            </a:endParaRPr>
          </a:p>
        </p:txBody>
      </p:sp>
      <p:sp>
        <p:nvSpPr>
          <p:cNvPr id="36869" name="文本框 36868"/>
          <p:cNvSpPr txBox="1"/>
          <p:nvPr/>
        </p:nvSpPr>
        <p:spPr>
          <a:xfrm>
            <a:off x="285115" y="5739130"/>
            <a:ext cx="11151235" cy="583565"/>
          </a:xfrm>
          <a:prstGeom prst="rect">
            <a:avLst/>
          </a:prstGeom>
          <a:noFill/>
          <a:ln w="9525">
            <a:noFill/>
          </a:ln>
        </p:spPr>
        <p:txBody>
          <a:bodyPr wrap="square" anchor="t">
            <a:spAutoFit/>
          </a:bodyPr>
          <a:lstStyle/>
          <a:p>
            <a:pPr algn="just">
              <a:spcBef>
                <a:spcPct val="50000"/>
              </a:spcBef>
            </a:pPr>
            <a:r>
              <a:rPr lang="en-US" altLang="zh-CN" sz="3200" b="1">
                <a:solidFill>
                  <a:srgbClr val="0000FF"/>
                </a:solidFill>
                <a:latin typeface="隶书" panose="02010509060101010101" charset="-122"/>
                <a:ea typeface="隶书" panose="02010509060101010101" charset="-122"/>
                <a:sym typeface="Arial" pitchFamily="34" charset="0"/>
              </a:rPr>
              <a:t>P42</a:t>
            </a:r>
            <a:r>
              <a:rPr lang="zh-CN" altLang="en-US" sz="3200" b="1">
                <a:solidFill>
                  <a:srgbClr val="0000FF"/>
                </a:solidFill>
                <a:latin typeface="隶书" panose="02010509060101010101" charset="-122"/>
                <a:ea typeface="隶书" panose="02010509060101010101" charset="-122"/>
                <a:sym typeface="Arial" pitchFamily="34" charset="0"/>
              </a:rPr>
              <a:t>【学思之窗】谈谈你对美国1787年宪法的认识并说明理由？</a:t>
            </a: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285115" y="90551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（三）</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评价</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1787年宪法：</a:t>
            </a:r>
          </a:p>
        </p:txBody>
      </p:sp>
      <p:sp>
        <p:nvSpPr>
          <p:cNvPr id="3" name="文本框 2"/>
          <p:cNvSpPr txBox="1"/>
          <p:nvPr/>
        </p:nvSpPr>
        <p:spPr>
          <a:xfrm>
            <a:off x="725805" y="1550988"/>
            <a:ext cx="9031288" cy="522288"/>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1.</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进步性：</a:t>
            </a:r>
            <a:endParaRPr lang="zh-CN" altLang="en-US" sz="2800" b="1" noProof="1">
              <a:solidFill>
                <a:srgbClr val="0000FF"/>
              </a:solidFill>
              <a:latin typeface="华文中宋" panose="02010600040101010101" charset="-122"/>
              <a:ea typeface="华文中宋" panose="02010600040101010101" charset="-122"/>
            </a:endParaRPr>
          </a:p>
        </p:txBody>
      </p:sp>
      <p:sp>
        <p:nvSpPr>
          <p:cNvPr id="37893" name="文本框 37892"/>
          <p:cNvSpPr txBox="1"/>
          <p:nvPr/>
        </p:nvSpPr>
        <p:spPr>
          <a:xfrm>
            <a:off x="721360" y="2073275"/>
            <a:ext cx="10984230" cy="953135"/>
          </a:xfrm>
          <a:prstGeom prst="rect">
            <a:avLst/>
          </a:prstGeom>
          <a:noFill/>
          <a:ln w="9525">
            <a:noFill/>
            <a:miter/>
          </a:ln>
        </p:spPr>
        <p:txBody>
          <a:bodyPr vert="horz" wrap="square" anchor="t">
            <a:spAutoFit/>
          </a:bodyPr>
          <a:lstStyle/>
          <a:p>
            <a:pPr fontAlgn="auto">
              <a:buClr>
                <a:srgbClr val="000000"/>
              </a:buClr>
            </a:pP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en-US" altLang="zh-CN"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1</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）法制方面：第一部比较完整的资产阶级成文宪法，奠定了美国政治制度的法律基础；</a:t>
            </a:r>
          </a:p>
        </p:txBody>
      </p:sp>
      <p:sp>
        <p:nvSpPr>
          <p:cNvPr id="2" name="文本框 1"/>
          <p:cNvSpPr txBox="1"/>
          <p:nvPr/>
        </p:nvSpPr>
        <p:spPr>
          <a:xfrm>
            <a:off x="717868" y="3025775"/>
            <a:ext cx="9032875" cy="522288"/>
          </a:xfrm>
          <a:prstGeom prst="rect">
            <a:avLst/>
          </a:prstGeom>
          <a:noFill/>
          <a:ln w="9525">
            <a:noFill/>
            <a:miter/>
          </a:ln>
        </p:spPr>
        <p:txBody>
          <a:bodyPr vert="horz" wrap="square" anchor="t">
            <a:spAutoFit/>
          </a:bodyPr>
          <a:lstStyle/>
          <a:p>
            <a:pPr fontAlgn="auto">
              <a:buClr>
                <a:srgbClr val="000000"/>
              </a:buClr>
            </a:pP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en-US" altLang="zh-CN"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2</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）政治方面：</a:t>
            </a:r>
          </a:p>
        </p:txBody>
      </p:sp>
      <p:sp>
        <p:nvSpPr>
          <p:cNvPr id="5" name="文本框 4"/>
          <p:cNvSpPr txBox="1"/>
          <p:nvPr/>
        </p:nvSpPr>
        <p:spPr>
          <a:xfrm>
            <a:off x="730568" y="3548063"/>
            <a:ext cx="9032875" cy="522288"/>
          </a:xfrm>
          <a:prstGeom prst="rect">
            <a:avLst/>
          </a:prstGeom>
          <a:noFill/>
          <a:ln w="9525">
            <a:noFill/>
            <a:miter/>
          </a:ln>
        </p:spPr>
        <p:txBody>
          <a:bodyPr vert="horz" wrap="square" anchor="t">
            <a:spAutoFit/>
          </a:bodyPr>
          <a:lstStyle/>
          <a:p>
            <a:pPr fontAlgn="auto">
              <a:buClr>
                <a:srgbClr val="000000"/>
              </a:buClr>
            </a:pPr>
            <a:r>
              <a:rPr lang="zh-CN" altLang="en-US" sz="2800" b="1" noProof="1">
                <a:effectLst>
                  <a:outerShdw blurRad="38100" dist="38100" dir="2700000">
                    <a:srgbClr val="C0C0C0"/>
                  </a:outerShdw>
                </a:effectLst>
                <a:latin typeface="Calibri"/>
                <a:ea typeface="华文中宋" panose="02010600040101010101" charset="-122"/>
                <a:cs typeface="+mn-ea"/>
                <a:sym typeface="+mn-ea"/>
              </a:rPr>
              <a:t>①</a:t>
            </a:r>
            <a:r>
              <a:rPr lang="zh-CN" altLang="en-US" sz="2800" b="1" noProof="1">
                <a:effectLst>
                  <a:outerShdw blurRad="38100" dist="38100" dir="2700000">
                    <a:srgbClr val="C0C0C0"/>
                  </a:outerShdw>
                </a:effectLst>
                <a:latin typeface="宋体" pitchFamily="2" charset="-122"/>
                <a:ea typeface="华文中宋" panose="02010600040101010101" charset="-122"/>
                <a:cs typeface="+mn-ea"/>
                <a:sym typeface="+mn-ea"/>
              </a:rPr>
              <a:t>巩固了独立战争的成果（国家独立）；</a:t>
            </a:r>
          </a:p>
        </p:txBody>
      </p:sp>
      <p:sp>
        <p:nvSpPr>
          <p:cNvPr id="6" name="文本框 5"/>
          <p:cNvSpPr txBox="1"/>
          <p:nvPr/>
        </p:nvSpPr>
        <p:spPr>
          <a:xfrm>
            <a:off x="730568" y="4070350"/>
            <a:ext cx="9032875" cy="522288"/>
          </a:xfrm>
          <a:prstGeom prst="rect">
            <a:avLst/>
          </a:prstGeom>
          <a:noFill/>
          <a:ln w="9525">
            <a:noFill/>
            <a:miter/>
          </a:ln>
        </p:spPr>
        <p:txBody>
          <a:bodyPr vert="horz" wrap="square" anchor="t">
            <a:spAutoFit/>
          </a:bodyPr>
          <a:lstStyle/>
          <a:p>
            <a:pPr fontAlgn="auto">
              <a:buClr>
                <a:srgbClr val="000000"/>
              </a:buClr>
            </a:pPr>
            <a:r>
              <a:rPr lang="zh-CN" altLang="en-US" sz="2800" b="1" noProof="1">
                <a:effectLst>
                  <a:outerShdw blurRad="38100" dist="38100" dir="2700000">
                    <a:srgbClr val="C0C0C0"/>
                  </a:outerShdw>
                </a:effectLst>
                <a:latin typeface="Calibri"/>
                <a:ea typeface="华文中宋" panose="02010600040101010101" charset="-122"/>
                <a:cs typeface="+mn-ea"/>
                <a:sym typeface="+mn-ea"/>
              </a:rPr>
              <a:t>②</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联邦制</a:t>
            </a:r>
            <a:r>
              <a:rPr lang="zh-CN" altLang="en-US" sz="2800" b="1" noProof="1">
                <a:effectLst>
                  <a:outerShdw blurRad="38100" dist="38100" dir="2700000">
                    <a:srgbClr val="C0C0C0"/>
                  </a:outerShdw>
                </a:effectLst>
                <a:latin typeface="宋体" pitchFamily="2" charset="-122"/>
                <a:ea typeface="华文中宋" panose="02010600040101010101" charset="-122"/>
                <a:cs typeface="+mn-ea"/>
                <a:sym typeface="+mn-ea"/>
              </a:rPr>
              <a:t>为美国的长期稳定和发展奠定了坚实的基础；</a:t>
            </a:r>
          </a:p>
        </p:txBody>
      </p:sp>
      <p:sp>
        <p:nvSpPr>
          <p:cNvPr id="7" name="文本框 6"/>
          <p:cNvSpPr txBox="1"/>
          <p:nvPr/>
        </p:nvSpPr>
        <p:spPr>
          <a:xfrm>
            <a:off x="730568" y="4592638"/>
            <a:ext cx="9032875" cy="522288"/>
          </a:xfrm>
          <a:prstGeom prst="rect">
            <a:avLst/>
          </a:prstGeom>
          <a:noFill/>
          <a:ln w="9525">
            <a:noFill/>
            <a:miter/>
          </a:ln>
        </p:spPr>
        <p:txBody>
          <a:bodyPr vert="horz" wrap="square" anchor="t">
            <a:spAutoFit/>
          </a:bodyPr>
          <a:lstStyle/>
          <a:p>
            <a:pPr fontAlgn="auto">
              <a:buClr>
                <a:srgbClr val="000000"/>
              </a:buClr>
            </a:pPr>
            <a:r>
              <a:rPr lang="zh-CN" altLang="en-US" sz="2800" b="1" noProof="1">
                <a:effectLst>
                  <a:outerShdw blurRad="38100" dist="38100" dir="2700000">
                    <a:srgbClr val="C0C0C0"/>
                  </a:outerShdw>
                </a:effectLst>
                <a:latin typeface="Calibri"/>
                <a:ea typeface="华文中宋" panose="02010600040101010101" charset="-122"/>
                <a:cs typeface="+mn-ea"/>
                <a:sym typeface="+mn-ea"/>
              </a:rPr>
              <a:t>③</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分权制衡</a:t>
            </a:r>
            <a:r>
              <a:rPr lang="zh-CN" altLang="en-US" sz="2800" b="1" noProof="1">
                <a:effectLst>
                  <a:outerShdw blurRad="38100" dist="38100" dir="2700000">
                    <a:srgbClr val="C0C0C0"/>
                  </a:outerShdw>
                </a:effectLst>
                <a:latin typeface="宋体" pitchFamily="2" charset="-122"/>
                <a:ea typeface="华文中宋" panose="02010600040101010101" charset="-122"/>
                <a:cs typeface="+mn-ea"/>
                <a:sym typeface="+mn-ea"/>
              </a:rPr>
              <a:t>，防止专制独裁，保障民主。</a:t>
            </a:r>
          </a:p>
        </p:txBody>
      </p:sp>
      <p:sp>
        <p:nvSpPr>
          <p:cNvPr id="8" name="文本框 7"/>
          <p:cNvSpPr txBox="1"/>
          <p:nvPr/>
        </p:nvSpPr>
        <p:spPr>
          <a:xfrm>
            <a:off x="730568" y="5114925"/>
            <a:ext cx="9032875" cy="522288"/>
          </a:xfrm>
          <a:prstGeom prst="rect">
            <a:avLst/>
          </a:prstGeom>
          <a:noFill/>
          <a:ln w="9525">
            <a:noFill/>
            <a:miter/>
          </a:ln>
        </p:spPr>
        <p:txBody>
          <a:bodyPr vert="horz" wrap="square" anchor="t">
            <a:spAutoFit/>
          </a:bodyPr>
          <a:lstStyle/>
          <a:p>
            <a:pPr fontAlgn="auto">
              <a:buClr>
                <a:srgbClr val="000000"/>
              </a:buClr>
            </a:pP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en-US" altLang="zh-CN"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3</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）经济方面：促进了资本主义经济的发展；</a:t>
            </a:r>
          </a:p>
        </p:txBody>
      </p:sp>
      <p:sp>
        <p:nvSpPr>
          <p:cNvPr id="9" name="文本框 8"/>
          <p:cNvSpPr txBox="1"/>
          <p:nvPr/>
        </p:nvSpPr>
        <p:spPr>
          <a:xfrm>
            <a:off x="730885" y="5635625"/>
            <a:ext cx="10974705" cy="953135"/>
          </a:xfrm>
          <a:prstGeom prst="rect">
            <a:avLst/>
          </a:prstGeom>
          <a:noFill/>
          <a:ln w="9525">
            <a:noFill/>
            <a:miter/>
          </a:ln>
        </p:spPr>
        <p:txBody>
          <a:bodyPr vert="horz" wrap="square" anchor="t">
            <a:spAutoFit/>
          </a:bodyPr>
          <a:lstStyle/>
          <a:p>
            <a:pPr fontAlgn="auto">
              <a:buClr>
                <a:srgbClr val="000000"/>
              </a:buClr>
            </a:pP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en-US" altLang="zh-CN"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4</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世界意义</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为其他</a:t>
            </a:r>
            <a:r>
              <a:rPr lang="zh-CN" altLang="en-US" sz="2800" b="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资本主义</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国家</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制度的建立</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提供了示范</a:t>
            </a:r>
            <a:r>
              <a:rPr lang="zh-CN" altLang="en-US" sz="2800" b="1" noProof="1">
                <a:solidFill>
                  <a:srgbClr val="0000FF"/>
                </a:solidFill>
                <a:effectLst>
                  <a:outerShdw blurRad="38100" dist="38100" dir="2700000">
                    <a:srgbClr val="C0C0C0"/>
                  </a:outerShdw>
                </a:effectLst>
                <a:latin typeface="宋体" pitchFamily="2" charset="-122"/>
                <a:ea typeface="华文中宋" panose="02010600040101010101" charset="-122"/>
                <a:cs typeface="+mn-ea"/>
                <a:sym typeface="+mn-ea"/>
              </a:rPr>
              <a:t>。</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（对后世）</a:t>
            </a: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slide(fromBottom)">
                                      <p:cBhvr>
                                        <p:cTn id="7" dur="500"/>
                                        <p:tgtEl>
                                          <p:spTgt spid="3789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lide(fromBottom)">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2" presetClass="entr" presetSubtype="4"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Bottom)">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2" presetClass="entr" presetSubtype="4"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2" presetClass="entr" presetSubtype="4" fill="hold" grpId="4"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Bottom)">
                                      <p:cBhvr>
                                        <p:cTn id="31" dur="500"/>
                                        <p:tgtEl>
                                          <p:spTgt spid="7"/>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2" presetClass="entr" presetSubtype="4" fill="hold" grpId="5"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lide(fromBottom)">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2" presetClass="entr" presetSubtype="4" fill="hold" grpId="6"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slide(fromBottom)">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2" grpId="1"/>
      <p:bldP spid="5" grpId="2"/>
      <p:bldP spid="6" grpId="3"/>
      <p:bldP spid="7" grpId="4"/>
      <p:bldP spid="8" grpId="5"/>
      <p:bldP spid="9" grpId="6"/>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09295" y="1897698"/>
            <a:ext cx="9031288" cy="522288"/>
          </a:xfrm>
          <a:prstGeom prst="rect">
            <a:avLst/>
          </a:prstGeom>
          <a:noFill/>
          <a:ln w="9525">
            <a:noFill/>
          </a:ln>
          <a:extLst>
            <a:ext uri="{909E8E84-426E-40DD-AFC4-6F175D3DCCD1}">
              <a14:hiddenFill xmlns:a14="http://schemas.microsoft.com/office/drawing/2010/main">
                <a:solidFill>
                  <a:srgbClr val="0000FF">
                    <a:alpha val="100000"/>
                  </a:srgbClr>
                </a:solidFill>
              </a14:hiddenFill>
            </a:ext>
          </a:extLst>
        </p:spPr>
        <p:txBody>
          <a:bodyPr wrap="square">
            <a:spAutoFit/>
          </a:bodyPr>
          <a:lstStyle/>
          <a:p>
            <a:pPr fontAlgn="auto"/>
            <a:r>
              <a:rPr lang="en-US" altLang="zh-CN"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2.</a:t>
            </a:r>
            <a:r>
              <a:rPr lang="zh-CN" altLang="en-US" sz="2800" b="1" noProof="1">
                <a:solidFill>
                  <a:srgbClr val="FF0000"/>
                </a:solidFill>
                <a:effectLst>
                  <a:outerShdw blurRad="38100" dist="38100" dir="2700000">
                    <a:srgbClr val="000000"/>
                  </a:outerShdw>
                </a:effectLst>
                <a:latin typeface="华文中宋" panose="02010600040101010101" charset="-122"/>
                <a:ea typeface="华文中宋" panose="02010600040101010101" charset="-122"/>
                <a:cs typeface="+mn-cs"/>
              </a:rPr>
              <a:t>局限性：</a:t>
            </a:r>
            <a:endParaRPr lang="zh-CN" altLang="en-US" sz="2800" b="1" noProof="1">
              <a:solidFill>
                <a:srgbClr val="0000FF"/>
              </a:solidFill>
              <a:latin typeface="华文中宋" panose="02010600040101010101" charset="-122"/>
              <a:ea typeface="华文中宋" panose="02010600040101010101" charset="-122"/>
            </a:endParaRPr>
          </a:p>
        </p:txBody>
      </p:sp>
      <p:sp>
        <p:nvSpPr>
          <p:cNvPr id="37893" name="文本框 37892"/>
          <p:cNvSpPr txBox="1"/>
          <p:nvPr/>
        </p:nvSpPr>
        <p:spPr>
          <a:xfrm>
            <a:off x="709295" y="2633345"/>
            <a:ext cx="11424920" cy="953135"/>
          </a:xfrm>
          <a:prstGeom prst="rect">
            <a:avLst/>
          </a:prstGeom>
          <a:noFill/>
          <a:ln w="9525">
            <a:noFill/>
            <a:miter/>
          </a:ln>
        </p:spPr>
        <p:txBody>
          <a:bodyPr vert="horz" wrap="square" anchor="t">
            <a:spAutoFit/>
          </a:bodyPr>
          <a:lstStyle/>
          <a:p>
            <a:pPr fontAlgn="auto">
              <a:buClr>
                <a:srgbClr val="000000"/>
              </a:buClr>
            </a:pPr>
            <a:r>
              <a:rPr lang="zh-CN" altLang="en-US" sz="2800" b="1">
                <a:effectLst>
                  <a:outerShdw blurRad="38100" dist="38100" dir="2700000">
                    <a:srgbClr val="FFFFFF"/>
                  </a:outerShdw>
                </a:effectLst>
                <a:latin typeface="华文中宋" panose="02010600040101010101" charset="-122"/>
                <a:ea typeface="华文中宋" panose="02010600040101010101" charset="-122"/>
                <a:sym typeface="+mn-ea"/>
              </a:rPr>
              <a:t>没有废除奴隶制，带有种族歧视的烙印，同样也不承认妇女享有平等的权利。</a:t>
            </a:r>
            <a:endParaRPr lang="zh-CN" altLang="en-US" sz="2800" b="1" noProof="1">
              <a:effectLst>
                <a:outerShdw blurRad="38100" dist="38100" dir="2700000">
                  <a:srgbClr val="FFFFFF"/>
                </a:outerShdw>
              </a:effectLst>
              <a:latin typeface="华文中宋" panose="02010600040101010101" charset="-122"/>
              <a:ea typeface="华文中宋" panose="02010600040101010101" charset="-122"/>
              <a:sym typeface="+mn-ea"/>
            </a:endParaRPr>
          </a:p>
        </p:txBody>
      </p:sp>
      <p:sp>
        <p:nvSpPr>
          <p:cNvPr id="2" name="Text Box 3"/>
          <p:cNvSpPr txBox="1"/>
          <p:nvPr/>
        </p:nvSpPr>
        <p:spPr>
          <a:xfrm>
            <a:off x="285115" y="90551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（三）</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评价</a:t>
            </a: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1787年宪法：</a:t>
            </a: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slide(fromBottom)">
                                      <p:cBhvr>
                                        <p:cTn id="7" dur="500"/>
                                        <p:tgtEl>
                                          <p:spTgt spid="37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7" name="Text Box 3"/>
          <p:cNvSpPr txBox="1"/>
          <p:nvPr/>
        </p:nvSpPr>
        <p:spPr>
          <a:xfrm>
            <a:off x="237490" y="901700"/>
            <a:ext cx="8978900" cy="583565"/>
          </a:xfrm>
          <a:prstGeom prst="rect">
            <a:avLst/>
          </a:prstGeom>
          <a:noFill/>
          <a:ln w="9525">
            <a:noFill/>
          </a:ln>
        </p:spPr>
        <p:txBody>
          <a:bodyPr wrap="square" anchor="t">
            <a:spAutoFit/>
          </a:bodyPr>
          <a:lstStyle/>
          <a:p>
            <a:pPr fontAlgn="auto">
              <a:spcBef>
                <a:spcPct val="50000"/>
              </a:spcBef>
            </a:pPr>
            <a:r>
              <a:rPr lang="zh-CN" altLang="en-US" sz="32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（四）1787年宪法的完善：</a:t>
            </a:r>
          </a:p>
        </p:txBody>
      </p:sp>
      <p:sp>
        <p:nvSpPr>
          <p:cNvPr id="37893" name="矩形 1"/>
          <p:cNvSpPr/>
          <p:nvPr/>
        </p:nvSpPr>
        <p:spPr>
          <a:xfrm>
            <a:off x="558165" y="1551305"/>
            <a:ext cx="10756900" cy="829945"/>
          </a:xfrm>
          <a:prstGeom prst="rect">
            <a:avLst/>
          </a:prstGeom>
          <a:noFill/>
          <a:ln w="9525">
            <a:noFill/>
          </a:ln>
        </p:spPr>
        <p:txBody>
          <a:bodyPr wrap="square" anchor="t">
            <a:spAutoFit/>
          </a:bodyPr>
          <a:lstStyle/>
          <a:p>
            <a:pPr algn="r" eaLnBrk="0" hangingPunct="0"/>
            <a:r>
              <a:rPr lang="zh-CN" altLang="en-US" sz="2400" b="1">
                <a:latin typeface="楷体" panose="02010609060101010101" pitchFamily="49" charset="-122"/>
                <a:ea typeface="楷体" panose="02010609060101010101" pitchFamily="49" charset="-122"/>
              </a:rPr>
              <a:t>“没有哪个社会可以制订一部永远适用的宪法，甚至一条永远适用的法律。”                            </a:t>
            </a:r>
            <a:r>
              <a:rPr lang="en-US" altLang="zh-CN" sz="2400" b="1">
                <a:solidFill>
                  <a:srgbClr val="0000FF"/>
                </a:solidFill>
                <a:latin typeface="宋体" pitchFamily="2" charset="-122"/>
                <a:ea typeface="宋体" pitchFamily="2" charset="-122"/>
              </a:rPr>
              <a:t>——</a:t>
            </a:r>
            <a:r>
              <a:rPr lang="zh-CN" altLang="en-US" sz="2400" b="1">
                <a:solidFill>
                  <a:srgbClr val="0000FF"/>
                </a:solidFill>
                <a:latin typeface="宋体" pitchFamily="2" charset="-122"/>
                <a:ea typeface="宋体" pitchFamily="2" charset="-122"/>
                <a:sym typeface="宋体" pitchFamily="2" charset="-122"/>
              </a:rPr>
              <a:t>托马斯</a:t>
            </a:r>
            <a:r>
              <a:rPr lang="en-US" altLang="zh-CN" sz="2400" b="1">
                <a:solidFill>
                  <a:srgbClr val="0000FF"/>
                </a:solidFill>
                <a:latin typeface="宋体" pitchFamily="2" charset="-122"/>
                <a:ea typeface="宋体" pitchFamily="2" charset="-122"/>
                <a:sym typeface="宋体" pitchFamily="2" charset="-122"/>
              </a:rPr>
              <a:t>·</a:t>
            </a:r>
            <a:r>
              <a:rPr lang="zh-CN" altLang="en-US" sz="2400" b="1">
                <a:solidFill>
                  <a:srgbClr val="0000FF"/>
                </a:solidFill>
                <a:latin typeface="宋体" pitchFamily="2" charset="-122"/>
                <a:ea typeface="宋体" pitchFamily="2" charset="-122"/>
                <a:sym typeface="宋体" pitchFamily="2" charset="-122"/>
              </a:rPr>
              <a:t>杰斐逊</a:t>
            </a:r>
          </a:p>
        </p:txBody>
      </p:sp>
      <p:sp>
        <p:nvSpPr>
          <p:cNvPr id="37891" name="Text Box 13">
            <a:hlinkClick r:id="rId2" action="ppaction://hlinksldjump"/>
          </p:cNvPr>
          <p:cNvSpPr txBox="1"/>
          <p:nvPr/>
        </p:nvSpPr>
        <p:spPr>
          <a:xfrm>
            <a:off x="405765" y="2381250"/>
            <a:ext cx="11396980" cy="3753485"/>
          </a:xfrm>
          <a:prstGeom prst="rect">
            <a:avLst/>
          </a:prstGeom>
          <a:noFill/>
          <a:ln w="9525" cap="flat" cmpd="sng">
            <a:solidFill>
              <a:srgbClr val="FF0000"/>
            </a:solidFill>
            <a:prstDash val="solid"/>
            <a:round/>
            <a:headEnd type="none" w="med" len="med"/>
            <a:tailEnd type="none" w="med" len="med"/>
          </a:ln>
        </p:spPr>
        <p:txBody>
          <a:bodyPr wrap="square" anchor="t">
            <a:spAutoFit/>
          </a:bodyPr>
          <a:lstStyle/>
          <a:p>
            <a:pPr marL="514350" indent="-514350">
              <a:spcBef>
                <a:spcPct val="50000"/>
              </a:spcBef>
              <a:buAutoNum type="circleNumDbPlain"/>
            </a:pPr>
            <a:r>
              <a:rPr lang="zh-CN" altLang="en-US" sz="2800" b="1">
                <a:solidFill>
                  <a:srgbClr val="0000FF"/>
                </a:solidFill>
                <a:latin typeface="楷体" panose="02010609060101010101" pitchFamily="49" charset="-122"/>
                <a:ea typeface="楷体" panose="02010609060101010101" pitchFamily="49" charset="-122"/>
              </a:rPr>
              <a:t>1789年：</a:t>
            </a:r>
            <a:r>
              <a:rPr lang="zh-CN" altLang="en-US" sz="2800" b="1" u="sng">
                <a:latin typeface="华文新魏" panose="02010800040101010101" pitchFamily="2" charset="-122"/>
                <a:ea typeface="华文新魏" panose="02010800040101010101" pitchFamily="2" charset="-122"/>
              </a:rPr>
              <a:t>前</a:t>
            </a:r>
            <a:r>
              <a:rPr lang="en-US" altLang="zh-CN" sz="2800" b="1" u="sng">
                <a:latin typeface="华文新魏" panose="02010800040101010101" pitchFamily="2" charset="-122"/>
                <a:ea typeface="华文新魏" panose="02010800040101010101" pitchFamily="2" charset="-122"/>
              </a:rPr>
              <a:t>10</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0000FF"/>
                </a:solidFill>
                <a:latin typeface="楷体" panose="02010609060101010101" pitchFamily="49" charset="-122"/>
                <a:ea typeface="楷体" panose="02010609060101010101" pitchFamily="49" charset="-122"/>
              </a:rPr>
              <a:t>规定了公民的若干自由权；</a:t>
            </a:r>
            <a:endParaRPr lang="zh-CN" altLang="en-US" sz="2800" b="1">
              <a:solidFill>
                <a:srgbClr val="0000FF"/>
              </a:solidFill>
              <a:latin typeface="楷体_GB2312"/>
              <a:ea typeface="楷体_GB2312"/>
            </a:endParaRPr>
          </a:p>
          <a:p>
            <a:pPr marL="514350" indent="-514350">
              <a:spcBef>
                <a:spcPct val="50000"/>
              </a:spcBef>
              <a:buAutoNum type="circleNumDbPlain"/>
            </a:pPr>
            <a:r>
              <a:rPr lang="zh-CN" altLang="en-US" sz="2800" b="1">
                <a:solidFill>
                  <a:srgbClr val="0000FF"/>
                </a:solidFill>
                <a:latin typeface="楷体" panose="02010609060101010101" pitchFamily="49" charset="-122"/>
                <a:ea typeface="楷体" panose="02010609060101010101" pitchFamily="49" charset="-122"/>
              </a:rPr>
              <a:t>1865年：</a:t>
            </a:r>
            <a:r>
              <a:rPr lang="zh-CN" altLang="en-US" sz="2800" b="1" u="sng">
                <a:latin typeface="华文新魏" panose="02010800040101010101" pitchFamily="2" charset="-122"/>
                <a:ea typeface="华文新魏" panose="02010800040101010101" pitchFamily="2" charset="-122"/>
              </a:rPr>
              <a:t>第</a:t>
            </a:r>
            <a:r>
              <a:rPr lang="en-US" altLang="zh-CN" sz="2800" b="1" u="sng">
                <a:latin typeface="华文新魏" panose="02010800040101010101" pitchFamily="2" charset="-122"/>
                <a:ea typeface="华文新魏" panose="02010800040101010101" pitchFamily="2" charset="-122"/>
              </a:rPr>
              <a:t>13</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0000FF"/>
                </a:solidFill>
                <a:latin typeface="楷体" panose="02010609060101010101" pitchFamily="49" charset="-122"/>
                <a:ea typeface="楷体" panose="02010609060101010101" pitchFamily="49" charset="-122"/>
              </a:rPr>
              <a:t>废除奴隶制；</a:t>
            </a:r>
            <a:endParaRPr lang="zh-CN" altLang="en-US" sz="2800" b="1">
              <a:solidFill>
                <a:srgbClr val="0000FF"/>
              </a:solidFill>
              <a:latin typeface="楷体_GB2312"/>
              <a:ea typeface="楷体_GB2312"/>
            </a:endParaRPr>
          </a:p>
          <a:p>
            <a:pPr marL="514350" indent="-514350">
              <a:spcBef>
                <a:spcPct val="50000"/>
              </a:spcBef>
              <a:buAutoNum type="circleNumDbPlain"/>
            </a:pPr>
            <a:r>
              <a:rPr lang="zh-CN" altLang="en-US" sz="2800" b="1">
                <a:solidFill>
                  <a:srgbClr val="FF0000"/>
                </a:solidFill>
                <a:latin typeface="楷体" panose="02010609060101010101" pitchFamily="49" charset="-122"/>
                <a:ea typeface="楷体" panose="02010609060101010101" pitchFamily="49" charset="-122"/>
              </a:rPr>
              <a:t>1870</a:t>
            </a:r>
            <a:r>
              <a:rPr lang="zh-CN" altLang="en-US" sz="2800" b="1">
                <a:solidFill>
                  <a:srgbClr val="0000FF"/>
                </a:solidFill>
                <a:latin typeface="楷体" panose="02010609060101010101" pitchFamily="49" charset="-122"/>
                <a:ea typeface="楷体" panose="02010609060101010101" pitchFamily="49" charset="-122"/>
              </a:rPr>
              <a:t>年：</a:t>
            </a:r>
            <a:r>
              <a:rPr lang="zh-CN" altLang="en-US" sz="2800" b="1" u="sng">
                <a:latin typeface="华文新魏" panose="02010800040101010101" pitchFamily="2" charset="-122"/>
                <a:ea typeface="华文新魏" panose="02010800040101010101" pitchFamily="2" charset="-122"/>
              </a:rPr>
              <a:t>第</a:t>
            </a:r>
            <a:r>
              <a:rPr lang="en-US" altLang="zh-CN" sz="2800" b="1" u="sng">
                <a:latin typeface="华文新魏" panose="02010800040101010101" pitchFamily="2" charset="-122"/>
                <a:ea typeface="华文新魏" panose="02010800040101010101" pitchFamily="2" charset="-122"/>
              </a:rPr>
              <a:t>15</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FF0000"/>
                </a:solidFill>
                <a:latin typeface="楷体" panose="02010609060101010101" pitchFamily="49" charset="-122"/>
                <a:ea typeface="楷体" panose="02010609060101010101" pitchFamily="49" charset="-122"/>
              </a:rPr>
              <a:t>选举权不受肤色和种族的限制</a:t>
            </a:r>
            <a:r>
              <a:rPr lang="zh-CN" altLang="en-US" sz="2800" b="1">
                <a:solidFill>
                  <a:srgbClr val="0000FF"/>
                </a:solidFill>
                <a:latin typeface="楷体" panose="02010609060101010101" pitchFamily="49" charset="-122"/>
                <a:ea typeface="楷体" panose="02010609060101010101" pitchFamily="49" charset="-122"/>
              </a:rPr>
              <a:t>；（废除黑人奴隶制）</a:t>
            </a:r>
            <a:endParaRPr lang="zh-CN" altLang="en-US" sz="2800" b="1">
              <a:solidFill>
                <a:srgbClr val="0000FF"/>
              </a:solidFill>
              <a:latin typeface="楷体_GB2312"/>
              <a:ea typeface="楷体_GB2312"/>
            </a:endParaRPr>
          </a:p>
          <a:p>
            <a:pPr marL="514350" indent="-514350">
              <a:spcBef>
                <a:spcPct val="50000"/>
              </a:spcBef>
              <a:buAutoNum type="circleNumDbPlain"/>
            </a:pPr>
            <a:r>
              <a:rPr lang="zh-CN" altLang="en-US" sz="2800" b="1">
                <a:solidFill>
                  <a:srgbClr val="FF0000"/>
                </a:solidFill>
                <a:latin typeface="楷体" panose="02010609060101010101" pitchFamily="49" charset="-122"/>
                <a:ea typeface="楷体" panose="02010609060101010101" pitchFamily="49" charset="-122"/>
              </a:rPr>
              <a:t>1920</a:t>
            </a:r>
            <a:r>
              <a:rPr lang="zh-CN" altLang="en-US" sz="2800" b="1">
                <a:solidFill>
                  <a:srgbClr val="0000FF"/>
                </a:solidFill>
                <a:latin typeface="楷体" panose="02010609060101010101" pitchFamily="49" charset="-122"/>
                <a:ea typeface="楷体" panose="02010609060101010101" pitchFamily="49" charset="-122"/>
              </a:rPr>
              <a:t>年：</a:t>
            </a:r>
            <a:r>
              <a:rPr lang="zh-CN" altLang="en-US" sz="2800" b="1" u="sng">
                <a:latin typeface="华文新魏" panose="02010800040101010101" pitchFamily="2" charset="-122"/>
                <a:ea typeface="华文新魏" panose="02010800040101010101" pitchFamily="2" charset="-122"/>
              </a:rPr>
              <a:t>第</a:t>
            </a:r>
            <a:r>
              <a:rPr lang="en-US" altLang="zh-CN" sz="2800" b="1" u="sng">
                <a:latin typeface="华文新魏" panose="02010800040101010101" pitchFamily="2" charset="-122"/>
                <a:ea typeface="华文新魏" panose="02010800040101010101" pitchFamily="2" charset="-122"/>
              </a:rPr>
              <a:t>19</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0000FF"/>
                </a:solidFill>
                <a:latin typeface="楷体" panose="02010609060101010101" pitchFamily="49" charset="-122"/>
                <a:ea typeface="楷体" panose="02010609060101010101" pitchFamily="49" charset="-122"/>
              </a:rPr>
              <a:t>给予</a:t>
            </a:r>
            <a:r>
              <a:rPr lang="zh-CN" altLang="en-US" sz="2800" b="1">
                <a:solidFill>
                  <a:srgbClr val="FF0000"/>
                </a:solidFill>
                <a:latin typeface="楷体" panose="02010609060101010101" pitchFamily="49" charset="-122"/>
                <a:ea typeface="楷体" panose="02010609060101010101" pitchFamily="49" charset="-122"/>
              </a:rPr>
              <a:t>妇女选举权</a:t>
            </a:r>
            <a:r>
              <a:rPr lang="zh-CN" altLang="en-US" sz="2800" b="1">
                <a:solidFill>
                  <a:srgbClr val="0000FF"/>
                </a:solidFill>
                <a:latin typeface="楷体" panose="02010609060101010101" pitchFamily="49" charset="-122"/>
                <a:ea typeface="楷体" panose="02010609060101010101" pitchFamily="49" charset="-122"/>
              </a:rPr>
              <a:t>；</a:t>
            </a:r>
            <a:endParaRPr lang="en-US" altLang="zh-CN" sz="2800" b="1">
              <a:solidFill>
                <a:srgbClr val="0000FF"/>
              </a:solidFill>
              <a:latin typeface="楷体_GB2312"/>
              <a:ea typeface="楷体_GB2312"/>
            </a:endParaRPr>
          </a:p>
          <a:p>
            <a:pPr marL="514350" indent="-514350">
              <a:spcBef>
                <a:spcPct val="50000"/>
              </a:spcBef>
              <a:buAutoNum type="circleNumDbPlain"/>
            </a:pPr>
            <a:r>
              <a:rPr lang="zh-CN" altLang="en-US" sz="2800" b="1">
                <a:solidFill>
                  <a:srgbClr val="0000FF"/>
                </a:solidFill>
                <a:latin typeface="楷体" panose="02010609060101010101" pitchFamily="49" charset="-122"/>
                <a:ea typeface="楷体" panose="02010609060101010101" pitchFamily="49" charset="-122"/>
              </a:rPr>
              <a:t>1947年:</a:t>
            </a:r>
            <a:r>
              <a:rPr lang="en-US" altLang="zh-CN" sz="2800" b="1">
                <a:solidFill>
                  <a:srgbClr val="0000FF"/>
                </a:solidFill>
                <a:latin typeface="楷体_GB2312"/>
                <a:ea typeface="楷体_GB2312"/>
              </a:rPr>
              <a:t> </a:t>
            </a:r>
            <a:r>
              <a:rPr lang="zh-CN" altLang="en-US" sz="2800" b="1" u="sng">
                <a:latin typeface="华文新魏" panose="02010800040101010101" pitchFamily="2" charset="-122"/>
                <a:ea typeface="华文新魏" panose="02010800040101010101" pitchFamily="2" charset="-122"/>
              </a:rPr>
              <a:t>第</a:t>
            </a:r>
            <a:r>
              <a:rPr lang="en-US" altLang="zh-CN" sz="2800" b="1" u="sng">
                <a:latin typeface="华文新魏" panose="02010800040101010101" pitchFamily="2" charset="-122"/>
                <a:ea typeface="华文新魏" panose="02010800040101010101" pitchFamily="2" charset="-122"/>
              </a:rPr>
              <a:t>22</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0000FF"/>
                </a:solidFill>
                <a:latin typeface="楷体" panose="02010609060101010101" pitchFamily="49" charset="-122"/>
                <a:ea typeface="楷体" panose="02010609060101010101" pitchFamily="49" charset="-122"/>
              </a:rPr>
              <a:t>一人不能被选为总统超过两次；</a:t>
            </a:r>
            <a:endParaRPr lang="zh-CN" altLang="en-US" sz="2800" b="1">
              <a:solidFill>
                <a:srgbClr val="0000FF"/>
              </a:solidFill>
              <a:latin typeface="楷体_GB2312"/>
              <a:ea typeface="楷体_GB2312"/>
            </a:endParaRPr>
          </a:p>
          <a:p>
            <a:pPr marL="514350" indent="-514350">
              <a:spcBef>
                <a:spcPct val="50000"/>
              </a:spcBef>
              <a:buAutoNum type="circleNumDbPlain"/>
            </a:pPr>
            <a:r>
              <a:rPr lang="zh-CN" altLang="en-US" sz="2800" b="1">
                <a:solidFill>
                  <a:srgbClr val="0000FF"/>
                </a:solidFill>
                <a:latin typeface="楷体" panose="02010609060101010101" pitchFamily="49" charset="-122"/>
                <a:ea typeface="楷体" panose="02010609060101010101" pitchFamily="49" charset="-122"/>
              </a:rPr>
              <a:t>1971年：</a:t>
            </a:r>
            <a:r>
              <a:rPr lang="zh-CN" altLang="en-US" sz="2800" b="1" u="sng">
                <a:latin typeface="华文新魏" panose="02010800040101010101" pitchFamily="2" charset="-122"/>
                <a:ea typeface="华文新魏" panose="02010800040101010101" pitchFamily="2" charset="-122"/>
              </a:rPr>
              <a:t>第</a:t>
            </a:r>
            <a:r>
              <a:rPr lang="en-US" altLang="zh-CN" sz="2800" b="1" u="sng">
                <a:latin typeface="华文新魏" panose="02010800040101010101" pitchFamily="2" charset="-122"/>
                <a:ea typeface="华文新魏" panose="02010800040101010101" pitchFamily="2" charset="-122"/>
              </a:rPr>
              <a:t>26</a:t>
            </a:r>
            <a:r>
              <a:rPr lang="zh-CN" altLang="en-US" sz="2800" b="1" u="sng">
                <a:latin typeface="华文新魏" panose="02010800040101010101" pitchFamily="2" charset="-122"/>
                <a:ea typeface="华文新魏" panose="02010800040101010101" pitchFamily="2" charset="-122"/>
              </a:rPr>
              <a:t>条</a:t>
            </a:r>
            <a:r>
              <a:rPr lang="zh-CN" altLang="en-US" sz="2800" b="1">
                <a:solidFill>
                  <a:srgbClr val="0000FF"/>
                </a:solidFill>
                <a:latin typeface="楷体" panose="02010609060101010101" pitchFamily="49" charset="-122"/>
                <a:ea typeface="楷体" panose="02010609060101010101" pitchFamily="49" charset="-122"/>
              </a:rPr>
              <a:t>实现普选权。</a:t>
            </a:r>
            <a:endParaRPr lang="zh-CN" altLang="en-US" sz="2800" b="1">
              <a:solidFill>
                <a:srgbClr val="0000FF"/>
              </a:solidFill>
              <a:latin typeface="楷体_GB2312"/>
              <a:ea typeface="楷体_GB2312"/>
            </a:endParaRP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wipe(down)">
                                      <p:cBhvr>
                                        <p:cTn id="7"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 name="Text Box 7"/>
          <p:cNvSpPr txBox="1"/>
          <p:nvPr/>
        </p:nvSpPr>
        <p:spPr>
          <a:xfrm>
            <a:off x="1590675" y="4765675"/>
            <a:ext cx="9010650" cy="1568450"/>
          </a:xfrm>
          <a:prstGeom prst="rect">
            <a:avLst/>
          </a:prstGeom>
          <a:noFill/>
          <a:ln w="19050" cap="flat" cmpd="sng">
            <a:solidFill>
              <a:srgbClr val="FF0000"/>
            </a:solidFill>
            <a:prstDash val="solid"/>
            <a:miter/>
            <a:headEnd type="none" w="med" len="med"/>
            <a:tailEnd type="none" w="med" len="med"/>
          </a:ln>
        </p:spPr>
        <p:txBody>
          <a:bodyPr wrap="square" anchor="t">
            <a:spAutoFit/>
          </a:bodyPr>
          <a:lstStyle/>
          <a:p>
            <a:r>
              <a:rPr lang="zh-CN" altLang="en-US" sz="2400" b="1">
                <a:latin typeface="楷体" panose="02010609060101010101" pitchFamily="49" charset="-122"/>
                <a:ea typeface="楷体" panose="02010609060101010101" pitchFamily="49" charset="-122"/>
              </a:rPr>
              <a:t>联邦宪法的制定和实施，使一个真正意义上的美国诞生了</a:t>
            </a:r>
            <a:r>
              <a:rPr lang="en-US" altLang="zh-CN" sz="2400" b="1">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这一时期，大量移民带着欧洲工业化进程的成果来到了美国</a:t>
            </a:r>
            <a:r>
              <a:rPr lang="en-US" altLang="zh-CN" sz="2400" b="1">
                <a:latin typeface="楷体" panose="02010609060101010101" pitchFamily="49" charset="-122"/>
                <a:ea typeface="楷体" panose="02010609060101010101" pitchFamily="49" charset="-122"/>
              </a:rPr>
              <a:t>……</a:t>
            </a:r>
            <a:r>
              <a:rPr lang="zh-CN" altLang="en-US" sz="2400" b="1">
                <a:solidFill>
                  <a:srgbClr val="C00000"/>
                </a:solidFill>
                <a:latin typeface="楷体" panose="02010609060101010101" pitchFamily="49" charset="-122"/>
                <a:ea typeface="楷体" panose="02010609060101010101" pitchFamily="49" charset="-122"/>
              </a:rPr>
              <a:t>由此美国早期的工业革命拉开了序幕</a:t>
            </a:r>
            <a:r>
              <a:rPr lang="zh-CN" altLang="en-US" sz="2400" b="1">
                <a:latin typeface="楷体" panose="02010609060101010101" pitchFamily="49" charset="-122"/>
                <a:ea typeface="楷体" panose="02010609060101010101" pitchFamily="49" charset="-122"/>
              </a:rPr>
              <a:t>。</a:t>
            </a:r>
            <a:endParaRPr lang="zh-CN" altLang="en-US" sz="2400" b="1">
              <a:latin typeface="黑体" panose="02010609060101010101" pitchFamily="2" charset="-122"/>
              <a:ea typeface="黑体" panose="02010609060101010101" pitchFamily="2" charset="-122"/>
            </a:endParaRPr>
          </a:p>
          <a:p>
            <a:r>
              <a:rPr lang="en-US" altLang="zh-CN" sz="2400" b="1">
                <a:solidFill>
                  <a:srgbClr val="0000FF"/>
                </a:solidFill>
                <a:latin typeface="宋体" pitchFamily="2" charset="-122"/>
                <a:ea typeface="宋体" pitchFamily="2" charset="-122"/>
              </a:rPr>
              <a:t>——</a:t>
            </a:r>
            <a:r>
              <a:rPr lang="zh-CN" altLang="en-US" sz="2400" b="1">
                <a:solidFill>
                  <a:srgbClr val="0000FF"/>
                </a:solidFill>
                <a:latin typeface="宋体" pitchFamily="2" charset="-122"/>
                <a:ea typeface="宋体" pitchFamily="2" charset="-122"/>
              </a:rPr>
              <a:t>摘自央视电视纪录片</a:t>
            </a:r>
            <a:r>
              <a:rPr lang="en-US" altLang="zh-CN" sz="2400" b="1">
                <a:solidFill>
                  <a:srgbClr val="0000FF"/>
                </a:solidFill>
                <a:latin typeface="宋体" pitchFamily="2" charset="-122"/>
                <a:ea typeface="宋体" pitchFamily="2" charset="-122"/>
              </a:rPr>
              <a:t>《</a:t>
            </a:r>
            <a:r>
              <a:rPr lang="zh-CN" altLang="en-US" sz="2400" b="1">
                <a:solidFill>
                  <a:srgbClr val="0000FF"/>
                </a:solidFill>
                <a:latin typeface="宋体" pitchFamily="2" charset="-122"/>
                <a:ea typeface="宋体" pitchFamily="2" charset="-122"/>
              </a:rPr>
              <a:t>大国崛起</a:t>
            </a:r>
            <a:r>
              <a:rPr lang="en-US" altLang="zh-CN" sz="2400" b="1">
                <a:solidFill>
                  <a:srgbClr val="0000FF"/>
                </a:solidFill>
                <a:latin typeface="宋体" pitchFamily="2" charset="-122"/>
                <a:ea typeface="宋体" pitchFamily="2" charset="-122"/>
              </a:rPr>
              <a:t>·</a:t>
            </a:r>
            <a:r>
              <a:rPr lang="zh-CN" altLang="en-US" sz="2400" b="1">
                <a:solidFill>
                  <a:srgbClr val="0000FF"/>
                </a:solidFill>
                <a:latin typeface="宋体" pitchFamily="2" charset="-122"/>
                <a:ea typeface="宋体" pitchFamily="2" charset="-122"/>
              </a:rPr>
              <a:t>新国新梦（美）</a:t>
            </a:r>
            <a:r>
              <a:rPr lang="en-US" altLang="zh-CN" sz="2400" b="1">
                <a:solidFill>
                  <a:srgbClr val="0000FF"/>
                </a:solidFill>
                <a:latin typeface="宋体" pitchFamily="2" charset="-122"/>
                <a:ea typeface="宋体" pitchFamily="2" charset="-122"/>
              </a:rPr>
              <a:t>》</a:t>
            </a:r>
            <a:r>
              <a:rPr lang="zh-CN" altLang="en-US" sz="2400" b="1">
                <a:solidFill>
                  <a:srgbClr val="0000FF"/>
                </a:solidFill>
                <a:latin typeface="宋体" pitchFamily="2" charset="-122"/>
                <a:ea typeface="宋体" pitchFamily="2" charset="-122"/>
              </a:rPr>
              <a:t>解说词</a:t>
            </a:r>
          </a:p>
        </p:txBody>
      </p:sp>
      <p:sp>
        <p:nvSpPr>
          <p:cNvPr id="29703" name="Rectangle 7" descr="徐继宽"/>
          <p:cNvSpPr/>
          <p:nvPr/>
        </p:nvSpPr>
        <p:spPr>
          <a:xfrm>
            <a:off x="1577975" y="1028700"/>
            <a:ext cx="9023350" cy="1360488"/>
          </a:xfrm>
          <a:prstGeom prst="rect">
            <a:avLst/>
          </a:prstGeom>
          <a:noFill/>
          <a:ln w="9525" cap="flat" cmpd="sng">
            <a:solidFill>
              <a:srgbClr val="FF0000"/>
            </a:solidFill>
            <a:prstDash val="solid"/>
            <a:miter/>
            <a:headEnd type="none" w="med" len="med"/>
            <a:tailEnd type="none" w="med" len="med"/>
          </a:ln>
        </p:spPr>
        <p:txBody>
          <a:bodyPr wrap="square" rIns="99981" bIns="133308" anchor="ctr">
            <a:spAutoFit/>
          </a:bodyPr>
          <a:lstStyle/>
          <a:p>
            <a:pPr eaLnBrk="0" hangingPunct="0">
              <a:spcBef>
                <a:spcPct val="20000"/>
              </a:spcBef>
            </a:pPr>
            <a:r>
              <a:rPr lang="zh-CN" altLang="en-US" sz="2400" b="1">
                <a:latin typeface="楷体" panose="02010609060101010101" pitchFamily="49" charset="-122"/>
                <a:ea typeface="楷体" panose="02010609060101010101" pitchFamily="49" charset="-122"/>
              </a:rPr>
              <a:t>富兰克林说，现在的问题，是双方都在走极端，因此两难。</a:t>
            </a:r>
            <a:r>
              <a:rPr lang="en-US" altLang="zh-CN" sz="2400" b="1">
                <a:latin typeface="楷体" panose="02010609060101010101" pitchFamily="49" charset="-122"/>
                <a:ea typeface="楷体" panose="02010609060101010101" pitchFamily="49" charset="-122"/>
              </a:rPr>
              <a:t>……</a:t>
            </a:r>
            <a:r>
              <a:rPr lang="zh-CN" altLang="en-US" sz="2400" b="1">
                <a:solidFill>
                  <a:srgbClr val="C00000"/>
                </a:solidFill>
                <a:latin typeface="楷体" panose="02010609060101010101" pitchFamily="49" charset="-122"/>
                <a:ea typeface="楷体" panose="02010609060101010101" pitchFamily="49" charset="-122"/>
              </a:rPr>
              <a:t>双方都应该放弃一些要求，才能联合起来。</a:t>
            </a:r>
            <a:endParaRPr lang="zh-CN" altLang="en-US" sz="2400" b="1">
              <a:latin typeface="楷体_GB2312"/>
              <a:ea typeface="楷体_GB2312"/>
            </a:endParaRPr>
          </a:p>
          <a:p>
            <a:pPr algn="r" eaLnBrk="0" hangingPunct="0">
              <a:spcBef>
                <a:spcPct val="20000"/>
              </a:spcBef>
            </a:pPr>
            <a:r>
              <a:rPr lang="en-US" altLang="zh-CN" sz="2400" b="1">
                <a:latin typeface="宋体" pitchFamily="2" charset="-122"/>
                <a:ea typeface="楷体_GB2312"/>
              </a:rPr>
              <a:t>          </a:t>
            </a:r>
            <a:r>
              <a:rPr lang="en-US" altLang="zh-CN" sz="2400" b="1">
                <a:solidFill>
                  <a:srgbClr val="0000FF"/>
                </a:solidFill>
                <a:latin typeface="宋体" pitchFamily="2" charset="-122"/>
                <a:ea typeface="楷体_GB2312"/>
              </a:rPr>
              <a:t>——</a:t>
            </a:r>
            <a:r>
              <a:rPr lang="zh-CN" altLang="en-US" sz="2400" b="1">
                <a:solidFill>
                  <a:srgbClr val="0000FF"/>
                </a:solidFill>
                <a:latin typeface="楷体_GB2312"/>
                <a:ea typeface="楷体_GB2312"/>
              </a:rPr>
              <a:t>易中天</a:t>
            </a:r>
            <a:r>
              <a:rPr lang="en-US" altLang="zh-CN" sz="2400" b="1">
                <a:solidFill>
                  <a:srgbClr val="0000FF"/>
                </a:solidFill>
                <a:latin typeface="楷体_GB2312"/>
                <a:ea typeface="楷体_GB2312"/>
              </a:rPr>
              <a:t>《</a:t>
            </a:r>
            <a:r>
              <a:rPr lang="zh-CN" altLang="en-US" sz="2400" b="1">
                <a:solidFill>
                  <a:srgbClr val="0000FF"/>
                </a:solidFill>
                <a:latin typeface="楷体_GB2312"/>
                <a:ea typeface="楷体_GB2312"/>
              </a:rPr>
              <a:t>美国宪法的诞生和我们的反思</a:t>
            </a:r>
            <a:r>
              <a:rPr lang="en-US" altLang="zh-CN" sz="2400" b="1">
                <a:solidFill>
                  <a:srgbClr val="0000FF"/>
                </a:solidFill>
                <a:latin typeface="楷体_GB2312"/>
                <a:ea typeface="楷体_GB2312"/>
              </a:rPr>
              <a:t>》</a:t>
            </a:r>
          </a:p>
        </p:txBody>
      </p:sp>
      <p:sp>
        <p:nvSpPr>
          <p:cNvPr id="29722" name="Rectangle 26" descr="徐继宽"/>
          <p:cNvSpPr/>
          <p:nvPr/>
        </p:nvSpPr>
        <p:spPr>
          <a:xfrm>
            <a:off x="1576388" y="2447925"/>
            <a:ext cx="9024937" cy="1285875"/>
          </a:xfrm>
          <a:prstGeom prst="rect">
            <a:avLst/>
          </a:prstGeom>
          <a:noFill/>
          <a:ln w="9525" cap="flat" cmpd="sng">
            <a:solidFill>
              <a:srgbClr val="FF0000"/>
            </a:solidFill>
            <a:prstDash val="solid"/>
            <a:miter/>
            <a:headEnd type="none" w="med" len="med"/>
            <a:tailEnd type="none" w="med" len="med"/>
          </a:ln>
        </p:spPr>
        <p:txBody>
          <a:bodyPr wrap="square" rIns="99981" bIns="133308" anchor="ctr">
            <a:spAutoFit/>
          </a:bodyPr>
          <a:lstStyle/>
          <a:p>
            <a:pPr algn="just" eaLnBrk="0" hangingPunct="0">
              <a:spcBef>
                <a:spcPct val="20000"/>
              </a:spcBef>
            </a:pPr>
            <a:r>
              <a:rPr lang="zh-CN" altLang="en-US" sz="2400" b="1">
                <a:latin typeface="楷体" panose="02010609060101010101" pitchFamily="49" charset="-122"/>
                <a:ea typeface="楷体" panose="02010609060101010101" pitchFamily="49" charset="-122"/>
              </a:rPr>
              <a:t>欧洲列强都等着看美国人“四不像”宪政体制的笑话</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如何在草创的宪政体制下</a:t>
            </a:r>
            <a:r>
              <a:rPr lang="zh-CN" altLang="en-US" sz="2400" b="1">
                <a:solidFill>
                  <a:srgbClr val="C00000"/>
                </a:solidFill>
                <a:latin typeface="楷体" panose="02010609060101010101" pitchFamily="49" charset="-122"/>
                <a:ea typeface="楷体" panose="02010609060101010101" pitchFamily="49" charset="-122"/>
              </a:rPr>
              <a:t>维持这些繁杂微妙的权力制衡关系，需要极为高超的政治技巧。</a:t>
            </a:r>
            <a:r>
              <a:rPr lang="zh-CN" altLang="en-US" sz="2400">
                <a:solidFill>
                  <a:srgbClr val="C00000"/>
                </a:solidFill>
                <a:latin typeface="楷体_GB2312"/>
                <a:ea typeface="楷体_GB2312"/>
              </a:rPr>
              <a:t>   </a:t>
            </a:r>
            <a:r>
              <a:rPr lang="zh-CN" altLang="en-US" sz="2400">
                <a:latin typeface="楷体_GB2312"/>
                <a:ea typeface="楷体_GB2312"/>
              </a:rPr>
              <a:t> </a:t>
            </a:r>
            <a:r>
              <a:rPr lang="zh-CN" altLang="en-US" sz="2400" b="1">
                <a:solidFill>
                  <a:srgbClr val="0000FF"/>
                </a:solidFill>
                <a:latin typeface="楷体_GB2312"/>
                <a:ea typeface="楷体_GB2312"/>
              </a:rPr>
              <a:t>——任东来等《美国宪政历程》</a:t>
            </a:r>
            <a:endParaRPr lang="en-US" altLang="zh-CN" sz="2400">
              <a:latin typeface="楷体_GB2312"/>
              <a:ea typeface="楷体_GB2312"/>
            </a:endParaRPr>
          </a:p>
        </p:txBody>
      </p:sp>
      <p:sp>
        <p:nvSpPr>
          <p:cNvPr id="29724" name="Rectangle 28" descr="徐继宽"/>
          <p:cNvSpPr/>
          <p:nvPr/>
        </p:nvSpPr>
        <p:spPr>
          <a:xfrm>
            <a:off x="1590675" y="3794125"/>
            <a:ext cx="9010650" cy="915988"/>
          </a:xfrm>
          <a:prstGeom prst="rect">
            <a:avLst/>
          </a:prstGeom>
          <a:noFill/>
          <a:ln w="9525" cap="flat" cmpd="sng">
            <a:solidFill>
              <a:srgbClr val="FF0000"/>
            </a:solidFill>
            <a:prstDash val="solid"/>
            <a:miter/>
            <a:headEnd type="none" w="med" len="med"/>
            <a:tailEnd type="none" w="med" len="med"/>
          </a:ln>
        </p:spPr>
        <p:txBody>
          <a:bodyPr wrap="square" rIns="99981" bIns="133308" anchor="ctr">
            <a:spAutoFit/>
          </a:bodyPr>
          <a:lstStyle/>
          <a:p>
            <a:pPr eaLnBrk="0" hangingPunct="0">
              <a:spcBef>
                <a:spcPct val="20000"/>
              </a:spcBef>
            </a:pPr>
            <a:r>
              <a:rPr lang="zh-CN" altLang="en-US" sz="2400" b="1">
                <a:latin typeface="楷体" panose="02010609060101010101" pitchFamily="49" charset="-122"/>
                <a:ea typeface="楷体" panose="02010609060101010101" pitchFamily="49" charset="-122"/>
              </a:rPr>
              <a:t>宪法措辞简洁而笼统，</a:t>
            </a:r>
            <a:r>
              <a:rPr lang="zh-CN" altLang="en-US" sz="2400" b="1">
                <a:solidFill>
                  <a:srgbClr val="C00000"/>
                </a:solidFill>
                <a:latin typeface="楷体" panose="02010609060101010101" pitchFamily="49" charset="-122"/>
                <a:ea typeface="楷体" panose="02010609060101010101" pitchFamily="49" charset="-122"/>
              </a:rPr>
              <a:t>留有充分的解释和修正的余地，</a:t>
            </a:r>
            <a:r>
              <a:rPr lang="zh-CN" altLang="en-US" sz="2400" b="1">
                <a:latin typeface="楷体" panose="02010609060101010101" pitchFamily="49" charset="-122"/>
                <a:ea typeface="楷体" panose="02010609060101010101" pitchFamily="49" charset="-122"/>
              </a:rPr>
              <a:t>使之能与时代一起进步</a:t>
            </a:r>
            <a:r>
              <a:rPr lang="en-US" altLang="zh-CN" sz="2400" b="1">
                <a:latin typeface="楷体" panose="02010609060101010101" pitchFamily="49" charset="-122"/>
                <a:ea typeface="楷体" panose="02010609060101010101" pitchFamily="49" charset="-122"/>
              </a:rPr>
              <a:t>…</a:t>
            </a:r>
            <a:r>
              <a:rPr lang="zh-CN" altLang="en-US" sz="2400" b="1">
                <a:solidFill>
                  <a:srgbClr val="0000FF"/>
                </a:solidFill>
                <a:latin typeface="楷体_GB2312"/>
                <a:ea typeface="楷体_GB2312"/>
              </a:rPr>
              <a:t>—钱满素《美国宪法:分权·制衡·民主化进程》</a:t>
            </a:r>
          </a:p>
        </p:txBody>
      </p:sp>
      <p:sp>
        <p:nvSpPr>
          <p:cNvPr id="5" name="矩形 4"/>
          <p:cNvSpPr/>
          <p:nvPr/>
        </p:nvSpPr>
        <p:spPr>
          <a:xfrm>
            <a:off x="7616825" y="1866900"/>
            <a:ext cx="2984500" cy="522288"/>
          </a:xfrm>
          <a:prstGeom prst="rect">
            <a:avLst/>
          </a:prstGeom>
          <a:solidFill>
            <a:srgbClr val="FF0000"/>
          </a:solidFill>
          <a:ln w="9525">
            <a:noFill/>
          </a:ln>
        </p:spPr>
        <p:txBody>
          <a:bodyPr wrap="square" anchor="t">
            <a:spAutoFit/>
          </a:bodyPr>
          <a:lstStyle/>
          <a:p>
            <a:pPr eaLnBrk="0" fontAlgn="auto" hangingPunct="0">
              <a:lnSpc>
                <a:spcPct val="100000"/>
              </a:lnSpc>
              <a:spcBef>
                <a:spcPct val="20000"/>
              </a:spcBef>
            </a:pPr>
            <a:r>
              <a:rPr lang="zh-CN" altLang="en-US" sz="2800" b="1" strike="noStrike" noProof="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妥协是一种智慧</a:t>
            </a:r>
          </a:p>
        </p:txBody>
      </p:sp>
      <p:sp>
        <p:nvSpPr>
          <p:cNvPr id="2" name="矩形 1"/>
          <p:cNvSpPr/>
          <p:nvPr/>
        </p:nvSpPr>
        <p:spPr>
          <a:xfrm>
            <a:off x="7616825" y="3213100"/>
            <a:ext cx="2984500" cy="522288"/>
          </a:xfrm>
          <a:prstGeom prst="rect">
            <a:avLst/>
          </a:prstGeom>
          <a:solidFill>
            <a:srgbClr val="FF0000"/>
          </a:solidFill>
          <a:ln w="9525">
            <a:noFill/>
          </a:ln>
        </p:spPr>
        <p:txBody>
          <a:bodyPr wrap="square" anchor="t">
            <a:spAutoFit/>
          </a:bodyPr>
          <a:lstStyle/>
          <a:p>
            <a:pPr eaLnBrk="0" fontAlgn="auto" hangingPunct="0">
              <a:lnSpc>
                <a:spcPct val="100000"/>
              </a:lnSpc>
              <a:spcBef>
                <a:spcPct val="20000"/>
              </a:spcBef>
            </a:pPr>
            <a:r>
              <a:rPr lang="zh-CN" altLang="en-US" sz="2800" b="1" strike="noStrike" noProof="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制衡是一门艺术</a:t>
            </a:r>
          </a:p>
        </p:txBody>
      </p:sp>
      <p:sp>
        <p:nvSpPr>
          <p:cNvPr id="3" name="矩形 2"/>
          <p:cNvSpPr/>
          <p:nvPr/>
        </p:nvSpPr>
        <p:spPr>
          <a:xfrm>
            <a:off x="7616825" y="4187825"/>
            <a:ext cx="2984500" cy="522288"/>
          </a:xfrm>
          <a:prstGeom prst="rect">
            <a:avLst/>
          </a:prstGeom>
          <a:solidFill>
            <a:srgbClr val="FF0000"/>
          </a:solidFill>
          <a:ln w="9525">
            <a:noFill/>
          </a:ln>
        </p:spPr>
        <p:txBody>
          <a:bodyPr wrap="square" anchor="t">
            <a:spAutoFit/>
          </a:bodyPr>
          <a:lstStyle/>
          <a:p>
            <a:pPr eaLnBrk="0" fontAlgn="auto" hangingPunct="0">
              <a:lnSpc>
                <a:spcPct val="100000"/>
              </a:lnSpc>
              <a:spcBef>
                <a:spcPct val="20000"/>
              </a:spcBef>
            </a:pPr>
            <a:r>
              <a:rPr lang="zh-CN" altLang="en-US" sz="2800" b="1" strike="noStrike" noProof="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弹性是一股活力</a:t>
            </a:r>
          </a:p>
        </p:txBody>
      </p:sp>
      <p:sp>
        <p:nvSpPr>
          <p:cNvPr id="4" name="矩形 3"/>
          <p:cNvSpPr/>
          <p:nvPr/>
        </p:nvSpPr>
        <p:spPr>
          <a:xfrm>
            <a:off x="7615238" y="5811838"/>
            <a:ext cx="2986088" cy="522288"/>
          </a:xfrm>
          <a:prstGeom prst="rect">
            <a:avLst/>
          </a:prstGeom>
          <a:solidFill>
            <a:srgbClr val="FF0000"/>
          </a:solidFill>
          <a:ln w="9525">
            <a:noFill/>
          </a:ln>
        </p:spPr>
        <p:txBody>
          <a:bodyPr wrap="square" anchor="t">
            <a:spAutoFit/>
          </a:bodyPr>
          <a:lstStyle/>
          <a:p>
            <a:pPr eaLnBrk="0" fontAlgn="auto" hangingPunct="0">
              <a:lnSpc>
                <a:spcPct val="100000"/>
              </a:lnSpc>
              <a:spcBef>
                <a:spcPct val="20000"/>
              </a:spcBef>
            </a:pPr>
            <a:r>
              <a:rPr lang="zh-CN" altLang="en-US" sz="2800" b="1" strike="noStrike" noProof="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宪政是一种保障</a:t>
            </a:r>
          </a:p>
        </p:txBody>
      </p:sp>
      <p:sp>
        <p:nvSpPr>
          <p:cNvPr id="40961" name="文本框 26625"/>
          <p:cNvSpPr txBox="1"/>
          <p:nvPr/>
        </p:nvSpPr>
        <p:spPr>
          <a:xfrm>
            <a:off x="237173" y="197803"/>
            <a:ext cx="9026525" cy="58356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二.美国资产阶级民主共和制的确立：1787年宪法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1"/>
      <p:bldP spid="3" grpId="2"/>
      <p:bldP spid="4" grpId="3"/>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6867" name="图片 3" descr="xinsrc_56211050512560626911136"/>
          <p:cNvPicPr>
            <a:picLocks noChangeAspect="1"/>
          </p:cNvPicPr>
          <p:nvPr/>
        </p:nvPicPr>
        <p:blipFill>
          <a:blip r:embed="rId2"/>
          <a:stretch>
            <a:fillRect/>
          </a:stretch>
        </p:blipFill>
        <p:spPr>
          <a:xfrm>
            <a:off x="6385560" y="1649095"/>
            <a:ext cx="4295775" cy="4448175"/>
          </a:xfrm>
          <a:prstGeom prst="rect">
            <a:avLst/>
          </a:prstGeom>
          <a:noFill/>
          <a:ln w="9525">
            <a:noFill/>
          </a:ln>
        </p:spPr>
      </p:pic>
      <p:sp>
        <p:nvSpPr>
          <p:cNvPr id="2" name="TextBox 1"/>
          <p:cNvSpPr txBox="1"/>
          <p:nvPr/>
        </p:nvSpPr>
        <p:spPr>
          <a:xfrm>
            <a:off x="6403340" y="5825808"/>
            <a:ext cx="4294188" cy="826135"/>
          </a:xfrm>
          <a:prstGeom prst="rect">
            <a:avLst/>
          </a:prstGeom>
          <a:solidFill>
            <a:schemeClr val="accent3">
              <a:lumMod val="85000"/>
            </a:schemeClr>
          </a:solidFill>
        </p:spPr>
        <p:txBody>
          <a:bodyPr>
            <a:spAutoFit/>
          </a:bodyPr>
          <a:lstStyle/>
          <a:p>
            <a:pPr lvl="0" algn="ctr"/>
            <a:r>
              <a:rPr lang="en-US" altLang="zh-CN" sz="2400" b="1">
                <a:solidFill>
                  <a:srgbClr val="0000CC"/>
                </a:solidFill>
                <a:ea typeface="黑体" panose="02010609060101010101" pitchFamily="2" charset="-122"/>
              </a:rPr>
              <a:t>    </a:t>
            </a:r>
            <a:r>
              <a:rPr lang="zh-CN" altLang="en-US" sz="2400" b="1">
                <a:solidFill>
                  <a:srgbClr val="0000CC"/>
                </a:solidFill>
                <a:ea typeface="黑体" panose="02010609060101010101" pitchFamily="2" charset="-122"/>
              </a:rPr>
              <a:t>奥巴马支持者得知奥巴马当选后喜极而泣</a:t>
            </a:r>
          </a:p>
        </p:txBody>
      </p:sp>
      <p:sp>
        <p:nvSpPr>
          <p:cNvPr id="36869" name="TextBox 2"/>
          <p:cNvSpPr txBox="1"/>
          <p:nvPr/>
        </p:nvSpPr>
        <p:spPr>
          <a:xfrm>
            <a:off x="831850" y="5491798"/>
            <a:ext cx="4176713" cy="1310640"/>
          </a:xfrm>
          <a:prstGeom prst="rect">
            <a:avLst/>
          </a:prstGeom>
          <a:noFill/>
          <a:ln w="9525">
            <a:noFill/>
          </a:ln>
        </p:spPr>
        <p:txBody>
          <a:bodyPr>
            <a:spAutoFit/>
          </a:bodyPr>
          <a:lstStyle/>
          <a:p>
            <a:pPr lvl="0" algn="ctr"/>
            <a:r>
              <a:rPr lang="zh-CN" altLang="en-US" sz="4000" b="1">
                <a:solidFill>
                  <a:srgbClr val="FF0000"/>
                </a:solidFill>
                <a:latin typeface="华文隶书" panose="02010800040101010101" pitchFamily="2" charset="-122"/>
                <a:ea typeface="华文隶书" panose="02010800040101010101" pitchFamily="2" charset="-122"/>
              </a:rPr>
              <a:t>黑人总统</a:t>
            </a:r>
          </a:p>
          <a:p>
            <a:pPr lvl="0" algn="ctr"/>
            <a:r>
              <a:rPr lang="zh-CN" altLang="en-US" sz="4000" b="1">
                <a:solidFill>
                  <a:srgbClr val="FF0000"/>
                </a:solidFill>
                <a:latin typeface="华文隶书" panose="02010800040101010101" pitchFamily="2" charset="-122"/>
                <a:ea typeface="华文隶书" panose="02010800040101010101" pitchFamily="2" charset="-122"/>
              </a:rPr>
              <a:t>奥巴马（民主党）</a:t>
            </a:r>
          </a:p>
        </p:txBody>
      </p:sp>
      <p:pic>
        <p:nvPicPr>
          <p:cNvPr id="36866" name="图片 3" descr="C:\Users\michelle\Desktop\13488933.jpg"/>
          <p:cNvPicPr>
            <a:picLocks noChangeAspect="1"/>
          </p:cNvPicPr>
          <p:nvPr/>
        </p:nvPicPr>
        <p:blipFill>
          <a:blip r:embed="rId3"/>
          <a:stretch>
            <a:fillRect/>
          </a:stretch>
        </p:blipFill>
        <p:spPr>
          <a:xfrm>
            <a:off x="713740" y="49530"/>
            <a:ext cx="4643438" cy="5445125"/>
          </a:xfrm>
          <a:prstGeom prst="rect">
            <a:avLst/>
          </a:prstGeom>
          <a:noFill/>
          <a:ln w="9525">
            <a:noFill/>
          </a:ln>
        </p:spPr>
      </p:pic>
      <p:sp>
        <p:nvSpPr>
          <p:cNvPr id="36870" name="TextBox 4"/>
          <p:cNvSpPr txBox="1"/>
          <p:nvPr/>
        </p:nvSpPr>
        <p:spPr>
          <a:xfrm>
            <a:off x="5467985" y="133350"/>
            <a:ext cx="6548755" cy="1383665"/>
          </a:xfrm>
          <a:prstGeom prst="rect">
            <a:avLst/>
          </a:prstGeom>
          <a:noFill/>
          <a:ln w="9525">
            <a:noFill/>
          </a:ln>
        </p:spPr>
        <p:txBody>
          <a:bodyPr wrap="square">
            <a:spAutoFit/>
          </a:bodyPr>
          <a:lstStyle/>
          <a:p>
            <a:pPr lvl="0"/>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	2008</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年</a:t>
            </a:r>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11</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月</a:t>
            </a:r>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4</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日，</a:t>
            </a:r>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47</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岁的巴拉克</a:t>
            </a:r>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奥巴马</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以非洲裔的身份当选为美国第</a:t>
            </a:r>
            <a:r>
              <a:rPr lang="en-US" altLang="zh-CN" sz="2800" b="1">
                <a:solidFill>
                  <a:srgbClr val="0000CC"/>
                </a:solidFill>
                <a:latin typeface="楷体" panose="02010609060101010101" pitchFamily="49" charset="-122"/>
                <a:ea typeface="楷体" panose="02010609060101010101" pitchFamily="49" charset="-122"/>
                <a:cs typeface="楷体" panose="02010609060101010101" pitchFamily="49" charset="-122"/>
              </a:rPr>
              <a:t>44</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任总统，</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打破了白人垄断美国总统的历史</a:t>
            </a:r>
            <a:r>
              <a:rPr lang="zh-CN" altLang="en-US" sz="2800" b="1">
                <a:solidFill>
                  <a:srgbClr val="0000CC"/>
                </a:solidFill>
                <a:latin typeface="楷体" panose="02010609060101010101" pitchFamily="49" charset="-122"/>
                <a:ea typeface="楷体" panose="02010609060101010101" pitchFamily="49" charset="-122"/>
                <a:cs typeface="楷体" panose="02010609060101010101" pitchFamily="49"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6" presetClass="entr" presetSubtype="16" fill="hold" nodeType="with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circle(in)">
                                      <p:cBhvr>
                                        <p:cTn id="7" dur="500"/>
                                        <p:tgtEl>
                                          <p:spTgt spid="36867"/>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36869"/>
                                        </p:tgtEl>
                                        <p:attrNameLst>
                                          <p:attrName>style.visibility</p:attrName>
                                        </p:attrNameLst>
                                      </p:cBhvr>
                                      <p:to>
                                        <p:strVal val="visible"/>
                                      </p:to>
                                    </p:set>
                                    <p:animEffect transition="in" filter="fade">
                                      <p:cBhvr>
                                        <p:cTn id="10" dur="500"/>
                                        <p:tgtEl>
                                          <p:spTgt spid="36869"/>
                                        </p:tgtEl>
                                      </p:cBhvr>
                                    </p:animEffect>
                                    <p:anim calcmode="lin" valueType="num">
                                      <p:cBhvr>
                                        <p:cTn id="11" dur="500" fill="hold"/>
                                        <p:tgtEl>
                                          <p:spTgt spid="36869"/>
                                        </p:tgtEl>
                                        <p:attrNameLst>
                                          <p:attrName>ppt_x</p:attrName>
                                        </p:attrNameLst>
                                      </p:cBhvr>
                                      <p:tavLst>
                                        <p:tav tm="0">
                                          <p:val>
                                            <p:strVal val="#ppt_x"/>
                                          </p:val>
                                        </p:tav>
                                        <p:tav tm="100000">
                                          <p:val>
                                            <p:strVal val="#ppt_x"/>
                                          </p:val>
                                        </p:tav>
                                      </p:tavLst>
                                    </p:anim>
                                    <p:anim calcmode="lin" valueType="num">
                                      <p:cBhvr>
                                        <p:cTn id="12" dur="500" fill="hold"/>
                                        <p:tgtEl>
                                          <p:spTgt spid="36869"/>
                                        </p:tgtEl>
                                        <p:attrNameLst>
                                          <p:attrName>ppt_y</p:attrName>
                                        </p:attrNameLst>
                                      </p:cBhvr>
                                      <p:tavLst>
                                        <p:tav tm="0">
                                          <p:val>
                                            <p:strVal val="#ppt_y+.1"/>
                                          </p:val>
                                        </p:tav>
                                        <p:tav tm="100000">
                                          <p:val>
                                            <p:strVal val="#ppt_y"/>
                                          </p:val>
                                        </p:tav>
                                      </p:tavLst>
                                    </p:anim>
                                  </p:childTnLst>
                                </p:cTn>
                              </p:par>
                              <p:par>
                                <p:cTn id="13" presetID="42" presetClass="entr" presetSubtype="0" fill="hold" grpId="2" nodeType="withEffect">
                                  <p:stCondLst>
                                    <p:cond delay="0"/>
                                  </p:stCondLst>
                                  <p:childTnLst>
                                    <p:set>
                                      <p:cBhvr>
                                        <p:cTn id="14" dur="1" fill="hold">
                                          <p:stCondLst>
                                            <p:cond delay="0"/>
                                          </p:stCondLst>
                                        </p:cTn>
                                        <p:tgtEl>
                                          <p:spTgt spid="36870"/>
                                        </p:tgtEl>
                                        <p:attrNameLst>
                                          <p:attrName>style.visibility</p:attrName>
                                        </p:attrNameLst>
                                      </p:cBhvr>
                                      <p:to>
                                        <p:strVal val="visible"/>
                                      </p:to>
                                    </p:set>
                                    <p:animEffect transition="in" filter="fade">
                                      <p:cBhvr>
                                        <p:cTn id="15" dur="500"/>
                                        <p:tgtEl>
                                          <p:spTgt spid="36870"/>
                                        </p:tgtEl>
                                      </p:cBhvr>
                                    </p:animEffect>
                                    <p:anim calcmode="lin" valueType="num">
                                      <p:cBhvr>
                                        <p:cTn id="16" dur="500" fill="hold"/>
                                        <p:tgtEl>
                                          <p:spTgt spid="36870"/>
                                        </p:tgtEl>
                                        <p:attrNameLst>
                                          <p:attrName>ppt_x</p:attrName>
                                        </p:attrNameLst>
                                      </p:cBhvr>
                                      <p:tavLst>
                                        <p:tav tm="0">
                                          <p:val>
                                            <p:strVal val="#ppt_x"/>
                                          </p:val>
                                        </p:tav>
                                        <p:tav tm="100000">
                                          <p:val>
                                            <p:strVal val="#ppt_x"/>
                                          </p:val>
                                        </p:tav>
                                      </p:tavLst>
                                    </p:anim>
                                    <p:anim calcmode="lin" valueType="num">
                                      <p:cBhvr>
                                        <p:cTn id="17" dur="500" fill="hold"/>
                                        <p:tgtEl>
                                          <p:spTgt spid="3687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869" grpId="1"/>
      <p:bldP spid="36870" grpId="2"/>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2226" name="图片 52225" descr="10-8-s"/>
          <p:cNvPicPr>
            <a:picLocks noChangeAspect="1"/>
          </p:cNvPicPr>
          <p:nvPr>
            <p:custDataLst>
              <p:tags r:id="rId3"/>
            </p:custDataLst>
          </p:nvPr>
        </p:nvPicPr>
        <p:blipFill>
          <a:blip r:embed="rId2"/>
          <a:stretch>
            <a:fillRect/>
          </a:stretch>
        </p:blipFill>
        <p:spPr>
          <a:xfrm>
            <a:off x="1015365" y="1019810"/>
            <a:ext cx="4745990" cy="4032250"/>
          </a:xfrm>
          <a:prstGeom prst="rect">
            <a:avLst/>
          </a:prstGeom>
          <a:noFill/>
          <a:ln w="28575" cap="flat" cmpd="sng">
            <a:solidFill>
              <a:srgbClr val="CC0000"/>
            </a:solidFill>
            <a:prstDash val="solid"/>
            <a:miter/>
            <a:headEnd type="none" w="med" len="med"/>
            <a:tailEnd type="none" w="med" len="med"/>
          </a:ln>
        </p:spPr>
      </p:pic>
      <p:pic>
        <p:nvPicPr>
          <p:cNvPr id="52227" name="图片 52226" descr="未命名7"/>
          <p:cNvPicPr>
            <a:picLocks noChangeAspect="1"/>
          </p:cNvPicPr>
          <p:nvPr>
            <p:custDataLst>
              <p:tags r:id="rId5"/>
            </p:custDataLst>
          </p:nvPr>
        </p:nvPicPr>
        <p:blipFill>
          <a:blip r:embed="rId4"/>
          <a:stretch>
            <a:fillRect/>
          </a:stretch>
        </p:blipFill>
        <p:spPr>
          <a:xfrm>
            <a:off x="5939155" y="1019810"/>
            <a:ext cx="5371465" cy="4038600"/>
          </a:xfrm>
          <a:prstGeom prst="rect">
            <a:avLst/>
          </a:prstGeom>
          <a:noFill/>
          <a:ln w="28575" cap="flat" cmpd="sng">
            <a:solidFill>
              <a:srgbClr val="800000"/>
            </a:solidFill>
            <a:prstDash val="solid"/>
            <a:miter/>
            <a:headEnd type="none" w="med" len="med"/>
            <a:tailEnd type="none" w="med" len="med"/>
          </a:ln>
        </p:spPr>
      </p:pic>
      <p:grpSp>
        <p:nvGrpSpPr>
          <p:cNvPr id="52228" name="组合 52227"/>
          <p:cNvGrpSpPr/>
          <p:nvPr/>
        </p:nvGrpSpPr>
        <p:grpSpPr>
          <a:xfrm>
            <a:off x="617538" y="5181600"/>
            <a:ext cx="10518774" cy="1279525"/>
            <a:chOff x="-676" y="0"/>
            <a:chExt cx="6626" cy="806"/>
          </a:xfrm>
        </p:grpSpPr>
        <p:sp>
          <p:nvSpPr>
            <p:cNvPr id="52229" name="文本框 52228"/>
            <p:cNvSpPr txBox="1"/>
            <p:nvPr/>
          </p:nvSpPr>
          <p:spPr>
            <a:xfrm>
              <a:off x="-676" y="0"/>
              <a:ext cx="3352" cy="806"/>
            </a:xfrm>
            <a:prstGeom prst="rect">
              <a:avLst/>
            </a:prstGeom>
            <a:solidFill>
              <a:srgbClr val="FFFFCC">
                <a:alpha val="79999"/>
              </a:srgbClr>
            </a:solidFill>
            <a:ln w="9525">
              <a:noFill/>
            </a:ln>
          </p:spPr>
          <p:txBody>
            <a:bodyPr wrap="square">
              <a:spAutoFit/>
            </a:bodyPr>
            <a:lstStyle/>
            <a:p>
              <a:pPr lvl="0" algn="ctr">
                <a:spcBef>
                  <a:spcPct val="50000"/>
                </a:spcBef>
              </a:pPr>
              <a:r>
                <a:rPr lang="zh-CN" altLang="en-US" sz="3600" b="1">
                  <a:solidFill>
                    <a:srgbClr val="0000FF"/>
                  </a:solidFill>
                  <a:effectLst>
                    <a:outerShdw blurRad="38100" dist="38100" dir="2700000">
                      <a:srgbClr val="000000"/>
                    </a:outerShdw>
                  </a:effectLst>
                  <a:latin typeface="Arial" pitchFamily="34" charset="0"/>
                  <a:ea typeface="黑体" panose="02010609060101010101" pitchFamily="2" charset="-122"/>
                </a:rPr>
                <a:t>驴——民主党</a:t>
              </a:r>
            </a:p>
            <a:p>
              <a:pPr lvl="0" algn="ctr">
                <a:spcBef>
                  <a:spcPct val="50000"/>
                </a:spcBef>
              </a:pPr>
              <a:r>
                <a:rPr lang="zh-CN" altLang="en-US" sz="2800" b="1">
                  <a:effectLst>
                    <a:outerShdw blurRad="38100" dist="38100" dir="2700000">
                      <a:srgbClr val="FFFFFF"/>
                    </a:outerShdw>
                  </a:effectLst>
                  <a:latin typeface="宋体" pitchFamily="2" charset="-122"/>
                  <a:ea typeface="宋体" pitchFamily="2" charset="-122"/>
                </a:rPr>
                <a:t>代表南方奴隶制种植园主的利益</a:t>
              </a:r>
            </a:p>
          </p:txBody>
        </p:sp>
        <p:sp>
          <p:nvSpPr>
            <p:cNvPr id="52230" name="文本框 52229"/>
            <p:cNvSpPr txBox="1"/>
            <p:nvPr/>
          </p:nvSpPr>
          <p:spPr>
            <a:xfrm>
              <a:off x="2631" y="0"/>
              <a:ext cx="3319" cy="806"/>
            </a:xfrm>
            <a:prstGeom prst="rect">
              <a:avLst/>
            </a:prstGeom>
            <a:solidFill>
              <a:srgbClr val="FFFFCC">
                <a:alpha val="64999"/>
              </a:srgbClr>
            </a:solidFill>
            <a:ln w="9525">
              <a:noFill/>
            </a:ln>
          </p:spPr>
          <p:txBody>
            <a:bodyPr wrap="square">
              <a:spAutoFit/>
            </a:bodyPr>
            <a:lstStyle/>
            <a:p>
              <a:pPr lvl="0" algn="ctr">
                <a:spcBef>
                  <a:spcPct val="50000"/>
                </a:spcBef>
              </a:pPr>
              <a:r>
                <a:rPr lang="zh-CN" altLang="en-US" sz="3600" b="1">
                  <a:solidFill>
                    <a:srgbClr val="0000FF"/>
                  </a:solidFill>
                  <a:effectLst>
                    <a:outerShdw blurRad="38100" dist="38100" dir="2700000">
                      <a:srgbClr val="000000"/>
                    </a:outerShdw>
                  </a:effectLst>
                  <a:latin typeface="Arial" pitchFamily="34" charset="0"/>
                  <a:ea typeface="黑体" panose="02010609060101010101" pitchFamily="2" charset="-122"/>
                </a:rPr>
                <a:t>象——共和党</a:t>
              </a:r>
            </a:p>
            <a:p>
              <a:pPr lvl="0" algn="ctr">
                <a:spcBef>
                  <a:spcPct val="50000"/>
                </a:spcBef>
              </a:pPr>
              <a:r>
                <a:rPr lang="zh-CN" altLang="en-US" sz="2800" b="1">
                  <a:effectLst>
                    <a:outerShdw blurRad="38100" dist="38100" dir="2700000">
                      <a:srgbClr val="FFFFFF"/>
                    </a:outerShdw>
                  </a:effectLst>
                  <a:latin typeface="宋体" pitchFamily="2" charset="-122"/>
                  <a:ea typeface="宋体" pitchFamily="2" charset="-122"/>
                </a:rPr>
                <a:t>代表北方资产阶级的利益</a:t>
              </a:r>
            </a:p>
          </p:txBody>
        </p:sp>
      </p:grpSp>
      <p:sp>
        <p:nvSpPr>
          <p:cNvPr id="52231" name="矩形 52230"/>
          <p:cNvSpPr/>
          <p:nvPr/>
        </p:nvSpPr>
        <p:spPr>
          <a:xfrm>
            <a:off x="5065713" y="76200"/>
            <a:ext cx="2478405" cy="640080"/>
          </a:xfrm>
          <a:prstGeom prst="rect">
            <a:avLst/>
          </a:prstGeom>
          <a:solidFill>
            <a:srgbClr val="FFFFCC"/>
          </a:solidFill>
          <a:ln w="9525">
            <a:noFill/>
          </a:ln>
        </p:spPr>
        <p:txBody>
          <a:bodyPr wrap="none" anchor="t">
            <a:spAutoFit/>
          </a:bodyPr>
          <a:lstStyle/>
          <a:p>
            <a:pPr lvl="0"/>
            <a:r>
              <a:rPr lang="zh-CN" altLang="en-US" sz="3600" b="1">
                <a:solidFill>
                  <a:srgbClr val="0000FF"/>
                </a:solidFill>
                <a:effectLst>
                  <a:outerShdw blurRad="38100" dist="38100" dir="2700000">
                    <a:srgbClr val="000000"/>
                  </a:outerShdw>
                </a:effectLst>
                <a:latin typeface="Arial" pitchFamily="34" charset="0"/>
                <a:ea typeface="黑体" panose="02010609060101010101" pitchFamily="2" charset="-122"/>
              </a:rPr>
              <a:t>驴象之争”</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7345" name="文本框 26625"/>
          <p:cNvSpPr txBox="1"/>
          <p:nvPr/>
        </p:nvSpPr>
        <p:spPr>
          <a:xfrm>
            <a:off x="89535" y="214630"/>
            <a:ext cx="11799570" cy="1076325"/>
          </a:xfrm>
          <a:prstGeom prst="rect">
            <a:avLst/>
          </a:prstGeom>
          <a:noFill/>
          <a:ln w="28575">
            <a:noFill/>
          </a:ln>
        </p:spPr>
        <p:txBody>
          <a:bodyPr wrap="square" anchor="t">
            <a:spAutoFit/>
          </a:bodyPr>
          <a:lstStyle/>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三.美国资产阶级民主制度的发展完善：</a:t>
            </a:r>
          </a:p>
          <a:p>
            <a:pPr algn="just"/>
            <a:r>
              <a:rPr lang="zh-CN" altLang="en-US" sz="3200" b="1">
                <a:solidFill>
                  <a:srgbClr val="FF0000"/>
                </a:solidFill>
                <a:latin typeface="DFKai-SB" panose="03000509000000000000" pitchFamily="1" charset="-120"/>
                <a:ea typeface="华文中宋" panose="02010600040101010101" charset="-122"/>
                <a:sym typeface="Arial" pitchFamily="34" charset="0"/>
              </a:rPr>
              <a:t> </a:t>
            </a:r>
            <a:r>
              <a:rPr lang="zh-CN" altLang="en-US" sz="3200" b="1">
                <a:solidFill>
                  <a:srgbClr val="0000FF"/>
                </a:solidFill>
                <a:latin typeface="DFKai-SB" panose="03000509000000000000" pitchFamily="1" charset="-120"/>
                <a:ea typeface="华文中宋" panose="02010600040101010101" charset="-122"/>
                <a:sym typeface="Arial" pitchFamily="34" charset="0"/>
              </a:rPr>
              <a:t>【自主学习】两党制的形成和发展</a:t>
            </a:r>
          </a:p>
        </p:txBody>
      </p:sp>
      <p:sp>
        <p:nvSpPr>
          <p:cNvPr id="2" name="文本框 1"/>
          <p:cNvSpPr txBox="1"/>
          <p:nvPr/>
        </p:nvSpPr>
        <p:spPr>
          <a:xfrm>
            <a:off x="651193" y="2044700"/>
            <a:ext cx="2230438" cy="522288"/>
          </a:xfrm>
          <a:prstGeom prst="rect">
            <a:avLst/>
          </a:prstGeom>
          <a:noFill/>
          <a:ln w="9525">
            <a:noFill/>
          </a:ln>
        </p:spPr>
        <p:txBody>
          <a:bodyPr vert="horz" wrap="square" anchor="t">
            <a:spAutoFit/>
          </a:bodyPr>
          <a:lstStyle/>
          <a:p>
            <a:pPr fontAlgn="auto">
              <a:spcBef>
                <a:spcPct val="50000"/>
              </a:spcBef>
            </a:pP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Arial" pitchFamily="34" charset="0"/>
              </a:rPr>
              <a:t>（二）特点：</a:t>
            </a:r>
          </a:p>
        </p:txBody>
      </p:sp>
      <p:sp>
        <p:nvSpPr>
          <p:cNvPr id="39941" name="文本框 39940"/>
          <p:cNvSpPr txBox="1"/>
          <p:nvPr/>
        </p:nvSpPr>
        <p:spPr>
          <a:xfrm>
            <a:off x="2881630" y="2044700"/>
            <a:ext cx="3660775" cy="522288"/>
          </a:xfrm>
          <a:prstGeom prst="rect">
            <a:avLst/>
          </a:prstGeom>
          <a:noFill/>
          <a:ln w="9525">
            <a:noFill/>
            <a:miter/>
          </a:ln>
        </p:spPr>
        <p:txBody>
          <a:bodyPr vert="horz" wrap="square" anchor="t">
            <a:spAutoFit/>
          </a:bodyPr>
          <a:lstStyle/>
          <a:p>
            <a:pPr fontAlgn="auto">
              <a:buClr>
                <a:srgbClr val="000000"/>
              </a:buClr>
            </a:pP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两党对垒，交替执政；</a:t>
            </a:r>
          </a:p>
        </p:txBody>
      </p:sp>
      <p:sp>
        <p:nvSpPr>
          <p:cNvPr id="3" name="文本框 2"/>
          <p:cNvSpPr txBox="1"/>
          <p:nvPr/>
        </p:nvSpPr>
        <p:spPr>
          <a:xfrm>
            <a:off x="654368" y="2565400"/>
            <a:ext cx="9032875" cy="522288"/>
          </a:xfrm>
          <a:prstGeom prst="rect">
            <a:avLst/>
          </a:prstGeom>
          <a:noFill/>
          <a:ln w="9525">
            <a:noFill/>
          </a:ln>
        </p:spPr>
        <p:txBody>
          <a:bodyPr vert="horz" wrap="square" anchor="t">
            <a:spAutoFit/>
          </a:bodyPr>
          <a:lstStyle/>
          <a:p>
            <a:pPr fontAlgn="auto">
              <a:spcBef>
                <a:spcPct val="50000"/>
              </a:spcBef>
            </a:pP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Arial" pitchFamily="34" charset="0"/>
              </a:rPr>
              <a:t>（三）本质：</a:t>
            </a:r>
          </a:p>
        </p:txBody>
      </p:sp>
      <p:pic>
        <p:nvPicPr>
          <p:cNvPr id="25607" name="Picture 2" descr="10002_20061015_10"/>
          <p:cNvPicPr>
            <a:picLocks noChangeAspect="1"/>
          </p:cNvPicPr>
          <p:nvPr/>
        </p:nvPicPr>
        <p:blipFill>
          <a:blip r:embed="rId2"/>
          <a:stretch>
            <a:fillRect/>
          </a:stretch>
        </p:blipFill>
        <p:spPr>
          <a:xfrm>
            <a:off x="8614410" y="214630"/>
            <a:ext cx="3059430" cy="3008630"/>
          </a:xfrm>
          <a:prstGeom prst="rect">
            <a:avLst/>
          </a:prstGeom>
          <a:noFill/>
          <a:ln w="9525">
            <a:noFill/>
          </a:ln>
        </p:spPr>
      </p:pic>
      <p:sp>
        <p:nvSpPr>
          <p:cNvPr id="39944" name="文本框 39943"/>
          <p:cNvSpPr txBox="1"/>
          <p:nvPr/>
        </p:nvSpPr>
        <p:spPr>
          <a:xfrm>
            <a:off x="655955" y="3088005"/>
            <a:ext cx="7788275" cy="953135"/>
          </a:xfrm>
          <a:prstGeom prst="rect">
            <a:avLst/>
          </a:prstGeom>
          <a:noFill/>
          <a:ln w="9525">
            <a:noFill/>
            <a:miter/>
          </a:ln>
        </p:spPr>
        <p:txBody>
          <a:bodyPr vert="horz" wrap="square" anchor="t">
            <a:spAutoFit/>
          </a:bodyPr>
          <a:lstStyle/>
          <a:p>
            <a:pPr fontAlgn="auto">
              <a:buClr>
                <a:srgbClr val="000000"/>
              </a:buClr>
            </a:pPr>
            <a:r>
              <a:rPr lang="zh-CN" altLang="en-US" sz="2800" b="1" noProof="1">
                <a:solidFill>
                  <a:schemeClr val="tx1"/>
                </a:solidFill>
                <a:effectLst>
                  <a:outerShdw blurRad="38100" dist="38100" dir="2700000">
                    <a:srgbClr val="C0C0C0"/>
                  </a:outerShdw>
                </a:effectLst>
                <a:latin typeface="宋体" pitchFamily="2" charset="-122"/>
                <a:ea typeface="华文中宋" panose="02010600040101010101" charset="-122"/>
                <a:cs typeface="+mn-ea"/>
                <a:sym typeface="+mn-ea"/>
              </a:rPr>
              <a:t>资产阶级的政党，代表不同资产阶级利益集团。</a:t>
            </a:r>
            <a:r>
              <a:rPr lang="zh-CN" altLang="en-US" sz="2800" b="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都是为了维护资产阶级的统治和根本利益。</a:t>
            </a:r>
            <a:endPar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endParaRPr>
          </a:p>
        </p:txBody>
      </p:sp>
      <p:sp>
        <p:nvSpPr>
          <p:cNvPr id="4" name="文本框 3"/>
          <p:cNvSpPr txBox="1"/>
          <p:nvPr/>
        </p:nvSpPr>
        <p:spPr>
          <a:xfrm>
            <a:off x="655955" y="4041775"/>
            <a:ext cx="5657850" cy="522288"/>
          </a:xfrm>
          <a:prstGeom prst="rect">
            <a:avLst/>
          </a:prstGeom>
          <a:noFill/>
          <a:ln w="9525">
            <a:noFill/>
          </a:ln>
        </p:spPr>
        <p:txBody>
          <a:bodyPr vert="horz" wrap="square" anchor="t">
            <a:spAutoFit/>
          </a:bodyPr>
          <a:lstStyle/>
          <a:p>
            <a:pPr fontAlgn="auto">
              <a:spcBef>
                <a:spcPct val="50000"/>
              </a:spcBef>
            </a:pP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Arial" pitchFamily="34" charset="0"/>
              </a:rPr>
              <a:t>（四）作用：</a:t>
            </a:r>
          </a:p>
        </p:txBody>
      </p:sp>
      <p:sp>
        <p:nvSpPr>
          <p:cNvPr id="5" name="文本框 4"/>
          <p:cNvSpPr txBox="1"/>
          <p:nvPr/>
        </p:nvSpPr>
        <p:spPr>
          <a:xfrm>
            <a:off x="655955" y="4699000"/>
            <a:ext cx="6859270" cy="521970"/>
          </a:xfrm>
          <a:prstGeom prst="rect">
            <a:avLst/>
          </a:prstGeom>
          <a:noFill/>
          <a:ln w="9525">
            <a:noFill/>
            <a:miter/>
          </a:ln>
        </p:spPr>
        <p:txBody>
          <a:bodyPr vert="horz" wrap="square" anchor="t">
            <a:spAutoFit/>
          </a:bodyPr>
          <a:lstStyle/>
          <a:p>
            <a:pPr fontAlgn="auto">
              <a:buClr>
                <a:srgbClr val="000000"/>
              </a:buClr>
            </a:pPr>
            <a:r>
              <a:rPr lang="en-US" altLang="zh-CN"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1.</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控制了国会，左右总统选举和地方选举；</a:t>
            </a:r>
          </a:p>
        </p:txBody>
      </p:sp>
      <p:sp>
        <p:nvSpPr>
          <p:cNvPr id="6" name="文本框 5"/>
          <p:cNvSpPr txBox="1"/>
          <p:nvPr/>
        </p:nvSpPr>
        <p:spPr>
          <a:xfrm>
            <a:off x="654685" y="5453380"/>
            <a:ext cx="6701790" cy="953135"/>
          </a:xfrm>
          <a:prstGeom prst="rect">
            <a:avLst/>
          </a:prstGeom>
          <a:noFill/>
          <a:ln w="9525">
            <a:noFill/>
            <a:miter/>
          </a:ln>
        </p:spPr>
        <p:txBody>
          <a:bodyPr vert="horz" wrap="square" anchor="t">
            <a:spAutoFit/>
          </a:bodyPr>
          <a:lstStyle/>
          <a:p>
            <a:pPr fontAlgn="auto">
              <a:buClr>
                <a:srgbClr val="000000"/>
              </a:buClr>
            </a:pPr>
            <a:r>
              <a:rPr lang="en-US" altLang="zh-CN"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2.</a:t>
            </a:r>
            <a:r>
              <a:rPr lang="zh-CN" altLang="en-US" sz="2800" b="1" noProof="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两党竞争激烈，互相监督，有利于美国民主制度的发展和完善。</a:t>
            </a:r>
          </a:p>
        </p:txBody>
      </p:sp>
      <p:pic>
        <p:nvPicPr>
          <p:cNvPr id="55301" name="图片 55300" descr="xin_61eb603fb9d54257b78d71f2ec6a058b"/>
          <p:cNvPicPr>
            <a:picLocks noChangeAspect="1"/>
          </p:cNvPicPr>
          <p:nvPr/>
        </p:nvPicPr>
        <p:blipFill>
          <a:blip r:embed="rId3"/>
          <a:srcRect l="1451" t="2890" r="2419" b="2409"/>
          <a:stretch>
            <a:fillRect/>
          </a:stretch>
        </p:blipFill>
        <p:spPr>
          <a:xfrm>
            <a:off x="8608695" y="3337560"/>
            <a:ext cx="3280410" cy="3245485"/>
          </a:xfrm>
          <a:prstGeom prst="rect">
            <a:avLst/>
          </a:prstGeom>
          <a:noFill/>
          <a:ln w="28575" cap="flat" cmpd="sng">
            <a:noFill/>
            <a:prstDash val="solid"/>
            <a:miter/>
            <a:headEnd type="none" w="med" len="med"/>
            <a:tailEnd type="none" w="med" len="med"/>
          </a:ln>
        </p:spPr>
      </p:pic>
      <p:sp>
        <p:nvSpPr>
          <p:cNvPr id="55298" name="文本框 55297"/>
          <p:cNvSpPr txBox="1"/>
          <p:nvPr/>
        </p:nvSpPr>
        <p:spPr>
          <a:xfrm>
            <a:off x="9075420" y="6323965"/>
            <a:ext cx="2236470" cy="534035"/>
          </a:xfrm>
          <a:prstGeom prst="rect">
            <a:avLst/>
          </a:prstGeom>
          <a:noFill/>
          <a:ln w="9525">
            <a:noFill/>
          </a:ln>
          <a:extLst>
            <a:ext uri="{909E8E84-426E-40DD-AFC4-6F175D3DCCD1}">
              <a14:hiddenFill xmlns:a14="http://schemas.microsoft.com/office/drawing/2010/main">
                <a:solidFill>
                  <a:schemeClr val="bg1"/>
                </a:solidFill>
              </a14:hiddenFill>
            </a:ext>
          </a:extLst>
        </p:spPr>
        <p:txBody>
          <a:bodyPr wrap="square">
            <a:spAutoFit/>
          </a:bodyPr>
          <a:lstStyle/>
          <a:p>
            <a:pPr marL="342900" lvl="0" indent="-342900">
              <a:lnSpc>
                <a:spcPct val="90000"/>
              </a:lnSpc>
              <a:spcBef>
                <a:spcPct val="20000"/>
              </a:spcBef>
              <a:buClr>
                <a:schemeClr val="folHlink"/>
              </a:buClr>
              <a:buSzPct val="90000"/>
              <a:buFont typeface="Wingdings" panose="05000000000000000000" pitchFamily="2" charset="2"/>
              <a:buNone/>
            </a:pPr>
            <a:r>
              <a:rPr lang="en-US" altLang="zh-CN" sz="3200" b="1">
                <a:solidFill>
                  <a:srgbClr val="000000"/>
                </a:solidFill>
                <a:latin typeface="Arial" pitchFamily="34" charset="0"/>
                <a:ea typeface="黑体" panose="02010609060101010101" pitchFamily="2" charset="-122"/>
              </a:rPr>
              <a:t> </a:t>
            </a:r>
            <a:r>
              <a:rPr lang="en-US" altLang="zh-CN" sz="2400" b="1">
                <a:solidFill>
                  <a:srgbClr val="000000"/>
                </a:solidFill>
                <a:latin typeface="Arial" pitchFamily="34" charset="0"/>
                <a:ea typeface="黑体" panose="02010609060101010101" pitchFamily="2" charset="-122"/>
              </a:rPr>
              <a:t> “</a:t>
            </a:r>
            <a:r>
              <a:rPr lang="zh-CN" altLang="en-US" sz="2400" b="1">
                <a:solidFill>
                  <a:srgbClr val="000000"/>
                </a:solidFill>
                <a:latin typeface="Arial" pitchFamily="34" charset="0"/>
                <a:ea typeface="黑体" panose="02010609060101010101" pitchFamily="2" charset="-122"/>
              </a:rPr>
              <a:t>驴象本一家”</a:t>
            </a:r>
          </a:p>
        </p:txBody>
      </p:sp>
      <p:sp>
        <p:nvSpPr>
          <p:cNvPr id="47107" name="Text Box 3"/>
          <p:cNvSpPr txBox="1"/>
          <p:nvPr/>
        </p:nvSpPr>
        <p:spPr>
          <a:xfrm>
            <a:off x="636270" y="1522730"/>
            <a:ext cx="9328785" cy="521970"/>
          </a:xfrm>
          <a:prstGeom prst="rect">
            <a:avLst/>
          </a:prstGeom>
          <a:noFill/>
          <a:ln w="9525">
            <a:noFill/>
          </a:ln>
        </p:spPr>
        <p:txBody>
          <a:bodyPr wrap="square" anchor="t">
            <a:spAutoFit/>
          </a:bodyPr>
          <a:lstStyle/>
          <a:p>
            <a:pPr fontAlgn="auto">
              <a:spcBef>
                <a:spcPct val="50000"/>
              </a:spcBef>
            </a:pPr>
            <a:r>
              <a:rPr lang="zh-CN" altLang="en-US" sz="28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rPr>
              <a:t>（一）形成：</a:t>
            </a:r>
            <a:r>
              <a:rPr lang="en-US" altLang="zh-CN" sz="2800" b="1" noProof="1">
                <a:solidFill>
                  <a:srgbClr val="0000FF"/>
                </a:solidFill>
                <a:effectLst>
                  <a:outerShdw blurRad="38100" dist="38100" dir="2700000">
                    <a:srgbClr val="000000"/>
                  </a:outerShdw>
                </a:effectLst>
                <a:latin typeface="楷体" panose="02010609060101010101" pitchFamily="49" charset="-122"/>
                <a:ea typeface="楷体" panose="02010609060101010101" pitchFamily="49" charset="-122"/>
                <a:cs typeface="+mn-cs"/>
                <a:sym typeface="Arial" pitchFamily="34" charset="0"/>
              </a:rPr>
              <a:t>（过程）</a:t>
            </a:r>
            <a:r>
              <a:rPr lang="zh-CN" altLang="en-US" sz="2400" b="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19世纪后半叶</a:t>
            </a:r>
            <a:r>
              <a:rPr lang="zh-CN" altLang="en-US" sz="2400" b="1">
                <a:effectLst>
                  <a:outerShdw blurRad="38100" dist="38100" dir="2700000">
                    <a:srgbClr val="C0C0C0"/>
                  </a:outerShdw>
                </a:effectLst>
                <a:latin typeface="宋体" pitchFamily="2" charset="-122"/>
                <a:ea typeface="华文中宋" panose="02010600040101010101" charset="-122"/>
                <a:cs typeface="+mn-ea"/>
                <a:sym typeface="+mn-ea"/>
              </a:rPr>
              <a:t>，美国两党制</a:t>
            </a:r>
            <a:r>
              <a:rPr lang="zh-CN" altLang="en-US" sz="2400" b="1">
                <a:solidFill>
                  <a:srgbClr val="FF0000"/>
                </a:solidFill>
                <a:effectLst>
                  <a:outerShdw blurRad="38100" dist="38100" dir="2700000">
                    <a:srgbClr val="C0C0C0"/>
                  </a:outerShdw>
                </a:effectLst>
                <a:latin typeface="宋体" pitchFamily="2" charset="-122"/>
                <a:ea typeface="华文中宋" panose="02010600040101010101" charset="-122"/>
                <a:cs typeface="+mn-ea"/>
                <a:sym typeface="+mn-ea"/>
              </a:rPr>
              <a:t>正式确立</a:t>
            </a:r>
            <a:r>
              <a:rPr lang="zh-CN" altLang="en-US" sz="2000">
                <a:sym typeface="+mn-ea"/>
              </a:rPr>
              <a:t>。</a:t>
            </a:r>
            <a:endParaRPr lang="zh-CN" altLang="en-US" sz="2000" b="1" noProof="1">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slide(fromBottom)">
                                      <p:cBhvr>
                                        <p:cTn id="7" dur="500"/>
                                        <p:tgtEl>
                                          <p:spTgt spid="3994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39944"/>
                                        </p:tgtEl>
                                        <p:attrNameLst>
                                          <p:attrName>style.visibility</p:attrName>
                                        </p:attrNameLst>
                                      </p:cBhvr>
                                      <p:to>
                                        <p:strVal val="visible"/>
                                      </p:to>
                                    </p:set>
                                    <p:animEffect transition="in" filter="slide(fromBottom)">
                                      <p:cBhvr>
                                        <p:cTn id="13" dur="500"/>
                                        <p:tgtEl>
                                          <p:spTgt spid="3994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2" presetClass="entr" presetSubtype="4"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Bottom)">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2" presetClass="entr" presetSubtype="4"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P spid="39944" grpId="1"/>
      <p:bldP spid="5" grpId="2"/>
      <p:bldP spid="6" grpId="3"/>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9154" name="Rectangle 2"/>
          <p:cNvSpPr txBox="1">
            <a:spLocks noGrp="1"/>
          </p:cNvSpPr>
          <p:nvPr/>
        </p:nvSpPr>
        <p:spPr>
          <a:xfrm>
            <a:off x="2536190" y="430530"/>
            <a:ext cx="6650038" cy="584200"/>
          </a:xfrm>
          <a:prstGeom prst="rect">
            <a:avLst/>
          </a:prstGeom>
          <a:solidFill>
            <a:srgbClr val="00B050"/>
          </a:solidFill>
          <a:ln w="38100">
            <a:solidFill>
              <a:srgbClr val="FF0000"/>
            </a:solidFill>
          </a:ln>
        </p:spPr>
        <p:txBody>
          <a:bodyPr vert="horz" wrap="square" lIns="91440" tIns="45720" rIns="91440" bIns="45720" rtlCol="0" anchor="t">
            <a:spAutoFit/>
          </a:bodyPr>
          <a:lst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2pPr>
            <a:lvl3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3pPr>
            <a:lvl4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4pPr>
            <a:lvl5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eaLnBrk="1" fontAlgn="auto" hangingPunct="1"/>
            <a:r>
              <a:rPr lang="zh-CN" altLang="en-US" sz="3200" b="1" strike="noStrike" noProof="1">
                <a:solidFill>
                  <a:schemeClr val="bg1"/>
                </a:solidFill>
                <a:effectLst>
                  <a:outerShdw blurRad="38100" dist="38100" dir="2700000">
                    <a:srgbClr val="000000"/>
                  </a:outerShdw>
                </a:effectLst>
                <a:latin typeface="DFKai-SB" panose="03000509000000000000" pitchFamily="1" charset="-120"/>
                <a:ea typeface="DFKai-SB" panose="03000509000000000000" pitchFamily="1" charset="-120"/>
                <a:cs typeface="+mn-ea"/>
                <a:sym typeface="+mn-ea"/>
              </a:rPr>
              <a:t>美国民主制度的发展给我们的启示：</a:t>
            </a:r>
          </a:p>
        </p:txBody>
      </p:sp>
      <p:sp>
        <p:nvSpPr>
          <p:cNvPr id="2" name="Text Box 2"/>
          <p:cNvSpPr txBox="1"/>
          <p:nvPr/>
        </p:nvSpPr>
        <p:spPr>
          <a:xfrm>
            <a:off x="1585913" y="1592263"/>
            <a:ext cx="9020175" cy="522288"/>
          </a:xfrm>
          <a:prstGeom prst="rect">
            <a:avLst/>
          </a:prstGeom>
          <a:noFill/>
          <a:ln w="9525">
            <a:noFill/>
          </a:ln>
          <a:extLst>
            <a:ext uri="{909E8E84-426E-40DD-AFC4-6F175D3DCCD1}">
              <a14:hiddenFill xmlns:a14="http://schemas.microsoft.com/office/drawing/2010/main">
                <a:solidFill>
                  <a:schemeClr val="bg1">
                    <a:alpha val="100000"/>
                  </a:schemeClr>
                </a:solidFill>
              </a14:hiddenFill>
            </a:ext>
          </a:extLst>
        </p:spPr>
        <p:txBody>
          <a:bodyPr vert="horz" wrap="square" anchor="ctr">
            <a:spAutoFit/>
          </a:bodyPr>
          <a:lstStyle/>
          <a:p>
            <a:pPr fontAlgn="auto"/>
            <a:r>
              <a:rPr lang="en-US" sz="2800" b="1" noProof="1">
                <a:solidFill>
                  <a:srgbClr val="0000FF"/>
                </a:solidFill>
                <a:effectLst>
                  <a:outerShdw blurRad="38100" dist="38100" dir="2700000">
                    <a:srgbClr val="FFFFFF"/>
                  </a:outerShdw>
                </a:effectLst>
                <a:latin typeface="华文中宋" panose="02010600040101010101" charset="-122"/>
                <a:ea typeface="华文中宋" panose="02010600040101010101" charset="-122"/>
                <a:cs typeface="+mn-cs"/>
              </a:rPr>
              <a:t>1.</a:t>
            </a:r>
            <a:r>
              <a:rPr lang="zh-CN" altLang="en-US" sz="2800" b="1" noProof="1">
                <a:solidFill>
                  <a:srgbClr val="0000FF"/>
                </a:solidFill>
                <a:latin typeface="华文中宋" panose="02010600040101010101" charset="-122"/>
                <a:ea typeface="华文中宋" panose="02010600040101010101" charset="-122"/>
                <a:cs typeface="+mn-cs"/>
              </a:rPr>
              <a:t>民主、法治需要</a:t>
            </a:r>
            <a:r>
              <a:rPr lang="zh-CN" altLang="en-US" sz="2800" b="1" noProof="1">
                <a:solidFill>
                  <a:srgbClr val="FF0000"/>
                </a:solidFill>
                <a:latin typeface="华文中宋" panose="02010600040101010101" charset="-122"/>
                <a:ea typeface="华文中宋" panose="02010600040101010101" charset="-122"/>
                <a:cs typeface="+mn-cs"/>
              </a:rPr>
              <a:t>斗争</a:t>
            </a:r>
            <a:r>
              <a:rPr lang="zh-CN" altLang="en-US" sz="2800" b="1" noProof="1">
                <a:solidFill>
                  <a:srgbClr val="0000FF"/>
                </a:solidFill>
                <a:latin typeface="华文中宋" panose="02010600040101010101" charset="-122"/>
                <a:ea typeface="华文中宋" panose="02010600040101010101" charset="-122"/>
                <a:cs typeface="+mn-cs"/>
              </a:rPr>
              <a:t>与</a:t>
            </a:r>
            <a:r>
              <a:rPr lang="zh-CN" altLang="en-US" sz="2800" b="1" noProof="1">
                <a:solidFill>
                  <a:srgbClr val="FF0000"/>
                </a:solidFill>
                <a:latin typeface="华文中宋" panose="02010600040101010101" charset="-122"/>
                <a:ea typeface="华文中宋" panose="02010600040101010101" charset="-122"/>
                <a:cs typeface="+mn-cs"/>
              </a:rPr>
              <a:t>妥协</a:t>
            </a:r>
            <a:r>
              <a:rPr lang="zh-CN" altLang="en-US" sz="2800" b="1" noProof="1">
                <a:solidFill>
                  <a:srgbClr val="0000FF"/>
                </a:solidFill>
                <a:latin typeface="华文中宋" panose="02010600040101010101" charset="-122"/>
                <a:ea typeface="华文中宋" panose="02010600040101010101" charset="-122"/>
                <a:cs typeface="+mn-cs"/>
              </a:rPr>
              <a:t>；</a:t>
            </a:r>
            <a:endParaRPr lang="zh-CN" altLang="en-US" sz="2800" b="1" noProof="1">
              <a:solidFill>
                <a:srgbClr val="0000FF"/>
              </a:solidFill>
              <a:latin typeface="华文中宋" panose="02010600040101010101" charset="-122"/>
              <a:ea typeface="华文中宋" panose="02010600040101010101" charset="-122"/>
            </a:endParaRPr>
          </a:p>
        </p:txBody>
      </p:sp>
      <p:sp>
        <p:nvSpPr>
          <p:cNvPr id="3" name="Text Box 2"/>
          <p:cNvSpPr txBox="1"/>
          <p:nvPr/>
        </p:nvSpPr>
        <p:spPr>
          <a:xfrm>
            <a:off x="1585913" y="2570163"/>
            <a:ext cx="9020175" cy="520700"/>
          </a:xfrm>
          <a:prstGeom prst="rect">
            <a:avLst/>
          </a:prstGeom>
          <a:noFill/>
          <a:ln w="9525">
            <a:noFill/>
          </a:ln>
        </p:spPr>
        <p:txBody>
          <a:bodyPr wrap="square" anchor="ctr">
            <a:spAutoFit/>
          </a:bodyPr>
          <a:lstStyle/>
          <a:p>
            <a:r>
              <a:rPr lang="zh-CN" altLang="zh-CN" sz="2800" b="1">
                <a:solidFill>
                  <a:srgbClr val="0000FF"/>
                </a:solidFill>
                <a:latin typeface="华文中宋" panose="02010600040101010101" charset="-122"/>
                <a:ea typeface="华文中宋" panose="02010600040101010101" charset="-122"/>
              </a:rPr>
              <a:t>2.民主、法治经历</a:t>
            </a:r>
            <a:r>
              <a:rPr lang="zh-CN" altLang="zh-CN" sz="2800" b="1">
                <a:solidFill>
                  <a:srgbClr val="FF0000"/>
                </a:solidFill>
                <a:latin typeface="华文中宋" panose="02010600040101010101" charset="-122"/>
                <a:ea typeface="华文中宋" panose="02010600040101010101" charset="-122"/>
              </a:rPr>
              <a:t>曲折</a:t>
            </a:r>
            <a:r>
              <a:rPr lang="zh-CN" altLang="zh-CN" sz="2800" b="1">
                <a:solidFill>
                  <a:srgbClr val="0000FF"/>
                </a:solidFill>
                <a:latin typeface="华文中宋" panose="02010600040101010101" charset="-122"/>
                <a:ea typeface="华文中宋" panose="02010600040101010101" charset="-122"/>
              </a:rPr>
              <a:t>的过程</a:t>
            </a:r>
            <a:r>
              <a:rPr lang="zh-CN" altLang="en-US" sz="2800" b="1">
                <a:solidFill>
                  <a:srgbClr val="0000FF"/>
                </a:solidFill>
                <a:latin typeface="华文中宋" panose="02010600040101010101" charset="-122"/>
                <a:ea typeface="华文中宋" panose="02010600040101010101" charset="-122"/>
              </a:rPr>
              <a:t>；</a:t>
            </a:r>
          </a:p>
        </p:txBody>
      </p:sp>
      <p:sp>
        <p:nvSpPr>
          <p:cNvPr id="5" name="Text Box 2"/>
          <p:cNvSpPr txBox="1"/>
          <p:nvPr/>
        </p:nvSpPr>
        <p:spPr>
          <a:xfrm>
            <a:off x="1585913" y="3544888"/>
            <a:ext cx="9020175" cy="522287"/>
          </a:xfrm>
          <a:prstGeom prst="rect">
            <a:avLst/>
          </a:prstGeom>
          <a:noFill/>
          <a:ln w="9525">
            <a:noFill/>
          </a:ln>
        </p:spPr>
        <p:txBody>
          <a:bodyPr wrap="square" anchor="ctr">
            <a:spAutoFit/>
          </a:bodyPr>
          <a:lstStyle/>
          <a:p>
            <a:r>
              <a:rPr lang="en-US" altLang="zh-CN" sz="2800" b="1">
                <a:solidFill>
                  <a:srgbClr val="0000FF"/>
                </a:solidFill>
                <a:latin typeface="华文中宋" panose="02010600040101010101" charset="-122"/>
                <a:ea typeface="华文中宋" panose="02010600040101010101" charset="-122"/>
              </a:rPr>
              <a:t>3</a:t>
            </a:r>
            <a:r>
              <a:rPr lang="zh-CN" altLang="zh-CN" sz="2800" b="1">
                <a:solidFill>
                  <a:srgbClr val="0000FF"/>
                </a:solidFill>
                <a:latin typeface="华文中宋" panose="02010600040101010101" charset="-122"/>
                <a:ea typeface="华文中宋" panose="02010600040101010101" charset="-122"/>
              </a:rPr>
              <a:t>.民主、法治成为</a:t>
            </a:r>
            <a:r>
              <a:rPr lang="zh-CN" altLang="zh-CN" sz="2800" b="1">
                <a:solidFill>
                  <a:srgbClr val="FF0000"/>
                </a:solidFill>
                <a:latin typeface="华文中宋" panose="02010600040101010101" charset="-122"/>
                <a:ea typeface="华文中宋" panose="02010600040101010101" charset="-122"/>
              </a:rPr>
              <a:t>潮流</a:t>
            </a:r>
            <a:r>
              <a:rPr lang="zh-CN" altLang="en-US" sz="2800" b="1">
                <a:solidFill>
                  <a:srgbClr val="0000FF"/>
                </a:solidFill>
                <a:latin typeface="华文中宋" panose="02010600040101010101" charset="-122"/>
                <a:ea typeface="华文中宋" panose="02010600040101010101" charset="-122"/>
              </a:rPr>
              <a:t>；</a:t>
            </a:r>
          </a:p>
        </p:txBody>
      </p:sp>
      <p:sp>
        <p:nvSpPr>
          <p:cNvPr id="6" name="Text Box 2"/>
          <p:cNvSpPr txBox="1"/>
          <p:nvPr/>
        </p:nvSpPr>
        <p:spPr>
          <a:xfrm>
            <a:off x="1585913" y="4608513"/>
            <a:ext cx="9020175" cy="522287"/>
          </a:xfrm>
          <a:prstGeom prst="rect">
            <a:avLst/>
          </a:prstGeom>
          <a:noFill/>
          <a:ln w="9525">
            <a:noFill/>
          </a:ln>
        </p:spPr>
        <p:txBody>
          <a:bodyPr wrap="square" anchor="ctr">
            <a:spAutoFit/>
          </a:bodyPr>
          <a:lstStyle/>
          <a:p>
            <a:r>
              <a:rPr lang="zh-CN" altLang="zh-CN" sz="2800" b="1">
                <a:solidFill>
                  <a:srgbClr val="0000FF"/>
                </a:solidFill>
                <a:latin typeface="华文中宋" panose="02010600040101010101" charset="-122"/>
                <a:ea typeface="华文中宋" panose="02010600040101010101" charset="-122"/>
              </a:rPr>
              <a:t>4.民主、法治需要</a:t>
            </a:r>
            <a:r>
              <a:rPr lang="zh-CN" altLang="zh-CN" sz="2800" b="1">
                <a:solidFill>
                  <a:srgbClr val="FF0000"/>
                </a:solidFill>
                <a:latin typeface="华文中宋" panose="02010600040101010101" charset="-122"/>
                <a:ea typeface="华文中宋" panose="02010600040101010101" charset="-122"/>
              </a:rPr>
              <a:t>不断完善</a:t>
            </a:r>
            <a:r>
              <a:rPr lang="en-US" altLang="zh-CN" sz="2800" b="1">
                <a:solidFill>
                  <a:srgbClr val="0000FF"/>
                </a:solidFill>
                <a:latin typeface="华文中宋" panose="02010600040101010101" charset="-122"/>
                <a:ea typeface="华文中宋" panose="02010600040101010101"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5" grpId="2"/>
      <p:bldP spid="6" grpId="3"/>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2" name="矩形 2"/>
          <p:cNvSpPr/>
          <p:nvPr/>
        </p:nvSpPr>
        <p:spPr>
          <a:xfrm>
            <a:off x="1590675" y="44450"/>
            <a:ext cx="9010650" cy="584200"/>
          </a:xfrm>
          <a:prstGeom prst="rect">
            <a:avLst/>
          </a:prstGeom>
          <a:solidFill>
            <a:srgbClr val="FF0000">
              <a:alpha val="100000"/>
            </a:srgbClr>
          </a:solidFill>
          <a:ln w="28575" cap="flat" cmpd="sng">
            <a:solidFill>
              <a:srgbClr val="FF0000"/>
            </a:solidFill>
            <a:prstDash val="solid"/>
            <a:miter/>
            <a:headEnd type="none" w="med" len="med"/>
            <a:tailEnd type="none" w="med" len="med"/>
          </a:ln>
        </p:spPr>
        <p:txBody>
          <a:bodyPr vert="horz" wrap="square" anchor="t">
            <a:spAutoFit/>
          </a:bodyPr>
          <a:lstStyle/>
          <a:p>
            <a:pPr algn="ctr" fontAlgn="auto"/>
            <a:r>
              <a:rPr lang="zh-CN" altLang="en-US" sz="3200" b="1" strike="noStrike" noProof="1">
                <a:solidFill>
                  <a:schemeClr val="bg1"/>
                </a:solidFill>
                <a:effectLst>
                  <a:outerShdw blurRad="38100" dist="38100" dir="2700000">
                    <a:srgbClr val="000000"/>
                  </a:outerShdw>
                </a:effectLst>
                <a:latin typeface="DFKai-SB" panose="03000509000000000000" pitchFamily="1" charset="-120"/>
                <a:ea typeface="华文中宋" panose="02010600040101010101" charset="-122"/>
                <a:cs typeface="+mn-cs"/>
                <a:sym typeface="Arial" pitchFamily="34" charset="0"/>
              </a:rPr>
              <a:t>美国总统共和制与英国君主立宪制的比较</a:t>
            </a:r>
            <a:endParaRPr lang="zh-CN" altLang="en-US" sz="3200" b="1" strike="noStrike" noProof="1">
              <a:solidFill>
                <a:schemeClr val="bg1"/>
              </a:solidFill>
              <a:effectLst>
                <a:outerShdw blurRad="38100" dist="38100" dir="2700000">
                  <a:srgbClr val="000000"/>
                </a:outerShdw>
              </a:effectLst>
              <a:latin typeface="DFKai-SB" panose="03000509000000000000" pitchFamily="1" charset="-120"/>
              <a:ea typeface="华文中宋" panose="02010600040101010101" charset="-122"/>
              <a:sym typeface="Arial" pitchFamily="34" charset="0"/>
            </a:endParaRPr>
          </a:p>
        </p:txBody>
      </p:sp>
      <p:graphicFrame>
        <p:nvGraphicFramePr>
          <p:cNvPr id="40963" name="表格 40962"/>
          <p:cNvGraphicFramePr>
            <a:graphicFrameLocks noGrp="1"/>
          </p:cNvGraphicFramePr>
          <p:nvPr/>
        </p:nvGraphicFramePr>
        <p:xfrm>
          <a:off x="1590675" y="595313"/>
          <a:ext cx="9010650" cy="5794375"/>
        </p:xfrm>
        <a:graphic>
          <a:graphicData uri="http://schemas.openxmlformats.org/drawingml/2006/table">
            <a:tbl>
              <a:tblPr/>
              <a:tblGrid>
                <a:gridCol w="2954655"/>
                <a:gridCol w="2957830"/>
                <a:gridCol w="3098165"/>
              </a:tblGrid>
              <a:tr h="624205">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项目</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美国总统共和制</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英国君主立宪制</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527050">
                <a:tc rowSpan="4">
                  <a:txBody>
                    <a:bodyPr wrap="square"/>
                    <a:lstStyle/>
                    <a:p>
                      <a:pPr marL="0" lvl="0" indent="0" algn="ctr">
                        <a:buNone/>
                      </a:pPr>
                      <a:r>
                        <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rPr>
                        <a:t>国家元首</a:t>
                      </a:r>
                    </a:p>
                    <a:p>
                      <a:pPr marL="0" lvl="0" indent="0" algn="ctr">
                        <a:buNone/>
                      </a:pPr>
                      <a:r>
                        <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rPr>
                        <a:t>（称谓、产生方式、任期方式、职权）</a:t>
                      </a:r>
                      <a:endParaRPr lang="en-US" altLang="zh-CN"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603250">
                <a:tc vMerge="1">
                  <a:txBody>
                    <a:bodyPr/>
                    <a:lstStyle/>
                    <a:p/>
                  </a:txBody>
                  <a:tcP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527050">
                <a:tc vMerge="1">
                  <a:txBody>
                    <a:bodyPr/>
                    <a:lstStyle/>
                    <a:p/>
                  </a:txBody>
                  <a:tcP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657860">
                <a:tc vMerge="1">
                  <a:txBody>
                    <a:bodyPr/>
                    <a:lstStyle/>
                    <a:p/>
                  </a:txBody>
                  <a:tcP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B w="28575" cap="flat" cmpd="sng">
                      <a:solidFill>
                        <a:srgbClr val="FF0000"/>
                      </a:solidFill>
                      <a:prstDash val="solid"/>
                      <a:headEnd type="none" w="med" len="med"/>
                      <a:tailEnd type="none" w="med" len="med"/>
                    </a:lnB>
                  </a:tcPr>
                </a:tc>
                <a:tc>
                  <a:txBody>
                    <a:bodyPr wrap="square"/>
                    <a:lstStyle/>
                    <a:p>
                      <a:pPr marL="0" lvl="0" indent="0" algn="ctr">
                        <a:spcBef>
                          <a:spcPct val="50000"/>
                        </a:spcBef>
                        <a:buClrTx/>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527050">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政府首脑</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729615">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政府产生</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636270">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国家的政权中心</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a:txBody>
                    <a:bodyPr wrap="square"/>
                    <a:lstStyle/>
                    <a:p>
                      <a:pPr marL="0" lvl="0" indent="0" algn="ctr">
                        <a:spcBef>
                          <a:spcPct val="50000"/>
                        </a:spcBef>
                        <a:buClrTx/>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r>
              <a:tr h="962025">
                <a:tc>
                  <a:txBody>
                    <a:bodyPr wrap="square"/>
                    <a:lstStyle/>
                    <a:p>
                      <a:pPr marL="0" lvl="0" indent="0" algn="ctr">
                        <a:buNone/>
                      </a:pPr>
                      <a:r>
                        <a:rPr lang="zh-CN" altLang="en-US" sz="2800" b="1">
                          <a:solidFill>
                            <a:srgbClr val="0000FF"/>
                          </a:solidFill>
                          <a:effectLst>
                            <a:outerShdw blurRad="38100" dist="38100" dir="2700000">
                              <a:srgbClr val="C0C0C0"/>
                            </a:outerShdw>
                          </a:effectLst>
                          <a:latin typeface="Times New Roman" pitchFamily="18" charset="0"/>
                          <a:ea typeface="华文中宋" panose="02010600040101010101" charset="-122"/>
                        </a:rPr>
                        <a:t>相同点</a:t>
                      </a: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gridSpan="2">
                  <a:txBody>
                    <a:bodyPr wrap="square"/>
                    <a:lstStyle/>
                    <a:p>
                      <a:pPr marL="0" lvl="0" indent="0">
                        <a:buNone/>
                      </a:pPr>
                      <a:endParaRPr lang="zh-CN" altLang="en-US" sz="2800" b="1">
                        <a:solidFill>
                          <a:srgbClr val="0000FF"/>
                        </a:solidFill>
                        <a:effectLst>
                          <a:outerShdw blurRad="38100" dist="38100" dir="2700000">
                            <a:srgbClr val="C0C0C0"/>
                          </a:outerShdw>
                        </a:effectLst>
                        <a:latin typeface="华文中宋" panose="02010600040101010101" charset="-122"/>
                        <a:ea typeface="华文中宋" panose="02010600040101010101" charset="-122"/>
                      </a:endParaRPr>
                    </a:p>
                  </a:txBody>
                  <a:tcPr marL="90170" marR="90170" marT="46990" marB="46990" anchor="ctr">
                    <a:lnL w="28575" cap="flat" cmpd="sng">
                      <a:solidFill>
                        <a:srgbClr val="FF0000"/>
                      </a:solidFill>
                      <a:prstDash val="solid"/>
                      <a:headEnd type="none" w="med" len="med"/>
                      <a:tailEnd type="none" w="med" len="med"/>
                    </a:lnL>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lnTlToBr>
                      <a:noFill/>
                    </a:lnTlToBr>
                    <a:lnBlToTr>
                      <a:noFill/>
                    </a:lnBlToTr>
                    <a:solidFill>
                      <a:schemeClr val="bg1">
                        <a:alpha val="100000"/>
                      </a:schemeClr>
                    </a:solidFill>
                  </a:tcPr>
                </a:tc>
                <a:tc hMerge="1">
                  <a:txBody>
                    <a:bodyPr/>
                    <a:lstStyle/>
                    <a:p/>
                  </a:txBody>
                  <a:tcPr>
                    <a:lnR w="28575" cap="flat" cmpd="sng">
                      <a:solidFill>
                        <a:srgbClr val="FF0000"/>
                      </a:solidFill>
                      <a:prstDash val="solid"/>
                      <a:headEnd type="none" w="med" len="med"/>
                      <a:tailEnd type="none" w="med" len="med"/>
                    </a:lnR>
                    <a:lnT w="28575" cap="flat" cmpd="sng">
                      <a:solidFill>
                        <a:srgbClr val="FF0000"/>
                      </a:solidFill>
                      <a:prstDash val="solid"/>
                      <a:headEnd type="none" w="med" len="med"/>
                      <a:tailEnd type="none" w="med" len="med"/>
                    </a:lnT>
                    <a:lnB w="28575" cap="flat" cmpd="sng">
                      <a:solidFill>
                        <a:srgbClr val="FF0000"/>
                      </a:solidFill>
                      <a:prstDash val="solid"/>
                      <a:headEnd type="none" w="med" len="med"/>
                      <a:tailEnd type="none" w="med" len="med"/>
                    </a:lnB>
                  </a:tcPr>
                </a:tc>
              </a:tr>
            </a:tbl>
          </a:graphicData>
        </a:graphic>
      </p:graphicFrame>
      <p:sp>
        <p:nvSpPr>
          <p:cNvPr id="41016" name="TextBox 1"/>
          <p:cNvSpPr txBox="1"/>
          <p:nvPr/>
        </p:nvSpPr>
        <p:spPr>
          <a:xfrm>
            <a:off x="5561013" y="1238250"/>
            <a:ext cx="93345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总统</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17" name="TextBox 19"/>
          <p:cNvSpPr txBox="1"/>
          <p:nvPr/>
        </p:nvSpPr>
        <p:spPr>
          <a:xfrm>
            <a:off x="8610600" y="1238250"/>
            <a:ext cx="942975"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国王</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18" name="TextBox 20"/>
          <p:cNvSpPr txBox="1"/>
          <p:nvPr/>
        </p:nvSpPr>
        <p:spPr>
          <a:xfrm>
            <a:off x="5013325" y="1846263"/>
            <a:ext cx="2354263"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间接选举产生</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19" name="TextBox 21"/>
          <p:cNvSpPr txBox="1"/>
          <p:nvPr/>
        </p:nvSpPr>
        <p:spPr>
          <a:xfrm>
            <a:off x="8616950" y="1846263"/>
            <a:ext cx="936625"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世袭</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0" name="TextBox 22"/>
          <p:cNvSpPr txBox="1"/>
          <p:nvPr/>
        </p:nvSpPr>
        <p:spPr>
          <a:xfrm>
            <a:off x="5087938" y="2420938"/>
            <a:ext cx="2027238"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cs typeface="+mn-cs"/>
              </a:rPr>
              <a:t>任期制 </a:t>
            </a:r>
            <a:r>
              <a:rPr lang="en-US" altLang="zh-CN"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cs typeface="+mn-cs"/>
              </a:rPr>
              <a:t>4</a:t>
            </a:r>
            <a:r>
              <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cs typeface="+mn-cs"/>
              </a:rPr>
              <a:t>年</a:t>
            </a:r>
            <a:endPar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endParaRPr>
          </a:p>
        </p:txBody>
      </p:sp>
      <p:sp>
        <p:nvSpPr>
          <p:cNvPr id="41021" name="TextBox 23"/>
          <p:cNvSpPr txBox="1"/>
          <p:nvPr/>
        </p:nvSpPr>
        <p:spPr>
          <a:xfrm>
            <a:off x="8472488" y="2422525"/>
            <a:ext cx="137160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终身制</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2" name="TextBox 24"/>
          <p:cNvSpPr txBox="1"/>
          <p:nvPr/>
        </p:nvSpPr>
        <p:spPr>
          <a:xfrm>
            <a:off x="4919663" y="2940050"/>
            <a:ext cx="242570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总揽军政大权</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3" name="TextBox 25"/>
          <p:cNvSpPr txBox="1"/>
          <p:nvPr/>
        </p:nvSpPr>
        <p:spPr>
          <a:xfrm>
            <a:off x="7515225" y="2940050"/>
            <a:ext cx="3086100" cy="460375"/>
          </a:xfrm>
          <a:prstGeom prst="rect">
            <a:avLst/>
          </a:prstGeom>
          <a:noFill/>
          <a:ln w="9525">
            <a:noFill/>
          </a:ln>
        </p:spPr>
        <p:txBody>
          <a:bodyPr vert="horz" wrap="square" anchor="t">
            <a:spAutoFit/>
          </a:bodyPr>
          <a:lstStyle/>
          <a:p>
            <a:pPr algn="ctr" fontAlgn="auto"/>
            <a:r>
              <a:rPr lang="zh-CN" altLang="en-US" sz="24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统而不治，国家象征</a:t>
            </a:r>
            <a:endParaRPr lang="zh-CN" altLang="en-US" sz="24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4" name="TextBox 26"/>
          <p:cNvSpPr txBox="1"/>
          <p:nvPr/>
        </p:nvSpPr>
        <p:spPr>
          <a:xfrm>
            <a:off x="5686425" y="3597275"/>
            <a:ext cx="95250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总统</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5" name="TextBox 27"/>
          <p:cNvSpPr txBox="1"/>
          <p:nvPr/>
        </p:nvSpPr>
        <p:spPr>
          <a:xfrm>
            <a:off x="8521700" y="3587750"/>
            <a:ext cx="898525"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首相</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6" name="TextBox 28"/>
          <p:cNvSpPr txBox="1"/>
          <p:nvPr/>
        </p:nvSpPr>
        <p:spPr>
          <a:xfrm>
            <a:off x="5303838" y="4221163"/>
            <a:ext cx="1658938"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总统任命</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7" name="TextBox 29"/>
          <p:cNvSpPr txBox="1"/>
          <p:nvPr/>
        </p:nvSpPr>
        <p:spPr>
          <a:xfrm>
            <a:off x="8610600" y="4221163"/>
            <a:ext cx="100965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议会</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8" name="TextBox 30"/>
          <p:cNvSpPr txBox="1"/>
          <p:nvPr/>
        </p:nvSpPr>
        <p:spPr>
          <a:xfrm>
            <a:off x="5667375" y="4868863"/>
            <a:ext cx="1047750"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总统</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29" name="TextBox 31"/>
          <p:cNvSpPr txBox="1"/>
          <p:nvPr/>
        </p:nvSpPr>
        <p:spPr>
          <a:xfrm>
            <a:off x="8616950" y="4870450"/>
            <a:ext cx="936625" cy="522288"/>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cs typeface="+mn-cs"/>
              </a:rPr>
              <a:t>议会</a:t>
            </a:r>
            <a:endParaRPr lang="zh-CN" altLang="en-US" sz="2800" b="1" noProof="1">
              <a:solidFill>
                <a:srgbClr val="FF0000"/>
              </a:solidFill>
              <a:effectLst>
                <a:outerShdw blurRad="38100" dist="38100" dir="2700000">
                  <a:srgbClr val="000000"/>
                </a:outerShdw>
              </a:effectLst>
              <a:latin typeface="黑体" panose="02010609060101010101" pitchFamily="2" charset="-122"/>
              <a:ea typeface="楷体" panose="02010609060101010101" pitchFamily="49" charset="-122"/>
            </a:endParaRPr>
          </a:p>
        </p:txBody>
      </p:sp>
      <p:sp>
        <p:nvSpPr>
          <p:cNvPr id="41030" name="TextBox 3"/>
          <p:cNvSpPr txBox="1"/>
          <p:nvPr/>
        </p:nvSpPr>
        <p:spPr>
          <a:xfrm>
            <a:off x="6096000" y="5445125"/>
            <a:ext cx="3457575" cy="952500"/>
          </a:xfrm>
          <a:prstGeom prst="rect">
            <a:avLst/>
          </a:prstGeom>
          <a:noFill/>
          <a:ln w="9525">
            <a:noFill/>
          </a:ln>
        </p:spPr>
        <p:txBody>
          <a:bodyPr vert="horz" wrap="square" anchor="t">
            <a:spAutoFit/>
          </a:bodyPr>
          <a:lstStyle/>
          <a:p>
            <a:pPr algn="ctr" fontAlgn="auto"/>
            <a:r>
              <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cs typeface="+mn-cs"/>
              </a:rPr>
              <a:t>都是资产阶级民主制</a:t>
            </a:r>
            <a:endPar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endParaRPr>
          </a:p>
          <a:p>
            <a:pPr algn="ctr" fontAlgn="auto"/>
            <a:r>
              <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cs typeface="+mn-cs"/>
              </a:rPr>
              <a:t>分权制衡  政党政治</a:t>
            </a:r>
            <a:endParaRPr lang="zh-CN" altLang="en-US" sz="2800" b="1" noProof="1">
              <a:solidFill>
                <a:srgbClr val="FF0000"/>
              </a:solidFill>
              <a:effectLst>
                <a:outerShdw blurRad="38100" dist="38100" dir="2700000">
                  <a:srgbClr val="000000"/>
                </a:outerShdw>
              </a:effectLst>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016"/>
                                        </p:tgtEl>
                                        <p:attrNameLst>
                                          <p:attrName>style.visibility</p:attrName>
                                        </p:attrNameLst>
                                      </p:cBhvr>
                                      <p:to>
                                        <p:strVal val="visible"/>
                                      </p:to>
                                    </p:set>
                                    <p:animEffect transition="in" filter="fade">
                                      <p:cBhvr>
                                        <p:cTn id="7" dur="500"/>
                                        <p:tgtEl>
                                          <p:spTgt spid="41016"/>
                                        </p:tgtEl>
                                      </p:cBhvr>
                                    </p:animEffect>
                                    <p:anim calcmode="lin" valueType="num">
                                      <p:cBhvr>
                                        <p:cTn id="8" dur="500" fill="hold"/>
                                        <p:tgtEl>
                                          <p:spTgt spid="41016"/>
                                        </p:tgtEl>
                                        <p:attrNameLst>
                                          <p:attrName>ppt_x</p:attrName>
                                        </p:attrNameLst>
                                      </p:cBhvr>
                                      <p:tavLst>
                                        <p:tav tm="0">
                                          <p:val>
                                            <p:strVal val="#ppt_x"/>
                                          </p:val>
                                        </p:tav>
                                        <p:tav tm="100000">
                                          <p:val>
                                            <p:strVal val="#ppt_x"/>
                                          </p:val>
                                        </p:tav>
                                      </p:tavLst>
                                    </p:anim>
                                    <p:anim calcmode="lin" valueType="num">
                                      <p:cBhvr>
                                        <p:cTn id="9" dur="500" fill="hold"/>
                                        <p:tgtEl>
                                          <p:spTgt spid="4101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41017"/>
                                        </p:tgtEl>
                                        <p:attrNameLst>
                                          <p:attrName>style.visibility</p:attrName>
                                        </p:attrNameLst>
                                      </p:cBhvr>
                                      <p:to>
                                        <p:strVal val="visible"/>
                                      </p:to>
                                    </p:set>
                                    <p:animEffect transition="in" filter="fade">
                                      <p:cBhvr>
                                        <p:cTn id="15" dur="500"/>
                                        <p:tgtEl>
                                          <p:spTgt spid="41017"/>
                                        </p:tgtEl>
                                      </p:cBhvr>
                                    </p:animEffect>
                                    <p:anim calcmode="lin" valueType="num">
                                      <p:cBhvr>
                                        <p:cTn id="16" dur="500" fill="hold"/>
                                        <p:tgtEl>
                                          <p:spTgt spid="41017"/>
                                        </p:tgtEl>
                                        <p:attrNameLst>
                                          <p:attrName>ppt_x</p:attrName>
                                        </p:attrNameLst>
                                      </p:cBhvr>
                                      <p:tavLst>
                                        <p:tav tm="0">
                                          <p:val>
                                            <p:strVal val="#ppt_x"/>
                                          </p:val>
                                        </p:tav>
                                        <p:tav tm="100000">
                                          <p:val>
                                            <p:strVal val="#ppt_x"/>
                                          </p:val>
                                        </p:tav>
                                      </p:tavLst>
                                    </p:anim>
                                    <p:anim calcmode="lin" valueType="num">
                                      <p:cBhvr>
                                        <p:cTn id="17" dur="500" fill="hold"/>
                                        <p:tgtEl>
                                          <p:spTgt spid="41017"/>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41018"/>
                                        </p:tgtEl>
                                        <p:attrNameLst>
                                          <p:attrName>style.visibility</p:attrName>
                                        </p:attrNameLst>
                                      </p:cBhvr>
                                      <p:to>
                                        <p:strVal val="visible"/>
                                      </p:to>
                                    </p:set>
                                    <p:animEffect transition="in" filter="fade">
                                      <p:cBhvr>
                                        <p:cTn id="23" dur="500"/>
                                        <p:tgtEl>
                                          <p:spTgt spid="41018"/>
                                        </p:tgtEl>
                                      </p:cBhvr>
                                    </p:animEffect>
                                    <p:anim calcmode="lin" valueType="num">
                                      <p:cBhvr>
                                        <p:cTn id="24" dur="500" fill="hold"/>
                                        <p:tgtEl>
                                          <p:spTgt spid="41018"/>
                                        </p:tgtEl>
                                        <p:attrNameLst>
                                          <p:attrName>ppt_x</p:attrName>
                                        </p:attrNameLst>
                                      </p:cBhvr>
                                      <p:tavLst>
                                        <p:tav tm="0">
                                          <p:val>
                                            <p:strVal val="#ppt_x"/>
                                          </p:val>
                                        </p:tav>
                                        <p:tav tm="100000">
                                          <p:val>
                                            <p:strVal val="#ppt_x"/>
                                          </p:val>
                                        </p:tav>
                                      </p:tavLst>
                                    </p:anim>
                                    <p:anim calcmode="lin" valueType="num">
                                      <p:cBhvr>
                                        <p:cTn id="25" dur="500" fill="hold"/>
                                        <p:tgtEl>
                                          <p:spTgt spid="41018"/>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grpId="3" nodeType="clickEffect">
                                  <p:stCondLst>
                                    <p:cond delay="0"/>
                                  </p:stCondLst>
                                  <p:childTnLst>
                                    <p:set>
                                      <p:cBhvr>
                                        <p:cTn id="30" dur="1" fill="hold">
                                          <p:stCondLst>
                                            <p:cond delay="0"/>
                                          </p:stCondLst>
                                        </p:cTn>
                                        <p:tgtEl>
                                          <p:spTgt spid="41019"/>
                                        </p:tgtEl>
                                        <p:attrNameLst>
                                          <p:attrName>style.visibility</p:attrName>
                                        </p:attrNameLst>
                                      </p:cBhvr>
                                      <p:to>
                                        <p:strVal val="visible"/>
                                      </p:to>
                                    </p:set>
                                    <p:animEffect transition="in" filter="fade">
                                      <p:cBhvr>
                                        <p:cTn id="31" dur="500"/>
                                        <p:tgtEl>
                                          <p:spTgt spid="41019"/>
                                        </p:tgtEl>
                                      </p:cBhvr>
                                    </p:animEffect>
                                    <p:anim calcmode="lin" valueType="num">
                                      <p:cBhvr>
                                        <p:cTn id="32" dur="500" fill="hold"/>
                                        <p:tgtEl>
                                          <p:spTgt spid="41019"/>
                                        </p:tgtEl>
                                        <p:attrNameLst>
                                          <p:attrName>ppt_x</p:attrName>
                                        </p:attrNameLst>
                                      </p:cBhvr>
                                      <p:tavLst>
                                        <p:tav tm="0">
                                          <p:val>
                                            <p:strVal val="#ppt_x"/>
                                          </p:val>
                                        </p:tav>
                                        <p:tav tm="100000">
                                          <p:val>
                                            <p:strVal val="#ppt_x"/>
                                          </p:val>
                                        </p:tav>
                                      </p:tavLst>
                                    </p:anim>
                                    <p:anim calcmode="lin" valueType="num">
                                      <p:cBhvr>
                                        <p:cTn id="33" dur="500" fill="hold"/>
                                        <p:tgtEl>
                                          <p:spTgt spid="41019"/>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grpId="4" nodeType="clickEffect">
                                  <p:stCondLst>
                                    <p:cond delay="0"/>
                                  </p:stCondLst>
                                  <p:childTnLst>
                                    <p:set>
                                      <p:cBhvr>
                                        <p:cTn id="38" dur="1" fill="hold">
                                          <p:stCondLst>
                                            <p:cond delay="0"/>
                                          </p:stCondLst>
                                        </p:cTn>
                                        <p:tgtEl>
                                          <p:spTgt spid="41020"/>
                                        </p:tgtEl>
                                        <p:attrNameLst>
                                          <p:attrName>style.visibility</p:attrName>
                                        </p:attrNameLst>
                                      </p:cBhvr>
                                      <p:to>
                                        <p:strVal val="visible"/>
                                      </p:to>
                                    </p:set>
                                    <p:animEffect transition="in" filter="fade">
                                      <p:cBhvr>
                                        <p:cTn id="39" dur="500"/>
                                        <p:tgtEl>
                                          <p:spTgt spid="41020"/>
                                        </p:tgtEl>
                                      </p:cBhvr>
                                    </p:animEffect>
                                    <p:anim calcmode="lin" valueType="num">
                                      <p:cBhvr>
                                        <p:cTn id="40" dur="500" fill="hold"/>
                                        <p:tgtEl>
                                          <p:spTgt spid="41020"/>
                                        </p:tgtEl>
                                        <p:attrNameLst>
                                          <p:attrName>ppt_x</p:attrName>
                                        </p:attrNameLst>
                                      </p:cBhvr>
                                      <p:tavLst>
                                        <p:tav tm="0">
                                          <p:val>
                                            <p:strVal val="#ppt_x"/>
                                          </p:val>
                                        </p:tav>
                                        <p:tav tm="100000">
                                          <p:val>
                                            <p:strVal val="#ppt_x"/>
                                          </p:val>
                                        </p:tav>
                                      </p:tavLst>
                                    </p:anim>
                                    <p:anim calcmode="lin" valueType="num">
                                      <p:cBhvr>
                                        <p:cTn id="41" dur="500" fill="hold"/>
                                        <p:tgtEl>
                                          <p:spTgt spid="41020"/>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42" presetClass="entr" presetSubtype="0" fill="hold" grpId="5" nodeType="clickEffect">
                                  <p:stCondLst>
                                    <p:cond delay="0"/>
                                  </p:stCondLst>
                                  <p:childTnLst>
                                    <p:set>
                                      <p:cBhvr>
                                        <p:cTn id="46" dur="1" fill="hold">
                                          <p:stCondLst>
                                            <p:cond delay="0"/>
                                          </p:stCondLst>
                                        </p:cTn>
                                        <p:tgtEl>
                                          <p:spTgt spid="41021"/>
                                        </p:tgtEl>
                                        <p:attrNameLst>
                                          <p:attrName>style.visibility</p:attrName>
                                        </p:attrNameLst>
                                      </p:cBhvr>
                                      <p:to>
                                        <p:strVal val="visible"/>
                                      </p:to>
                                    </p:set>
                                    <p:animEffect transition="in" filter="fade">
                                      <p:cBhvr>
                                        <p:cTn id="47" dur="500"/>
                                        <p:tgtEl>
                                          <p:spTgt spid="41021"/>
                                        </p:tgtEl>
                                      </p:cBhvr>
                                    </p:animEffect>
                                    <p:anim calcmode="lin" valueType="num">
                                      <p:cBhvr>
                                        <p:cTn id="48" dur="500" fill="hold"/>
                                        <p:tgtEl>
                                          <p:spTgt spid="41021"/>
                                        </p:tgtEl>
                                        <p:attrNameLst>
                                          <p:attrName>ppt_x</p:attrName>
                                        </p:attrNameLst>
                                      </p:cBhvr>
                                      <p:tavLst>
                                        <p:tav tm="0">
                                          <p:val>
                                            <p:strVal val="#ppt_x"/>
                                          </p:val>
                                        </p:tav>
                                        <p:tav tm="100000">
                                          <p:val>
                                            <p:strVal val="#ppt_x"/>
                                          </p:val>
                                        </p:tav>
                                      </p:tavLst>
                                    </p:anim>
                                    <p:anim calcmode="lin" valueType="num">
                                      <p:cBhvr>
                                        <p:cTn id="49" dur="500" fill="hold"/>
                                        <p:tgtEl>
                                          <p:spTgt spid="41021"/>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42" presetClass="entr" presetSubtype="0" fill="hold" grpId="6" nodeType="clickEffect">
                                  <p:stCondLst>
                                    <p:cond delay="0"/>
                                  </p:stCondLst>
                                  <p:childTnLst>
                                    <p:set>
                                      <p:cBhvr>
                                        <p:cTn id="54" dur="1" fill="hold">
                                          <p:stCondLst>
                                            <p:cond delay="0"/>
                                          </p:stCondLst>
                                        </p:cTn>
                                        <p:tgtEl>
                                          <p:spTgt spid="41022"/>
                                        </p:tgtEl>
                                        <p:attrNameLst>
                                          <p:attrName>style.visibility</p:attrName>
                                        </p:attrNameLst>
                                      </p:cBhvr>
                                      <p:to>
                                        <p:strVal val="visible"/>
                                      </p:to>
                                    </p:set>
                                    <p:animEffect transition="in" filter="fade">
                                      <p:cBhvr>
                                        <p:cTn id="55" dur="500"/>
                                        <p:tgtEl>
                                          <p:spTgt spid="41022"/>
                                        </p:tgtEl>
                                      </p:cBhvr>
                                    </p:animEffect>
                                    <p:anim calcmode="lin" valueType="num">
                                      <p:cBhvr>
                                        <p:cTn id="56" dur="500" fill="hold"/>
                                        <p:tgtEl>
                                          <p:spTgt spid="41022"/>
                                        </p:tgtEl>
                                        <p:attrNameLst>
                                          <p:attrName>ppt_x</p:attrName>
                                        </p:attrNameLst>
                                      </p:cBhvr>
                                      <p:tavLst>
                                        <p:tav tm="0">
                                          <p:val>
                                            <p:strVal val="#ppt_x"/>
                                          </p:val>
                                        </p:tav>
                                        <p:tav tm="100000">
                                          <p:val>
                                            <p:strVal val="#ppt_x"/>
                                          </p:val>
                                        </p:tav>
                                      </p:tavLst>
                                    </p:anim>
                                    <p:anim calcmode="lin" valueType="num">
                                      <p:cBhvr>
                                        <p:cTn id="57" dur="500" fill="hold"/>
                                        <p:tgtEl>
                                          <p:spTgt spid="41022"/>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42" presetClass="entr" presetSubtype="0" fill="hold" grpId="7" nodeType="clickEffect">
                                  <p:stCondLst>
                                    <p:cond delay="0"/>
                                  </p:stCondLst>
                                  <p:childTnLst>
                                    <p:set>
                                      <p:cBhvr>
                                        <p:cTn id="62" dur="1" fill="hold">
                                          <p:stCondLst>
                                            <p:cond delay="0"/>
                                          </p:stCondLst>
                                        </p:cTn>
                                        <p:tgtEl>
                                          <p:spTgt spid="41023"/>
                                        </p:tgtEl>
                                        <p:attrNameLst>
                                          <p:attrName>style.visibility</p:attrName>
                                        </p:attrNameLst>
                                      </p:cBhvr>
                                      <p:to>
                                        <p:strVal val="visible"/>
                                      </p:to>
                                    </p:set>
                                    <p:animEffect transition="in" filter="fade">
                                      <p:cBhvr>
                                        <p:cTn id="63" dur="500"/>
                                        <p:tgtEl>
                                          <p:spTgt spid="41023"/>
                                        </p:tgtEl>
                                      </p:cBhvr>
                                    </p:animEffect>
                                    <p:anim calcmode="lin" valueType="num">
                                      <p:cBhvr>
                                        <p:cTn id="64" dur="500" fill="hold"/>
                                        <p:tgtEl>
                                          <p:spTgt spid="41023"/>
                                        </p:tgtEl>
                                        <p:attrNameLst>
                                          <p:attrName>ppt_x</p:attrName>
                                        </p:attrNameLst>
                                      </p:cBhvr>
                                      <p:tavLst>
                                        <p:tav tm="0">
                                          <p:val>
                                            <p:strVal val="#ppt_x"/>
                                          </p:val>
                                        </p:tav>
                                        <p:tav tm="100000">
                                          <p:val>
                                            <p:strVal val="#ppt_x"/>
                                          </p:val>
                                        </p:tav>
                                      </p:tavLst>
                                    </p:anim>
                                    <p:anim calcmode="lin" valueType="num">
                                      <p:cBhvr>
                                        <p:cTn id="65" dur="500" fill="hold"/>
                                        <p:tgtEl>
                                          <p:spTgt spid="41023"/>
                                        </p:tgtEl>
                                        <p:attrNameLst>
                                          <p:attrName>ppt_y</p:attrName>
                                        </p:attrNameLst>
                                      </p:cBhvr>
                                      <p:tavLst>
                                        <p:tav tm="0">
                                          <p:val>
                                            <p:strVal val="#ppt_y+.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indefinite"/>
                            </p:stCondLst>
                          </p:cTn>
                        </p:par>
                        <p:par>
                          <p:cTn id="68" fill="hold" nodeType="afterGroup">
                            <p:stCondLst>
                              <p:cond delay="0"/>
                            </p:stCondLst>
                            <p:childTnLst>
                              <p:par>
                                <p:cTn id="69" presetID="42" presetClass="entr" presetSubtype="0" fill="hold" grpId="8" nodeType="clickEffect">
                                  <p:stCondLst>
                                    <p:cond delay="0"/>
                                  </p:stCondLst>
                                  <p:childTnLst>
                                    <p:set>
                                      <p:cBhvr>
                                        <p:cTn id="70" dur="1" fill="hold">
                                          <p:stCondLst>
                                            <p:cond delay="0"/>
                                          </p:stCondLst>
                                        </p:cTn>
                                        <p:tgtEl>
                                          <p:spTgt spid="41024"/>
                                        </p:tgtEl>
                                        <p:attrNameLst>
                                          <p:attrName>style.visibility</p:attrName>
                                        </p:attrNameLst>
                                      </p:cBhvr>
                                      <p:to>
                                        <p:strVal val="visible"/>
                                      </p:to>
                                    </p:set>
                                    <p:animEffect transition="in" filter="fade">
                                      <p:cBhvr>
                                        <p:cTn id="71" dur="500"/>
                                        <p:tgtEl>
                                          <p:spTgt spid="41024"/>
                                        </p:tgtEl>
                                      </p:cBhvr>
                                    </p:animEffect>
                                    <p:anim calcmode="lin" valueType="num">
                                      <p:cBhvr>
                                        <p:cTn id="72" dur="500" fill="hold"/>
                                        <p:tgtEl>
                                          <p:spTgt spid="41024"/>
                                        </p:tgtEl>
                                        <p:attrNameLst>
                                          <p:attrName>ppt_x</p:attrName>
                                        </p:attrNameLst>
                                      </p:cBhvr>
                                      <p:tavLst>
                                        <p:tav tm="0">
                                          <p:val>
                                            <p:strVal val="#ppt_x"/>
                                          </p:val>
                                        </p:tav>
                                        <p:tav tm="100000">
                                          <p:val>
                                            <p:strVal val="#ppt_x"/>
                                          </p:val>
                                        </p:tav>
                                      </p:tavLst>
                                    </p:anim>
                                    <p:anim calcmode="lin" valueType="num">
                                      <p:cBhvr>
                                        <p:cTn id="73" dur="500" fill="hold"/>
                                        <p:tgtEl>
                                          <p:spTgt spid="41024"/>
                                        </p:tgtEl>
                                        <p:attrNameLst>
                                          <p:attrName>ppt_y</p:attrName>
                                        </p:attrNameLst>
                                      </p:cBhvr>
                                      <p:tavLst>
                                        <p:tav tm="0">
                                          <p:val>
                                            <p:strVal val="#ppt_y+.1"/>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42" presetClass="entr" presetSubtype="0" fill="hold" grpId="9" nodeType="clickEffect">
                                  <p:stCondLst>
                                    <p:cond delay="0"/>
                                  </p:stCondLst>
                                  <p:childTnLst>
                                    <p:set>
                                      <p:cBhvr>
                                        <p:cTn id="78" dur="1" fill="hold">
                                          <p:stCondLst>
                                            <p:cond delay="0"/>
                                          </p:stCondLst>
                                        </p:cTn>
                                        <p:tgtEl>
                                          <p:spTgt spid="41025"/>
                                        </p:tgtEl>
                                        <p:attrNameLst>
                                          <p:attrName>style.visibility</p:attrName>
                                        </p:attrNameLst>
                                      </p:cBhvr>
                                      <p:to>
                                        <p:strVal val="visible"/>
                                      </p:to>
                                    </p:set>
                                    <p:animEffect transition="in" filter="fade">
                                      <p:cBhvr>
                                        <p:cTn id="79" dur="500"/>
                                        <p:tgtEl>
                                          <p:spTgt spid="41025"/>
                                        </p:tgtEl>
                                      </p:cBhvr>
                                    </p:animEffect>
                                    <p:anim calcmode="lin" valueType="num">
                                      <p:cBhvr>
                                        <p:cTn id="80" dur="500" fill="hold"/>
                                        <p:tgtEl>
                                          <p:spTgt spid="41025"/>
                                        </p:tgtEl>
                                        <p:attrNameLst>
                                          <p:attrName>ppt_x</p:attrName>
                                        </p:attrNameLst>
                                      </p:cBhvr>
                                      <p:tavLst>
                                        <p:tav tm="0">
                                          <p:val>
                                            <p:strVal val="#ppt_x"/>
                                          </p:val>
                                        </p:tav>
                                        <p:tav tm="100000">
                                          <p:val>
                                            <p:strVal val="#ppt_x"/>
                                          </p:val>
                                        </p:tav>
                                      </p:tavLst>
                                    </p:anim>
                                    <p:anim calcmode="lin" valueType="num">
                                      <p:cBhvr>
                                        <p:cTn id="81" dur="500" fill="hold"/>
                                        <p:tgtEl>
                                          <p:spTgt spid="41025"/>
                                        </p:tgtEl>
                                        <p:attrNameLst>
                                          <p:attrName>ppt_y</p:attrName>
                                        </p:attrNameLst>
                                      </p:cBhvr>
                                      <p:tavLst>
                                        <p:tav tm="0">
                                          <p:val>
                                            <p:strVal val="#ppt_y+.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indefinite"/>
                            </p:stCondLst>
                          </p:cTn>
                        </p:par>
                        <p:par>
                          <p:cTn id="84" fill="hold" nodeType="afterGroup">
                            <p:stCondLst>
                              <p:cond delay="0"/>
                            </p:stCondLst>
                            <p:childTnLst>
                              <p:par>
                                <p:cTn id="85" presetID="42" presetClass="entr" presetSubtype="0" fill="hold" grpId="10" nodeType="clickEffect">
                                  <p:stCondLst>
                                    <p:cond delay="0"/>
                                  </p:stCondLst>
                                  <p:childTnLst>
                                    <p:set>
                                      <p:cBhvr>
                                        <p:cTn id="86" dur="1" fill="hold">
                                          <p:stCondLst>
                                            <p:cond delay="0"/>
                                          </p:stCondLst>
                                        </p:cTn>
                                        <p:tgtEl>
                                          <p:spTgt spid="41026"/>
                                        </p:tgtEl>
                                        <p:attrNameLst>
                                          <p:attrName>style.visibility</p:attrName>
                                        </p:attrNameLst>
                                      </p:cBhvr>
                                      <p:to>
                                        <p:strVal val="visible"/>
                                      </p:to>
                                    </p:set>
                                    <p:animEffect transition="in" filter="fade">
                                      <p:cBhvr>
                                        <p:cTn id="87" dur="500"/>
                                        <p:tgtEl>
                                          <p:spTgt spid="41026"/>
                                        </p:tgtEl>
                                      </p:cBhvr>
                                    </p:animEffect>
                                    <p:anim calcmode="lin" valueType="num">
                                      <p:cBhvr>
                                        <p:cTn id="88" dur="500" fill="hold"/>
                                        <p:tgtEl>
                                          <p:spTgt spid="41026"/>
                                        </p:tgtEl>
                                        <p:attrNameLst>
                                          <p:attrName>ppt_x</p:attrName>
                                        </p:attrNameLst>
                                      </p:cBhvr>
                                      <p:tavLst>
                                        <p:tav tm="0">
                                          <p:val>
                                            <p:strVal val="#ppt_x"/>
                                          </p:val>
                                        </p:tav>
                                        <p:tav tm="100000">
                                          <p:val>
                                            <p:strVal val="#ppt_x"/>
                                          </p:val>
                                        </p:tav>
                                      </p:tavLst>
                                    </p:anim>
                                    <p:anim calcmode="lin" valueType="num">
                                      <p:cBhvr>
                                        <p:cTn id="89" dur="500" fill="hold"/>
                                        <p:tgtEl>
                                          <p:spTgt spid="41026"/>
                                        </p:tgtEl>
                                        <p:attrNameLst>
                                          <p:attrName>ppt_y</p:attrName>
                                        </p:attrNameLst>
                                      </p:cBhvr>
                                      <p:tavLst>
                                        <p:tav tm="0">
                                          <p:val>
                                            <p:strVal val="#ppt_y+.1"/>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indefinite"/>
                            </p:stCondLst>
                          </p:cTn>
                        </p:par>
                        <p:par>
                          <p:cTn id="92" fill="hold" nodeType="afterGroup">
                            <p:stCondLst>
                              <p:cond delay="0"/>
                            </p:stCondLst>
                            <p:childTnLst>
                              <p:par>
                                <p:cTn id="93" presetID="42" presetClass="entr" presetSubtype="0" fill="hold" grpId="11" nodeType="clickEffect">
                                  <p:stCondLst>
                                    <p:cond delay="0"/>
                                  </p:stCondLst>
                                  <p:childTnLst>
                                    <p:set>
                                      <p:cBhvr>
                                        <p:cTn id="94" dur="1" fill="hold">
                                          <p:stCondLst>
                                            <p:cond delay="0"/>
                                          </p:stCondLst>
                                        </p:cTn>
                                        <p:tgtEl>
                                          <p:spTgt spid="41027"/>
                                        </p:tgtEl>
                                        <p:attrNameLst>
                                          <p:attrName>style.visibility</p:attrName>
                                        </p:attrNameLst>
                                      </p:cBhvr>
                                      <p:to>
                                        <p:strVal val="visible"/>
                                      </p:to>
                                    </p:set>
                                    <p:animEffect transition="in" filter="fade">
                                      <p:cBhvr>
                                        <p:cTn id="95" dur="500"/>
                                        <p:tgtEl>
                                          <p:spTgt spid="41027"/>
                                        </p:tgtEl>
                                      </p:cBhvr>
                                    </p:animEffect>
                                    <p:anim calcmode="lin" valueType="num">
                                      <p:cBhvr>
                                        <p:cTn id="96" dur="500" fill="hold"/>
                                        <p:tgtEl>
                                          <p:spTgt spid="41027"/>
                                        </p:tgtEl>
                                        <p:attrNameLst>
                                          <p:attrName>ppt_x</p:attrName>
                                        </p:attrNameLst>
                                      </p:cBhvr>
                                      <p:tavLst>
                                        <p:tav tm="0">
                                          <p:val>
                                            <p:strVal val="#ppt_x"/>
                                          </p:val>
                                        </p:tav>
                                        <p:tav tm="100000">
                                          <p:val>
                                            <p:strVal val="#ppt_x"/>
                                          </p:val>
                                        </p:tav>
                                      </p:tavLst>
                                    </p:anim>
                                    <p:anim calcmode="lin" valueType="num">
                                      <p:cBhvr>
                                        <p:cTn id="97" dur="500" fill="hold"/>
                                        <p:tgtEl>
                                          <p:spTgt spid="41027"/>
                                        </p:tgtEl>
                                        <p:attrNameLst>
                                          <p:attrName>ppt_y</p:attrName>
                                        </p:attrNameLst>
                                      </p:cBhvr>
                                      <p:tavLst>
                                        <p:tav tm="0">
                                          <p:val>
                                            <p:strVal val="#ppt_y+.1"/>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indefinite"/>
                            </p:stCondLst>
                          </p:cTn>
                        </p:par>
                        <p:par>
                          <p:cTn id="100" fill="hold" nodeType="afterGroup">
                            <p:stCondLst>
                              <p:cond delay="0"/>
                            </p:stCondLst>
                            <p:childTnLst>
                              <p:par>
                                <p:cTn id="101" presetID="42" presetClass="entr" presetSubtype="0" fill="hold" grpId="12" nodeType="clickEffect">
                                  <p:stCondLst>
                                    <p:cond delay="0"/>
                                  </p:stCondLst>
                                  <p:childTnLst>
                                    <p:set>
                                      <p:cBhvr>
                                        <p:cTn id="102" dur="1" fill="hold">
                                          <p:stCondLst>
                                            <p:cond delay="0"/>
                                          </p:stCondLst>
                                        </p:cTn>
                                        <p:tgtEl>
                                          <p:spTgt spid="41028"/>
                                        </p:tgtEl>
                                        <p:attrNameLst>
                                          <p:attrName>style.visibility</p:attrName>
                                        </p:attrNameLst>
                                      </p:cBhvr>
                                      <p:to>
                                        <p:strVal val="visible"/>
                                      </p:to>
                                    </p:set>
                                    <p:animEffect transition="in" filter="fade">
                                      <p:cBhvr>
                                        <p:cTn id="103" dur="500"/>
                                        <p:tgtEl>
                                          <p:spTgt spid="41028"/>
                                        </p:tgtEl>
                                      </p:cBhvr>
                                    </p:animEffect>
                                    <p:anim calcmode="lin" valueType="num">
                                      <p:cBhvr>
                                        <p:cTn id="104" dur="500" fill="hold"/>
                                        <p:tgtEl>
                                          <p:spTgt spid="41028"/>
                                        </p:tgtEl>
                                        <p:attrNameLst>
                                          <p:attrName>ppt_x</p:attrName>
                                        </p:attrNameLst>
                                      </p:cBhvr>
                                      <p:tavLst>
                                        <p:tav tm="0">
                                          <p:val>
                                            <p:strVal val="#ppt_x"/>
                                          </p:val>
                                        </p:tav>
                                        <p:tav tm="100000">
                                          <p:val>
                                            <p:strVal val="#ppt_x"/>
                                          </p:val>
                                        </p:tav>
                                      </p:tavLst>
                                    </p:anim>
                                    <p:anim calcmode="lin" valueType="num">
                                      <p:cBhvr>
                                        <p:cTn id="105" dur="500" fill="hold"/>
                                        <p:tgtEl>
                                          <p:spTgt spid="41028"/>
                                        </p:tgtEl>
                                        <p:attrNameLst>
                                          <p:attrName>ppt_y</p:attrName>
                                        </p:attrNameLst>
                                      </p:cBhvr>
                                      <p:tavLst>
                                        <p:tav tm="0">
                                          <p:val>
                                            <p:strVal val="#ppt_y+.1"/>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indefinite"/>
                            </p:stCondLst>
                          </p:cTn>
                        </p:par>
                        <p:par>
                          <p:cTn id="108" fill="hold" nodeType="afterGroup">
                            <p:stCondLst>
                              <p:cond delay="0"/>
                            </p:stCondLst>
                            <p:childTnLst>
                              <p:par>
                                <p:cTn id="109" presetID="42" presetClass="entr" presetSubtype="0" fill="hold" grpId="13" nodeType="clickEffect">
                                  <p:stCondLst>
                                    <p:cond delay="0"/>
                                  </p:stCondLst>
                                  <p:childTnLst>
                                    <p:set>
                                      <p:cBhvr>
                                        <p:cTn id="110" dur="1" fill="hold">
                                          <p:stCondLst>
                                            <p:cond delay="0"/>
                                          </p:stCondLst>
                                        </p:cTn>
                                        <p:tgtEl>
                                          <p:spTgt spid="41029"/>
                                        </p:tgtEl>
                                        <p:attrNameLst>
                                          <p:attrName>style.visibility</p:attrName>
                                        </p:attrNameLst>
                                      </p:cBhvr>
                                      <p:to>
                                        <p:strVal val="visible"/>
                                      </p:to>
                                    </p:set>
                                    <p:animEffect transition="in" filter="fade">
                                      <p:cBhvr>
                                        <p:cTn id="111" dur="500"/>
                                        <p:tgtEl>
                                          <p:spTgt spid="41029"/>
                                        </p:tgtEl>
                                      </p:cBhvr>
                                    </p:animEffect>
                                    <p:anim calcmode="lin" valueType="num">
                                      <p:cBhvr>
                                        <p:cTn id="112" dur="500" fill="hold"/>
                                        <p:tgtEl>
                                          <p:spTgt spid="41029"/>
                                        </p:tgtEl>
                                        <p:attrNameLst>
                                          <p:attrName>ppt_x</p:attrName>
                                        </p:attrNameLst>
                                      </p:cBhvr>
                                      <p:tavLst>
                                        <p:tav tm="0">
                                          <p:val>
                                            <p:strVal val="#ppt_x"/>
                                          </p:val>
                                        </p:tav>
                                        <p:tav tm="100000">
                                          <p:val>
                                            <p:strVal val="#ppt_x"/>
                                          </p:val>
                                        </p:tav>
                                      </p:tavLst>
                                    </p:anim>
                                    <p:anim calcmode="lin" valueType="num">
                                      <p:cBhvr>
                                        <p:cTn id="113" dur="500" fill="hold"/>
                                        <p:tgtEl>
                                          <p:spTgt spid="41029"/>
                                        </p:tgtEl>
                                        <p:attrNameLst>
                                          <p:attrName>ppt_y</p:attrName>
                                        </p:attrNameLst>
                                      </p:cBhvr>
                                      <p:tavLst>
                                        <p:tav tm="0">
                                          <p:val>
                                            <p:strVal val="#ppt_y+.1"/>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indefinite"/>
                            </p:stCondLst>
                          </p:cTn>
                        </p:par>
                        <p:par>
                          <p:cTn id="116" fill="hold" nodeType="afterGroup">
                            <p:stCondLst>
                              <p:cond delay="0"/>
                            </p:stCondLst>
                            <p:childTnLst>
                              <p:par>
                                <p:cTn id="117" presetID="42" presetClass="entr" presetSubtype="0" fill="hold" grpId="14" nodeType="clickEffect">
                                  <p:stCondLst>
                                    <p:cond delay="0"/>
                                  </p:stCondLst>
                                  <p:childTnLst>
                                    <p:set>
                                      <p:cBhvr>
                                        <p:cTn id="118" dur="1" fill="hold">
                                          <p:stCondLst>
                                            <p:cond delay="0"/>
                                          </p:stCondLst>
                                        </p:cTn>
                                        <p:tgtEl>
                                          <p:spTgt spid="41030"/>
                                        </p:tgtEl>
                                        <p:attrNameLst>
                                          <p:attrName>style.visibility</p:attrName>
                                        </p:attrNameLst>
                                      </p:cBhvr>
                                      <p:to>
                                        <p:strVal val="visible"/>
                                      </p:to>
                                    </p:set>
                                    <p:animEffect transition="in" filter="fade">
                                      <p:cBhvr>
                                        <p:cTn id="119" dur="500"/>
                                        <p:tgtEl>
                                          <p:spTgt spid="41030"/>
                                        </p:tgtEl>
                                      </p:cBhvr>
                                    </p:animEffect>
                                    <p:anim calcmode="lin" valueType="num">
                                      <p:cBhvr>
                                        <p:cTn id="120" dur="500" fill="hold"/>
                                        <p:tgtEl>
                                          <p:spTgt spid="41030"/>
                                        </p:tgtEl>
                                        <p:attrNameLst>
                                          <p:attrName>ppt_x</p:attrName>
                                        </p:attrNameLst>
                                      </p:cBhvr>
                                      <p:tavLst>
                                        <p:tav tm="0">
                                          <p:val>
                                            <p:strVal val="#ppt_x"/>
                                          </p:val>
                                        </p:tav>
                                        <p:tav tm="100000">
                                          <p:val>
                                            <p:strVal val="#ppt_x"/>
                                          </p:val>
                                        </p:tav>
                                      </p:tavLst>
                                    </p:anim>
                                    <p:anim calcmode="lin" valueType="num">
                                      <p:cBhvr>
                                        <p:cTn id="121" dur="500" fill="hold"/>
                                        <p:tgtEl>
                                          <p:spTgt spid="4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6" grpId="0"/>
      <p:bldP spid="41017" grpId="1"/>
      <p:bldP spid="41018" grpId="2"/>
      <p:bldP spid="41019" grpId="3"/>
      <p:bldP spid="41020" grpId="4"/>
      <p:bldP spid="41021" grpId="5"/>
      <p:bldP spid="41022" grpId="6"/>
      <p:bldP spid="41023" grpId="7"/>
      <p:bldP spid="41024" grpId="8"/>
      <p:bldP spid="41025" grpId="9"/>
      <p:bldP spid="41026" grpId="10"/>
      <p:bldP spid="41027" grpId="11"/>
      <p:bldP spid="41028" grpId="12"/>
      <p:bldP spid="41029" grpId="13"/>
      <p:bldP spid="41030" grpId="14"/>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0" name="Rectangle 2"/>
          <p:cNvSpPr>
            <a:spLocks noChangeArrowheads="1"/>
          </p:cNvSpPr>
          <p:nvPr/>
        </p:nvSpPr>
        <p:spPr bwMode="auto">
          <a:xfrm>
            <a:off x="1847850" y="4216400"/>
            <a:ext cx="8591550" cy="579120"/>
          </a:xfrm>
          <a:prstGeom prst="rect">
            <a:avLst/>
          </a:prstGeom>
          <a:noFill/>
          <a:ln w="9525">
            <a:noFill/>
            <a:miter lim="800000"/>
          </a:ln>
        </p:spPr>
        <p:txBody>
          <a:bodyPr>
            <a:spAutoFit/>
          </a:bodyPr>
          <a:lstStyle/>
          <a:p>
            <a:pPr latinLnBrk="1"/>
            <a:r>
              <a:rPr lang="zh-CN" altLang="en-US" sz="3200" b="1">
                <a:solidFill>
                  <a:srgbClr val="0033CC"/>
                </a:solidFill>
                <a:latin typeface="Gulim" panose="020b0600000101010101" pitchFamily="34" charset="-127"/>
              </a:rPr>
              <a:t>英美选择不同政体的原因：由本国国情决定。</a:t>
            </a:r>
          </a:p>
        </p:txBody>
      </p:sp>
      <p:sp>
        <p:nvSpPr>
          <p:cNvPr id="119811" name="Rectangle 3"/>
          <p:cNvSpPr>
            <a:spLocks noChangeArrowheads="1"/>
          </p:cNvSpPr>
          <p:nvPr/>
        </p:nvSpPr>
        <p:spPr bwMode="auto">
          <a:xfrm>
            <a:off x="678180" y="4837430"/>
            <a:ext cx="9307195" cy="953135"/>
          </a:xfrm>
          <a:prstGeom prst="rect">
            <a:avLst/>
          </a:prstGeom>
          <a:noFill/>
          <a:ln w="9525">
            <a:noFill/>
            <a:miter lim="800000"/>
          </a:ln>
        </p:spPr>
        <p:txBody>
          <a:bodyPr wrap="square">
            <a:spAutoFit/>
          </a:bodyPr>
          <a:lstStyle/>
          <a:p>
            <a:pPr latinLnBrk="1"/>
            <a:r>
              <a:rPr lang="ko-KR" altLang="en-US" sz="2800" b="1">
                <a:latin typeface="Gulim" panose="020b0600000101010101" pitchFamily="34" charset="-127"/>
              </a:rPr>
              <a:t>英国浓厚的封建传统；资产阶级和新贵族向封建势力妥协；议会和有限王权的历史传统。</a:t>
            </a:r>
          </a:p>
        </p:txBody>
      </p:sp>
      <p:sp>
        <p:nvSpPr>
          <p:cNvPr id="119812" name="Rectangle 4"/>
          <p:cNvSpPr>
            <a:spLocks noChangeArrowheads="1"/>
          </p:cNvSpPr>
          <p:nvPr/>
        </p:nvSpPr>
        <p:spPr bwMode="auto">
          <a:xfrm>
            <a:off x="694055" y="5828030"/>
            <a:ext cx="10649585" cy="953135"/>
          </a:xfrm>
          <a:prstGeom prst="rect">
            <a:avLst/>
          </a:prstGeom>
          <a:noFill/>
          <a:ln w="9525">
            <a:noFill/>
            <a:miter lim="800000"/>
          </a:ln>
        </p:spPr>
        <p:txBody>
          <a:bodyPr wrap="square">
            <a:spAutoFit/>
          </a:bodyPr>
          <a:lstStyle/>
          <a:p>
            <a:pPr latinLnBrk="1"/>
            <a:r>
              <a:rPr lang="ko-KR" altLang="en-US" sz="2800" b="1">
                <a:latin typeface="Gulim" panose="020b0600000101010101" pitchFamily="34" charset="-127"/>
              </a:rPr>
              <a:t>美国没有封建专制传统；启蒙思想</a:t>
            </a:r>
            <a:r>
              <a:rPr lang="zh-CN" altLang="en-US" sz="2800" b="1">
                <a:latin typeface="Gulim" panose="020b0600000101010101" pitchFamily="34" charset="-127"/>
              </a:rPr>
              <a:t>和英国民主政体</a:t>
            </a:r>
            <a:r>
              <a:rPr lang="ko-KR" altLang="en-US" sz="2800" b="1">
                <a:latin typeface="Gulim" panose="020b0600000101010101" pitchFamily="34" charset="-127"/>
              </a:rPr>
              <a:t>的影响；政治家们远见卓识。</a:t>
            </a:r>
            <a:r>
              <a:rPr lang="zh-CN" altLang="ko-KR" sz="2800" b="1">
                <a:latin typeface="Gulim" panose="020b0600000101010101" pitchFamily="34" charset="-127"/>
              </a:rPr>
              <a:t>资本主义发展更充分</a:t>
            </a:r>
          </a:p>
        </p:txBody>
      </p:sp>
      <p:pic>
        <p:nvPicPr>
          <p:cNvPr id="22534" name="Picture 4" descr="http://baike.clady.cn/uploads/201204/1335238304ICMC8rrz_s.jpg"/>
          <p:cNvPicPr>
            <a:picLocks noChangeAspect="1" noChangeArrowheads="1"/>
          </p:cNvPicPr>
          <p:nvPr/>
        </p:nvPicPr>
        <p:blipFill>
          <a:blip r:embed="rId2"/>
          <a:stretch>
            <a:fillRect/>
          </a:stretch>
        </p:blipFill>
        <p:spPr bwMode="auto">
          <a:xfrm>
            <a:off x="3429000" y="1408113"/>
            <a:ext cx="2209800" cy="2762250"/>
          </a:xfrm>
          <a:prstGeom prst="rect">
            <a:avLst/>
          </a:prstGeom>
          <a:noFill/>
          <a:ln w="9525">
            <a:noFill/>
            <a:miter lim="800000"/>
          </a:ln>
        </p:spPr>
      </p:pic>
      <p:sp>
        <p:nvSpPr>
          <p:cNvPr id="22535" name="TextBox 6"/>
          <p:cNvSpPr txBox="1">
            <a:spLocks noChangeArrowheads="1"/>
          </p:cNvSpPr>
          <p:nvPr/>
        </p:nvSpPr>
        <p:spPr bwMode="auto">
          <a:xfrm>
            <a:off x="359410" y="158433"/>
            <a:ext cx="9144000" cy="1249680"/>
          </a:xfrm>
          <a:prstGeom prst="rect">
            <a:avLst/>
          </a:prstGeom>
          <a:noFill/>
          <a:ln w="9525">
            <a:noFill/>
            <a:miter lim="800000"/>
          </a:ln>
        </p:spPr>
        <p:txBody>
          <a:bodyPr>
            <a:spAutoFit/>
          </a:bodyPr>
          <a:lstStyle/>
          <a:p>
            <a:r>
              <a:rPr lang="zh-CN" altLang="en-US" sz="4400" b="1"/>
              <a:t>课堂延伸：</a:t>
            </a:r>
            <a:endParaRPr lang="en-US" altLang="zh-CN" sz="4400" b="1"/>
          </a:p>
          <a:p>
            <a:r>
              <a:rPr lang="zh-CN" altLang="en-US" sz="3200" b="1"/>
              <a:t>英国君主立宪制和美国共和制</a:t>
            </a:r>
            <a:r>
              <a:rPr lang="zh-CN" altLang="en-US" sz="3200" b="1">
                <a:solidFill>
                  <a:srgbClr val="0000FF"/>
                </a:solidFill>
              </a:rPr>
              <a:t>是否有优劣之分</a:t>
            </a:r>
            <a:r>
              <a:rPr lang="zh-CN" altLang="en-US" sz="3200" b="1"/>
              <a:t>？</a:t>
            </a:r>
          </a:p>
        </p:txBody>
      </p:sp>
      <p:pic>
        <p:nvPicPr>
          <p:cNvPr id="2" name="图片 1"/>
          <p:cNvPicPr>
            <a:picLocks noChangeAspect="1"/>
          </p:cNvPicPr>
          <p:nvPr/>
        </p:nvPicPr>
        <p:blipFill>
          <a:blip r:embed="rId3"/>
          <a:stretch>
            <a:fillRect/>
          </a:stretch>
        </p:blipFill>
        <p:spPr>
          <a:xfrm>
            <a:off x="6406515" y="1408430"/>
            <a:ext cx="2368550" cy="276225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9811"/>
                                        </p:tgtEl>
                                        <p:attrNameLst>
                                          <p:attrName>style.visibility</p:attrName>
                                        </p:attrNameLst>
                                      </p:cBhvr>
                                      <p:to>
                                        <p:strVal val="visible"/>
                                      </p:to>
                                    </p:set>
                                    <p:animEffect transition="in" filter="blinds(horizontal)">
                                      <p:cBhvr>
                                        <p:cTn id="7" dur="500"/>
                                        <p:tgtEl>
                                          <p:spTgt spid="11981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119812"/>
                                        </p:tgtEl>
                                        <p:attrNameLst>
                                          <p:attrName>style.visibility</p:attrName>
                                        </p:attrNameLst>
                                      </p:cBhvr>
                                      <p:to>
                                        <p:strVal val="visible"/>
                                      </p:to>
                                    </p:set>
                                    <p:animEffect transition="in" filter="blinds(horizontal)">
                                      <p:cBhvr>
                                        <p:cTn id="13" dur="500"/>
                                        <p:tgtEl>
                                          <p:spTgt spid="11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p:bldP spid="119812"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9154" name="Rectangle 2"/>
          <p:cNvSpPr txBox="1">
            <a:spLocks noGrp="1"/>
          </p:cNvSpPr>
          <p:nvPr/>
        </p:nvSpPr>
        <p:spPr>
          <a:xfrm>
            <a:off x="4217988" y="889000"/>
            <a:ext cx="2984500" cy="584200"/>
          </a:xfrm>
          <a:prstGeom prst="rect">
            <a:avLst/>
          </a:prstGeom>
          <a:solidFill>
            <a:srgbClr val="00B050"/>
          </a:solidFill>
          <a:ln w="38100">
            <a:solidFill>
              <a:srgbClr val="FF0000"/>
            </a:solidFill>
          </a:ln>
        </p:spPr>
        <p:txBody>
          <a:bodyPr vert="horz" wrap="square" lIns="91440" tIns="45720" rIns="91440" bIns="45720" rtlCol="0" anchor="t">
            <a:spAutoFit/>
          </a:bodyPr>
          <a:lst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2pPr>
            <a:lvl3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3pPr>
            <a:lvl4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4pPr>
            <a:lvl5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eaLnBrk="1" fontAlgn="auto" hangingPunct="1"/>
            <a:r>
              <a:rPr lang="zh-CN" altLang="en-US" sz="3200" b="1" strike="noStrike" noProof="1">
                <a:solidFill>
                  <a:schemeClr val="bg1"/>
                </a:solidFill>
                <a:effectLst>
                  <a:outerShdw blurRad="38100" dist="38100" dir="2700000">
                    <a:srgbClr val="000000"/>
                  </a:outerShdw>
                </a:effectLst>
                <a:latin typeface="DFKai-SB" panose="03000509000000000000" pitchFamily="1" charset="-120"/>
                <a:ea typeface="DFKai-SB" panose="03000509000000000000" pitchFamily="1" charset="-120"/>
                <a:cs typeface="+mn-ea"/>
                <a:sym typeface="+mn-ea"/>
              </a:rPr>
              <a:t>认识：</a:t>
            </a:r>
          </a:p>
        </p:txBody>
      </p:sp>
      <p:sp>
        <p:nvSpPr>
          <p:cNvPr id="2" name="文本框 1"/>
          <p:cNvSpPr txBox="1"/>
          <p:nvPr/>
        </p:nvSpPr>
        <p:spPr>
          <a:xfrm>
            <a:off x="1584325" y="1949450"/>
            <a:ext cx="9023350" cy="522288"/>
          </a:xfrm>
          <a:prstGeom prst="rect">
            <a:avLst/>
          </a:prstGeom>
          <a:noFill/>
          <a:ln w="9525">
            <a:noFill/>
          </a:ln>
        </p:spPr>
        <p:txBody>
          <a:bodyPr wrap="square" anchor="t">
            <a:spAutoFit/>
          </a:bodyPr>
          <a:lstStyle/>
          <a:p>
            <a:r>
              <a:rPr lang="en-US" altLang="zh-CN" sz="2800" b="1">
                <a:latin typeface="微软雅黑" panose="020b0503020204020204" charset="-122"/>
                <a:ea typeface="微软雅黑" panose="020b0503020204020204" charset="-122"/>
                <a:sym typeface="宋体" pitchFamily="2" charset="-122"/>
              </a:rPr>
              <a:t>1.</a:t>
            </a:r>
            <a:r>
              <a:rPr lang="zh-CN" altLang="en-US" sz="2800" b="1">
                <a:latin typeface="微软雅黑" panose="020b0503020204020204" charset="-122"/>
                <a:ea typeface="微软雅黑" panose="020b0503020204020204" charset="-122"/>
                <a:sym typeface="宋体" pitchFamily="2" charset="-122"/>
              </a:rPr>
              <a:t>资产阶级代议制</a:t>
            </a:r>
            <a:r>
              <a:rPr lang="zh-CN" altLang="en-US" sz="2800" b="1" u="sng">
                <a:solidFill>
                  <a:srgbClr val="FF0000"/>
                </a:solidFill>
                <a:latin typeface="微软雅黑" panose="020b0503020204020204" charset="-122"/>
                <a:ea typeface="微软雅黑" panose="020b0503020204020204" charset="-122"/>
                <a:sym typeface="宋体" pitchFamily="2" charset="-122"/>
              </a:rPr>
              <a:t>多样性</a:t>
            </a:r>
            <a:r>
              <a:rPr lang="zh-CN" altLang="en-US" sz="2800" b="1">
                <a:solidFill>
                  <a:srgbClr val="FF0000"/>
                </a:solidFill>
                <a:latin typeface="微软雅黑" panose="020b0503020204020204" charset="-122"/>
                <a:ea typeface="微软雅黑" panose="020b0503020204020204" charset="-122"/>
                <a:sym typeface="宋体" pitchFamily="2" charset="-122"/>
              </a:rPr>
              <a:t>；</a:t>
            </a:r>
          </a:p>
        </p:txBody>
      </p:sp>
      <p:sp>
        <p:nvSpPr>
          <p:cNvPr id="3" name="文本框 2"/>
          <p:cNvSpPr txBox="1"/>
          <p:nvPr/>
        </p:nvSpPr>
        <p:spPr>
          <a:xfrm>
            <a:off x="1584325" y="3168650"/>
            <a:ext cx="9023350" cy="522288"/>
          </a:xfrm>
          <a:prstGeom prst="rect">
            <a:avLst/>
          </a:prstGeom>
          <a:noFill/>
          <a:ln w="9525">
            <a:noFill/>
          </a:ln>
        </p:spPr>
        <p:txBody>
          <a:bodyPr wrap="square" anchor="t">
            <a:spAutoFit/>
          </a:bodyPr>
          <a:lstStyle/>
          <a:p>
            <a:r>
              <a:rPr lang="en-US" altLang="zh-CN" sz="2800" b="1">
                <a:latin typeface="微软雅黑" panose="020b0503020204020204" charset="-122"/>
                <a:ea typeface="微软雅黑" panose="020b0503020204020204" charset="-122"/>
                <a:sym typeface="宋体" pitchFamily="2" charset="-122"/>
              </a:rPr>
              <a:t>2.形式尽管不同，都</a:t>
            </a:r>
            <a:r>
              <a:rPr lang="en-US" altLang="zh-CN" sz="2800" b="1" u="sng">
                <a:solidFill>
                  <a:srgbClr val="FF0000"/>
                </a:solidFill>
                <a:latin typeface="微软雅黑" panose="020b0503020204020204" charset="-122"/>
                <a:ea typeface="微软雅黑" panose="020b0503020204020204" charset="-122"/>
                <a:sym typeface="宋体" pitchFamily="2" charset="-122"/>
              </a:rPr>
              <a:t>符合各自的国情；</a:t>
            </a:r>
          </a:p>
        </p:txBody>
      </p:sp>
      <p:sp>
        <p:nvSpPr>
          <p:cNvPr id="4" name="文本框 3"/>
          <p:cNvSpPr txBox="1"/>
          <p:nvPr/>
        </p:nvSpPr>
        <p:spPr>
          <a:xfrm>
            <a:off x="1584325" y="4527550"/>
            <a:ext cx="9023350" cy="522288"/>
          </a:xfrm>
          <a:prstGeom prst="rect">
            <a:avLst/>
          </a:prstGeom>
          <a:noFill/>
          <a:ln w="9525">
            <a:noFill/>
          </a:ln>
        </p:spPr>
        <p:txBody>
          <a:bodyPr wrap="square" anchor="t">
            <a:spAutoFit/>
          </a:bodyPr>
          <a:lstStyle/>
          <a:p>
            <a:r>
              <a:rPr lang="en-US" altLang="zh-CN" sz="2800" b="1">
                <a:latin typeface="微软雅黑" panose="020b0503020204020204" charset="-122"/>
                <a:ea typeface="微软雅黑" panose="020b0503020204020204" charset="-122"/>
                <a:sym typeface="宋体" pitchFamily="2" charset="-122"/>
              </a:rPr>
              <a:t>3.体现了政治文明发展过程中</a:t>
            </a:r>
            <a:r>
              <a:rPr lang="en-US" altLang="zh-CN" sz="2800" b="1" u="sng">
                <a:solidFill>
                  <a:srgbClr val="FF0000"/>
                </a:solidFill>
                <a:latin typeface="微软雅黑" panose="020b0503020204020204" charset="-122"/>
                <a:ea typeface="微软雅黑" panose="020b0503020204020204" charset="-122"/>
                <a:sym typeface="宋体" pitchFamily="2" charset="-122"/>
              </a:rPr>
              <a:t>民主化的趋势。</a:t>
            </a:r>
            <a:endParaRPr lang="en-US" altLang="zh-CN" sz="2800" b="1">
              <a:latin typeface="微软雅黑" panose="020b0503020204020204" charset="-122"/>
              <a:ea typeface="微软雅黑" panose="020b0503020204020204" charset="-122"/>
              <a:sym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2" presetClass="entr" presetSubtype="4" fill="hold" grpId="2"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p:tgtEl>
                                          <p:spTgt spid="4"/>
                                        </p:tgtEl>
                                        <p:attrNameLst>
                                          <p:attrName>ppt_y</p:attrName>
                                        </p:attrNameLst>
                                      </p:cBhvr>
                                      <p:tavLst>
                                        <p:tav tm="0">
                                          <p:val>
                                            <p:strVal val="#ppt_y+#ppt_h*1.125000"/>
                                          </p:val>
                                        </p:tav>
                                        <p:tav tm="100000">
                                          <p:val>
                                            <p:strVal val="#ppt_y"/>
                                          </p:val>
                                        </p:tav>
                                      </p:tavLst>
                                    </p:anim>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文本框 7"/>
          <p:cNvSpPr txBox="1"/>
          <p:nvPr/>
        </p:nvSpPr>
        <p:spPr>
          <a:xfrm>
            <a:off x="3879850" y="104775"/>
            <a:ext cx="4084638" cy="584200"/>
          </a:xfrm>
          <a:prstGeom prst="rect">
            <a:avLst/>
          </a:prstGeom>
          <a:solidFill>
            <a:srgbClr val="00B050"/>
          </a:solidFill>
          <a:ln w="38100">
            <a:solidFill>
              <a:srgbClr val="FF0000"/>
            </a:solidFill>
          </a:ln>
        </p:spPr>
        <p:txBody>
          <a:bodyPr vert="horz" wrap="square" lIns="91440" tIns="45720" rIns="91440" bIns="45720" rtlCol="0" anchor="t">
            <a:spAutoFit/>
          </a:bodyPr>
          <a:lst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2pPr>
            <a:lvl3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3pPr>
            <a:lvl4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4pPr>
            <a:lvl5pPr algn="ctr" rtl="0" eaLnBrk="0" fontAlgn="base" hangingPunct="0">
              <a:spcBef>
                <a:spcPct val="0"/>
              </a:spcBef>
              <a:spcAft>
                <a:spcPct val="0"/>
              </a:spcAft>
              <a:defRPr sz="4400">
                <a:solidFill>
                  <a:srgbClr val="FFFFFF"/>
                </a:solidFill>
                <a:latin typeface="Candara" panose="020e0502030303020204" pitchFamily="34" charset="0"/>
                <a:ea typeface="华文新魏" panose="02010800040101010101" pitchFamily="2" charset="-122"/>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eaLnBrk="1" fontAlgn="auto" hangingPunct="1"/>
            <a:r>
              <a:rPr lang="zh-CN" altLang="en-US" sz="3200" b="1" strike="noStrike" noProof="1">
                <a:solidFill>
                  <a:schemeClr val="bg1"/>
                </a:solidFill>
                <a:effectLst>
                  <a:outerShdw blurRad="38100" dist="38100" dir="2700000">
                    <a:srgbClr val="000000"/>
                  </a:outerShdw>
                </a:effectLst>
                <a:latin typeface="DFKai-SB" panose="03000509000000000000" pitchFamily="1" charset="-120"/>
                <a:ea typeface="DFKai-SB" panose="03000509000000000000" pitchFamily="1" charset="-120"/>
                <a:cs typeface="+mn-ea"/>
                <a:sym typeface="+mn-ea"/>
              </a:rPr>
              <a:t>第三单元知识体系</a:t>
            </a:r>
          </a:p>
        </p:txBody>
      </p:sp>
      <p:pic>
        <p:nvPicPr>
          <p:cNvPr id="79874" name="大图3.eps" descr="id:2147508899;FounderCES"/>
          <p:cNvPicPr/>
          <p:nvPr/>
        </p:nvPicPr>
        <p:blipFill>
          <a:blip r:embed="rId2"/>
          <a:stretch>
            <a:fillRect/>
          </a:stretch>
        </p:blipFill>
        <p:spPr>
          <a:xfrm>
            <a:off x="106363" y="862013"/>
            <a:ext cx="11933237" cy="5797550"/>
          </a:xfrm>
          <a:prstGeom prst="rect">
            <a:avLst/>
          </a:prstGeom>
          <a:noFill/>
          <a:ln w="9525">
            <a:noFill/>
          </a:ln>
        </p:spPr>
      </p:pic>
      <p:pic>
        <p:nvPicPr>
          <p:cNvPr id="79875" name="New picture"/>
          <p:cNvPicPr/>
          <p:nvPr/>
        </p:nvPicPr>
        <p:blipFill>
          <a:blip r:embed="rId3"/>
          <a:stretch>
            <a:fillRect/>
          </a:stretch>
        </p:blipFill>
        <p:spPr>
          <a:xfrm>
            <a:off x="11163300" y="11277600"/>
            <a:ext cx="304800" cy="215900"/>
          </a:xfrm>
          <a:prstGeom prst="cube">
            <a:avLst/>
          </a:prstGeom>
        </p:spPr>
      </p:pic>
    </p:spTree>
  </p:cSld>
  <p:clrMapOvr>
    <a:masterClrMapping/>
  </p:clrMapOvr>
  <p:transition/>
  <p:timing/>
</p:sld>
</file>

<file path=ppt/tags/tag1.xml><?xml version="1.0" encoding="utf-8"?>
<p:tagLst xmlns:p="http://schemas.openxmlformats.org/presentationml/2006/main">
  <p:tag name="KSO_WM_UNIT_PLACING_PICTURE_USER_VIEWPORT" val="{&quot;height&quot;:6350,&quot;width&quot;:7474}"/>
</p:tagLst>
</file>

<file path=ppt/tags/tag2.xml><?xml version="1.0" encoding="utf-8"?>
<p:tagLst xmlns:p="http://schemas.openxmlformats.org/presentationml/2006/main">
  <p:tag name="KSO_WM_UNIT_PLACING_PICTURE_USER_VIEWPORT" val="{&quot;height&quot;:6360,&quot;width&quot;:8459}"/>
</p:tagLst>
</file>

<file path=ppt/tags/tag3.xml><?xml version="1.0" encoding="utf-8"?>
<p:tagLst xmlns:p="http://schemas.openxmlformats.org/presentationml/2006/main">
  <p:tag name="AS_OS" val="Unix 3.10 unknown"/>
  <p:tag name="AS_RELEASE_DATE" val="2017.06.20"/>
  <p:tag name="AS_TITLE" val="Aspose.Slides for Java"/>
  <p:tag name="AS_VERSION" val="17.6"/>
</p:tagLst>
</file>

<file path=ppt/theme/theme1.xml><?xml version="1.0" encoding="utf-8"?>
<a:theme xmlns:r="http://schemas.openxmlformats.org/officeDocument/2006/relationships" xmlns:a="http://schemas.openxmlformats.org/drawingml/2006/main" name="第一PPT，www.1ppt.com">
  <a:themeElements>
    <a:clrScheme name="Office">
      <a:dk1>
        <a:sysClr val="windowText" lastClr="000000"/>
      </a:dk1>
      <a:lt1>
        <a:sysClr val="window" lastClr="FFFC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C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238</Paragraphs>
  <Slides>27</Slides>
  <Notes>0</Notes>
  <TotalTime>0</TotalTime>
  <HiddenSlides>0</HiddenSlides>
  <MMClips>0</MMClips>
  <ScaleCrop>0</ScaleCrop>
  <HeadingPairs>
    <vt:vector baseType="variant" size="4">
      <vt:variant>
        <vt:lpstr>Theme</vt:lpstr>
      </vt:variant>
      <vt:variant>
        <vt:i4>1</vt:i4>
      </vt:variant>
      <vt:variant>
        <vt:lpstr>Slide Titles</vt:lpstr>
      </vt:variant>
      <vt:variant>
        <vt:i4>27</vt:i4>
      </vt:variant>
    </vt:vector>
  </HeadingPairs>
  <TitlesOfParts>
    <vt:vector baseType="lpstr" size="28">
      <vt:lpstr>第一PPT，www.1ppt.com</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0</LinksUpToDate>
  <SharedDoc>0</SharedDoc>
  <HyperlinksChanged>0</HyperlinksChanged>
  <Application>Aspose.Slides for Java</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2020-09-17T23:15:39.136</cp:lastPrinted>
  <dcterms:created xsi:type="dcterms:W3CDTF">2020-09-17T23:15:39Z</dcterms:created>
  <dcterms:modified xsi:type="dcterms:W3CDTF">2020-09-17T15:15:46Z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