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17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89" r:id="rId2"/>
    <p:sldId id="279" r:id="rId3"/>
    <p:sldId id="280" r:id="rId4"/>
    <p:sldId id="281" r:id="rId5"/>
    <p:sldId id="283" r:id="rId6"/>
    <p:sldId id="282" r:id="rId7"/>
    <p:sldId id="256" r:id="rId8"/>
    <p:sldId id="257" r:id="rId9"/>
    <p:sldId id="262" r:id="rId10"/>
    <p:sldId id="294" r:id="rId11"/>
    <p:sldId id="264" r:id="rId12"/>
    <p:sldId id="263" r:id="rId13"/>
    <p:sldId id="295" r:id="rId14"/>
    <p:sldId id="266" r:id="rId15"/>
    <p:sldId id="296" r:id="rId16"/>
    <p:sldId id="303" r:id="rId17"/>
    <p:sldId id="297" r:id="rId18"/>
    <p:sldId id="298" r:id="rId19"/>
    <p:sldId id="299" r:id="rId20"/>
    <p:sldId id="302" r:id="rId21"/>
    <p:sldId id="269" r:id="rId22"/>
    <p:sldId id="270" r:id="rId23"/>
    <p:sldId id="271" r:id="rId24"/>
    <p:sldId id="272" r:id="rId25"/>
    <p:sldId id="284" r:id="rId26"/>
    <p:sldId id="293" r:id="rId27"/>
    <p:sldId id="300" r:id="rId28"/>
    <p:sldId id="288" r:id="rId29"/>
    <p:sldId id="285" r:id="rId30"/>
    <p:sldId id="286" r:id="rId31"/>
    <p:sldId id="287" r:id="rId32"/>
    <p:sldId id="273" r:id="rId33"/>
    <p:sldId id="301" r:id="rId34"/>
    <p:sldId id="278" r:id="rId35"/>
    <p:sldId id="274" r:id="rId36"/>
    <p:sldId id="290" r:id="rId37"/>
    <p:sldId id="291" r:id="rId38"/>
    <p:sldId id="275" r:id="rId39"/>
    <p:sldId id="277" r:id="rId40"/>
    <p:sldId id="258" r:id="rId41"/>
    <p:sldId id="259" r:id="rId42"/>
  </p:sldIdLst>
  <p:sldSz cx="9144000" cy="6858000" type="screen4x3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3736200" cy="7373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tags" Target="tags/tag1.xml" /><Relationship Id="rId44" Type="http://schemas.openxmlformats.org/officeDocument/2006/relationships/presProps" Target="presProps.xml" /><Relationship Id="rId45" Type="http://schemas.openxmlformats.org/officeDocument/2006/relationships/viewProps" Target="viewProps.xml" /><Relationship Id="rId46" Type="http://schemas.openxmlformats.org/officeDocument/2006/relationships/theme" Target="theme/theme1.xml" /><Relationship Id="rId47" Type="http://schemas.openxmlformats.org/officeDocument/2006/relationships/tableStyles" Target="tableStyles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2020-09-18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Relationship Id="rId3" Type="http://schemas.openxmlformats.org/officeDocument/2006/relationships/slide" Target="slide32.xml" TargetMode="In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slide" Target="slide2.xml" TargetMode="Internal" /><Relationship Id="rId4" Type="http://schemas.openxmlformats.org/officeDocument/2006/relationships/slide" Target="slide4.xml" TargetMode="Internal" /><Relationship Id="rId5" Type="http://schemas.openxmlformats.org/officeDocument/2006/relationships/slide" Target="slide3.xml" TargetMode="Internal" /><Relationship Id="rId6" Type="http://schemas.openxmlformats.org/officeDocument/2006/relationships/slide" Target="slide1.xml" TargetMode="In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1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1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3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png" /><Relationship Id="rId3" Type="http://schemas.openxmlformats.org/officeDocument/2006/relationships/slide" Target="slide9.xml" TargetMode="Interna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slide" Target="slide9.xml" TargetMode="Interna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pn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6.jpeg" /><Relationship Id="rId3" Type="http://schemas.openxmlformats.org/officeDocument/2006/relationships/image" Target="../media/image27.png" /><Relationship Id="rId4" Type="http://schemas.openxmlformats.org/officeDocument/2006/relationships/image" Target="../media/image28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1986" name="Picture 2" descr="C:\Documents and Settings\Administrator\桌面\湖泊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83568" y="332656"/>
            <a:ext cx="7344816" cy="5531738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756592" y="332656"/>
            <a:ext cx="8540750" cy="6172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156176" y="1716088"/>
            <a:ext cx="2987824" cy="310854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800" b="1"/>
              <a:t>1.</a:t>
            </a:r>
            <a:r>
              <a:rPr lang="zh-CN" altLang="en-US" sz="2800" b="1"/>
              <a:t>背过排列顺序</a:t>
            </a:r>
          </a:p>
          <a:p>
            <a:endParaRPr lang="zh-CN" altLang="en-US" sz="2800" b="1"/>
          </a:p>
          <a:p>
            <a:r>
              <a:rPr lang="en-US" altLang="zh-CN" sz="2800" b="1"/>
              <a:t>2.</a:t>
            </a:r>
            <a:r>
              <a:rPr lang="zh-CN" altLang="en-US" sz="2800" b="1"/>
              <a:t>找到分布的省区</a:t>
            </a:r>
          </a:p>
          <a:p>
            <a:endParaRPr lang="zh-CN" altLang="en-US" sz="2800" b="1"/>
          </a:p>
          <a:p>
            <a:r>
              <a:rPr lang="en-US" altLang="zh-CN" sz="2800" b="1"/>
              <a:t>3</a:t>
            </a:r>
            <a:r>
              <a:rPr lang="zh-CN" altLang="en-US" sz="2800" b="1"/>
              <a:t>最大湖泊是</a:t>
            </a:r>
          </a:p>
          <a:p>
            <a:r>
              <a:rPr lang="zh-CN" altLang="en-US" sz="2800" b="1"/>
              <a:t>最大的淡水湖是</a:t>
            </a:r>
          </a:p>
          <a:p>
            <a:endParaRPr lang="en-US" altLang="zh-CN" sz="2800" b="1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304800" y="457200"/>
            <a:ext cx="8458200" cy="9461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en-US" altLang="zh-CN" sz="2800" b="1">
                <a:solidFill>
                  <a:srgbClr val="003366"/>
                </a:solidFill>
                <a:latin typeface="宋体" pitchFamily="2" charset="-122"/>
              </a:rPr>
              <a:t>--</a:t>
            </a:r>
            <a:r>
              <a:rPr kumimoji="1" lang="zh-CN" altLang="en-US" sz="2800" b="1">
                <a:solidFill>
                  <a:srgbClr val="003366"/>
                </a:solidFill>
                <a:latin typeface="宋体" pitchFamily="2" charset="-122"/>
              </a:rPr>
              <a:t>长江中下游平原湖区，全部为外流湖、淡水湖。</a:t>
            </a:r>
          </a:p>
          <a:p>
            <a:endParaRPr kumimoji="1" lang="en-US" altLang="zh-CN" sz="2800" b="1">
              <a:solidFill>
                <a:srgbClr val="003366"/>
              </a:solidFill>
              <a:latin typeface="宋体" pitchFamily="2" charset="-122"/>
            </a:endParaRP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2214563" y="2938463"/>
            <a:ext cx="9144000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endParaRPr lang="zh-CN" altLang="en-US" b="1"/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304800" y="3048000"/>
            <a:ext cx="8610600" cy="1373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en-US" altLang="zh-CN" sz="2800" b="1">
                <a:solidFill>
                  <a:srgbClr val="003366"/>
                </a:solidFill>
                <a:latin typeface="宋体" pitchFamily="2" charset="-122"/>
              </a:rPr>
              <a:t>--</a:t>
            </a:r>
            <a:r>
              <a:rPr kumimoji="1" lang="zh-CN" altLang="en-US" sz="2800" b="1">
                <a:solidFill>
                  <a:srgbClr val="003366"/>
                </a:solidFill>
                <a:latin typeface="宋体" pitchFamily="2" charset="-122"/>
              </a:rPr>
              <a:t>青藏高原湖区是世界上海拔最高的高原湖区，也是</a:t>
            </a:r>
            <a:r>
              <a:rPr kumimoji="1" lang="zh-CN" altLang="en-US" sz="2800" b="1" u="sng">
                <a:solidFill>
                  <a:srgbClr val="003366"/>
                </a:solidFill>
                <a:latin typeface="宋体" pitchFamily="2" charset="-122"/>
              </a:rPr>
              <a:t>我国湖泊分布最为集中的区域</a:t>
            </a:r>
            <a:r>
              <a:rPr kumimoji="1" lang="zh-CN" altLang="en-US" sz="2800" b="1">
                <a:solidFill>
                  <a:srgbClr val="003366"/>
                </a:solidFill>
                <a:latin typeface="宋体" pitchFamily="2" charset="-122"/>
              </a:rPr>
              <a:t>。绝大多数属内流湖，为咸水湖和半咸水湖。</a:t>
            </a:r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533400" y="1371600"/>
            <a:ext cx="8229600" cy="14112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zh-CN" altLang="en-US" sz="2800" b="1">
                <a:solidFill>
                  <a:srgbClr val="003366"/>
                </a:solidFill>
                <a:latin typeface="宋体" pitchFamily="2" charset="-122"/>
              </a:rPr>
              <a:t>我国五大淡水湖泊</a:t>
            </a:r>
            <a:r>
              <a:rPr kumimoji="1" lang="en-US" altLang="zh-CN" sz="2800" b="1">
                <a:solidFill>
                  <a:srgbClr val="003366"/>
                </a:solidFill>
                <a:latin typeface="宋体" pitchFamily="2" charset="-122"/>
              </a:rPr>
              <a:t>---</a:t>
            </a:r>
            <a:r>
              <a:rPr kumimoji="1" lang="zh-CN" altLang="en-US" sz="2800" b="1">
                <a:solidFill>
                  <a:srgbClr val="003366"/>
                </a:solidFill>
                <a:latin typeface="宋体" pitchFamily="2" charset="-122"/>
              </a:rPr>
              <a:t>鄱阳湖（赣）、洞庭湖（湘）、太湖（苏）、洪泽湖（苏）、巢湖（皖）</a:t>
            </a:r>
          </a:p>
          <a:p>
            <a:r>
              <a:rPr kumimoji="1" lang="zh-CN" altLang="en-US" sz="2800" b="1">
                <a:solidFill>
                  <a:srgbClr val="003366"/>
                </a:solidFill>
                <a:latin typeface="宋体" pitchFamily="2" charset="-122"/>
              </a:rPr>
              <a:t>鄱阳湖是我国面积最大的淡水湖。</a:t>
            </a:r>
          </a:p>
        </p:txBody>
      </p:sp>
      <p:sp>
        <p:nvSpPr>
          <p:cNvPr id="124934" name="Rectangle 6"/>
          <p:cNvSpPr>
            <a:spLocks noChangeArrowheads="1"/>
          </p:cNvSpPr>
          <p:nvPr/>
        </p:nvSpPr>
        <p:spPr bwMode="auto">
          <a:xfrm>
            <a:off x="533400" y="4800600"/>
            <a:ext cx="8153400" cy="1411288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zh-CN" altLang="en-US" sz="2800" b="1">
                <a:solidFill>
                  <a:srgbClr val="003366"/>
                </a:solidFill>
                <a:latin typeface="宋体" pitchFamily="2" charset="-122"/>
              </a:rPr>
              <a:t>青海湖（青）是我国面积最大的湖泊（属咸水湖）纳木错（藏）为海拔最高的大湖</a:t>
            </a:r>
          </a:p>
          <a:p>
            <a:r>
              <a:rPr kumimoji="1" lang="zh-CN" altLang="en-US" sz="2800" b="1">
                <a:solidFill>
                  <a:srgbClr val="003366"/>
                </a:solidFill>
                <a:latin typeface="宋体" pitchFamily="2" charset="-122"/>
              </a:rPr>
              <a:t>察尔汗盐湖（青海柴达木盆地）是我国最大的盐湖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grpSp>
        <p:nvGrpSpPr>
          <p:cNvPr id="2" name="Group 3"/>
          <p:cNvGrpSpPr/>
          <p:nvPr/>
        </p:nvGrpSpPr>
        <p:grpSpPr>
          <a:xfrm>
            <a:off x="2124075" y="928688"/>
            <a:ext cx="5924550" cy="5884862"/>
            <a:chOff x="1338" y="585"/>
            <a:chExt cx="3732" cy="3707"/>
          </a:xfrm>
        </p:grpSpPr>
        <p:sp>
          <p:nvSpPr>
            <p:cNvPr id="123908" name="Line 4"/>
            <p:cNvSpPr>
              <a:spLocks noChangeShapeType="1"/>
            </p:cNvSpPr>
            <p:nvPr/>
          </p:nvSpPr>
          <p:spPr bwMode="auto">
            <a:xfrm>
              <a:off x="2971" y="3793"/>
              <a:ext cx="1587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09" name="Line 5"/>
            <p:cNvSpPr>
              <a:spLocks noChangeShapeType="1"/>
            </p:cNvSpPr>
            <p:nvPr/>
          </p:nvSpPr>
          <p:spPr bwMode="auto">
            <a:xfrm flipH="1">
              <a:off x="3696" y="3339"/>
              <a:ext cx="0" cy="862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0" name="Text Box 6"/>
            <p:cNvSpPr txBox="1">
              <a:spLocks noChangeArrowheads="1"/>
            </p:cNvSpPr>
            <p:nvPr/>
          </p:nvSpPr>
          <p:spPr bwMode="auto">
            <a:xfrm>
              <a:off x="4546" y="3698"/>
              <a:ext cx="524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solidFill>
                    <a:srgbClr val="FF0000"/>
                  </a:solidFill>
                </a:rPr>
                <a:t>36°N</a:t>
              </a:r>
            </a:p>
          </p:txBody>
        </p:sp>
        <p:sp>
          <p:nvSpPr>
            <p:cNvPr id="123911" name="Text Box 7"/>
            <p:cNvSpPr txBox="1">
              <a:spLocks noChangeArrowheads="1"/>
            </p:cNvSpPr>
            <p:nvPr/>
          </p:nvSpPr>
          <p:spPr bwMode="auto">
            <a:xfrm>
              <a:off x="3515" y="2976"/>
              <a:ext cx="596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solidFill>
                    <a:srgbClr val="FF0000"/>
                  </a:solidFill>
                </a:rPr>
                <a:t>100°E</a:t>
              </a:r>
            </a:p>
          </p:txBody>
        </p:sp>
        <p:sp>
          <p:nvSpPr>
            <p:cNvPr id="123912" name="Line 8"/>
            <p:cNvSpPr>
              <a:spLocks noChangeShapeType="1"/>
            </p:cNvSpPr>
            <p:nvPr/>
          </p:nvSpPr>
          <p:spPr bwMode="auto">
            <a:xfrm flipH="1">
              <a:off x="1927" y="1162"/>
              <a:ext cx="0" cy="1134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3" name="Line 9"/>
            <p:cNvSpPr>
              <a:spLocks noChangeShapeType="1"/>
            </p:cNvSpPr>
            <p:nvPr/>
          </p:nvSpPr>
          <p:spPr bwMode="auto">
            <a:xfrm>
              <a:off x="1383" y="1752"/>
              <a:ext cx="1179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4" name="Line 10"/>
            <p:cNvSpPr>
              <a:spLocks noChangeShapeType="1"/>
            </p:cNvSpPr>
            <p:nvPr/>
          </p:nvSpPr>
          <p:spPr bwMode="auto">
            <a:xfrm flipH="1">
              <a:off x="3606" y="799"/>
              <a:ext cx="0" cy="862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5" name="Line 11"/>
            <p:cNvSpPr>
              <a:spLocks noChangeShapeType="1"/>
            </p:cNvSpPr>
            <p:nvPr/>
          </p:nvSpPr>
          <p:spPr bwMode="auto">
            <a:xfrm>
              <a:off x="2879" y="1344"/>
              <a:ext cx="1543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6" name="Line 12"/>
            <p:cNvSpPr>
              <a:spLocks noChangeShapeType="1"/>
            </p:cNvSpPr>
            <p:nvPr/>
          </p:nvSpPr>
          <p:spPr bwMode="auto">
            <a:xfrm>
              <a:off x="3107" y="2296"/>
              <a:ext cx="1225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7" name="Line 13"/>
            <p:cNvSpPr>
              <a:spLocks noChangeShapeType="1"/>
            </p:cNvSpPr>
            <p:nvPr/>
          </p:nvSpPr>
          <p:spPr bwMode="auto">
            <a:xfrm flipH="1">
              <a:off x="3742" y="1887"/>
              <a:ext cx="0" cy="953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8" name="Line 14"/>
            <p:cNvSpPr>
              <a:spLocks noChangeShapeType="1"/>
            </p:cNvSpPr>
            <p:nvPr/>
          </p:nvSpPr>
          <p:spPr bwMode="auto">
            <a:xfrm>
              <a:off x="1338" y="2976"/>
              <a:ext cx="1179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9" name="Line 15"/>
            <p:cNvSpPr>
              <a:spLocks noChangeShapeType="1"/>
            </p:cNvSpPr>
            <p:nvPr/>
          </p:nvSpPr>
          <p:spPr bwMode="auto">
            <a:xfrm flipH="1">
              <a:off x="1882" y="2523"/>
              <a:ext cx="0" cy="862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20" name="Line 16"/>
            <p:cNvSpPr>
              <a:spLocks noChangeShapeType="1"/>
            </p:cNvSpPr>
            <p:nvPr/>
          </p:nvSpPr>
          <p:spPr bwMode="auto">
            <a:xfrm>
              <a:off x="1474" y="4065"/>
              <a:ext cx="862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21" name="Line 17"/>
            <p:cNvSpPr>
              <a:spLocks noChangeShapeType="1"/>
            </p:cNvSpPr>
            <p:nvPr/>
          </p:nvSpPr>
          <p:spPr bwMode="auto">
            <a:xfrm flipH="1">
              <a:off x="1928" y="3657"/>
              <a:ext cx="0" cy="635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22" name="Text Box 18"/>
            <p:cNvSpPr txBox="1">
              <a:spLocks noChangeArrowheads="1"/>
            </p:cNvSpPr>
            <p:nvPr/>
          </p:nvSpPr>
          <p:spPr bwMode="auto">
            <a:xfrm>
              <a:off x="4468" y="1249"/>
              <a:ext cx="524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solidFill>
                    <a:srgbClr val="FF0000"/>
                  </a:solidFill>
                </a:rPr>
                <a:t>28°N</a:t>
              </a:r>
            </a:p>
          </p:txBody>
        </p:sp>
        <p:sp>
          <p:nvSpPr>
            <p:cNvPr id="123923" name="Text Box 19"/>
            <p:cNvSpPr txBox="1">
              <a:spLocks noChangeArrowheads="1"/>
            </p:cNvSpPr>
            <p:nvPr/>
          </p:nvSpPr>
          <p:spPr bwMode="auto">
            <a:xfrm>
              <a:off x="3198" y="585"/>
              <a:ext cx="596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solidFill>
                    <a:srgbClr val="FF0000"/>
                  </a:solidFill>
                </a:rPr>
                <a:t>112°E</a:t>
              </a:r>
            </a:p>
          </p:txBody>
        </p:sp>
        <p:sp>
          <p:nvSpPr>
            <p:cNvPr id="123924" name="Text Box 20"/>
            <p:cNvSpPr txBox="1">
              <a:spLocks noChangeArrowheads="1"/>
            </p:cNvSpPr>
            <p:nvPr/>
          </p:nvSpPr>
          <p:spPr bwMode="auto">
            <a:xfrm>
              <a:off x="2492" y="2882"/>
              <a:ext cx="524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>
                  <a:solidFill>
                    <a:srgbClr val="FF0000"/>
                  </a:solidFill>
                </a:rPr>
                <a:t>31°N</a:t>
              </a:r>
            </a:p>
          </p:txBody>
        </p:sp>
        <p:sp>
          <p:nvSpPr>
            <p:cNvPr id="123925" name="Text Box 21"/>
            <p:cNvSpPr txBox="1">
              <a:spLocks noChangeArrowheads="1"/>
            </p:cNvSpPr>
            <p:nvPr/>
          </p:nvSpPr>
          <p:spPr bwMode="auto">
            <a:xfrm>
              <a:off x="1539" y="2309"/>
              <a:ext cx="59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>
                  <a:solidFill>
                    <a:srgbClr val="FF0000"/>
                  </a:solidFill>
                </a:rPr>
                <a:t>120°E</a:t>
              </a:r>
            </a:p>
          </p:txBody>
        </p:sp>
        <p:sp>
          <p:nvSpPr>
            <p:cNvPr id="123926" name="Text Box 22"/>
            <p:cNvSpPr txBox="1">
              <a:spLocks noChangeArrowheads="1"/>
            </p:cNvSpPr>
            <p:nvPr/>
          </p:nvSpPr>
          <p:spPr bwMode="auto">
            <a:xfrm>
              <a:off x="1633" y="3430"/>
              <a:ext cx="59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>
                  <a:solidFill>
                    <a:srgbClr val="FF0000"/>
                  </a:solidFill>
                </a:rPr>
                <a:t>117°E</a:t>
              </a:r>
            </a:p>
          </p:txBody>
        </p:sp>
        <p:sp>
          <p:nvSpPr>
            <p:cNvPr id="123927" name="Text Box 23"/>
            <p:cNvSpPr txBox="1">
              <a:spLocks noChangeArrowheads="1"/>
            </p:cNvSpPr>
            <p:nvPr/>
          </p:nvSpPr>
          <p:spPr bwMode="auto">
            <a:xfrm>
              <a:off x="2336" y="3941"/>
              <a:ext cx="524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>
                  <a:solidFill>
                    <a:srgbClr val="FF0000"/>
                  </a:solidFill>
                </a:rPr>
                <a:t>31°N</a:t>
              </a:r>
            </a:p>
          </p:txBody>
        </p:sp>
        <p:sp>
          <p:nvSpPr>
            <p:cNvPr id="123928" name="Text Box 24"/>
            <p:cNvSpPr txBox="1">
              <a:spLocks noChangeArrowheads="1"/>
            </p:cNvSpPr>
            <p:nvPr/>
          </p:nvSpPr>
          <p:spPr bwMode="auto">
            <a:xfrm>
              <a:off x="4312" y="2172"/>
              <a:ext cx="524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>
                  <a:solidFill>
                    <a:srgbClr val="FF0000"/>
                  </a:solidFill>
                </a:rPr>
                <a:t>33°N</a:t>
              </a:r>
            </a:p>
          </p:txBody>
        </p:sp>
        <p:sp>
          <p:nvSpPr>
            <p:cNvPr id="123929" name="Text Box 25"/>
            <p:cNvSpPr txBox="1">
              <a:spLocks noChangeArrowheads="1"/>
            </p:cNvSpPr>
            <p:nvPr/>
          </p:nvSpPr>
          <p:spPr bwMode="auto">
            <a:xfrm>
              <a:off x="3509" y="1673"/>
              <a:ext cx="59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>
                  <a:solidFill>
                    <a:srgbClr val="FF0000"/>
                  </a:solidFill>
                </a:rPr>
                <a:t>118°E</a:t>
              </a:r>
            </a:p>
          </p:txBody>
        </p:sp>
        <p:sp>
          <p:nvSpPr>
            <p:cNvPr id="123930" name="Text Box 26"/>
            <p:cNvSpPr txBox="1">
              <a:spLocks noChangeArrowheads="1"/>
            </p:cNvSpPr>
            <p:nvPr/>
          </p:nvSpPr>
          <p:spPr bwMode="auto">
            <a:xfrm>
              <a:off x="2537" y="1616"/>
              <a:ext cx="524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>
                  <a:solidFill>
                    <a:srgbClr val="FF0000"/>
                  </a:solidFill>
                </a:rPr>
                <a:t>29°N</a:t>
              </a:r>
            </a:p>
          </p:txBody>
        </p:sp>
        <p:sp>
          <p:nvSpPr>
            <p:cNvPr id="123931" name="Text Box 27"/>
            <p:cNvSpPr txBox="1">
              <a:spLocks noChangeArrowheads="1"/>
            </p:cNvSpPr>
            <p:nvPr/>
          </p:nvSpPr>
          <p:spPr bwMode="auto">
            <a:xfrm>
              <a:off x="1740" y="948"/>
              <a:ext cx="596" cy="231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>
                  <a:solidFill>
                    <a:srgbClr val="FF0000"/>
                  </a:solidFill>
                </a:rPr>
                <a:t>116°E</a:t>
              </a:r>
            </a:p>
          </p:txBody>
        </p:sp>
      </p:grpSp>
      <p:sp>
        <p:nvSpPr>
          <p:cNvPr id="123932" name="Text Box 28"/>
          <p:cNvSpPr txBox="1">
            <a:spLocks noChangeArrowheads="1"/>
          </p:cNvSpPr>
          <p:nvPr/>
        </p:nvSpPr>
        <p:spPr bwMode="auto">
          <a:xfrm>
            <a:off x="228600" y="3048000"/>
            <a:ext cx="2040943" cy="830997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hlink"/>
                </a:solidFill>
              </a:rPr>
              <a:t>识记其轮廓和</a:t>
            </a:r>
          </a:p>
          <a:p>
            <a:r>
              <a:rPr lang="zh-CN" altLang="en-US" sz="2400" b="1">
                <a:solidFill>
                  <a:schemeClr val="hlink"/>
                </a:solidFill>
              </a:rPr>
              <a:t>经纬度</a:t>
            </a:r>
            <a:r>
              <a:rPr lang="zh-CN" altLang="en-US" sz="2400" b="1" smtClean="0">
                <a:solidFill>
                  <a:schemeClr val="hlink"/>
                </a:solidFill>
              </a:rPr>
              <a:t>位置</a:t>
            </a:r>
            <a:endParaRPr lang="zh-CN" altLang="en-US" sz="2400" b="1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AutoShape 2" descr="https://timgsa.baidu.com/timg?image&amp;quality=80&amp;size=b9999_10000&amp;sec=1600312530297&amp;di=2aafd5fe12377535bd5e26a88f381946&amp;imgtype=0&amp;src=http%3A%2F%2Fn.sinaimg.cn%2Ffront%2F53%2Fw960h693%2F20180913%2F1nrn-hkahyhw64076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8435" name="Picture 3" descr="C:\Documents and Settings\Administrator\桌面\三峡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128588"/>
            <a:ext cx="9144000" cy="66008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98902" y="2060848"/>
            <a:ext cx="923330" cy="22131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smtClean="0">
                <a:solidFill>
                  <a:srgbClr val="FF0000"/>
                </a:solidFill>
              </a:rPr>
              <a:t>两岸猿声啼不住</a:t>
            </a:r>
            <a:endParaRPr lang="en-US" altLang="zh-CN" sz="2400" b="1" smtClean="0">
              <a:solidFill>
                <a:srgbClr val="FF0000"/>
              </a:solidFill>
            </a:endParaRPr>
          </a:p>
          <a:p>
            <a:r>
              <a:rPr lang="zh-CN" altLang="en-US" sz="2400" b="1" smtClean="0">
                <a:solidFill>
                  <a:srgbClr val="FF0000"/>
                </a:solidFill>
              </a:rPr>
              <a:t>轻舟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Picture 2" descr="C:\Documents and Settings\Administrator\桌面\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1520" y="116632"/>
            <a:ext cx="8280920" cy="6210690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074" name="AutoShape 2" descr="https://timgsa.baidu.com/timg?image&amp;quality=80&amp;size=b9999_10000&amp;sec=1600250972713&amp;di=6a4c2ac7ecf229d30fb3fadac03623c0&amp;imgtype=0&amp;src=http%3A%2F%2Fdingyue.ws.126.net%2F2019%2F1202%2F906a5302j00q1v9u0000zc000qo00f0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https://timgsa.baidu.com/timg?image&amp;quality=80&amp;size=b9999_10000&amp;sec=1600250972713&amp;di=6a4c2ac7ecf229d30fb3fadac03623c0&amp;imgtype=0&amp;src=http%3A%2F%2Fdingyue.ws.126.net%2F2019%2F1202%2F906a5302j00q1v9u0000zc000qo00f0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8" name="AutoShape 6" descr="https://timgsa.baidu.com/timg?image&amp;quality=80&amp;size=b9999_10000&amp;sec=1600250972713&amp;di=6a4c2ac7ecf229d30fb3fadac03623c0&amp;imgtype=0&amp;src=http%3A%2F%2Fdingyue.ws.126.net%2F2019%2F1202%2F906a5302j00q1v9u0000zc000qo00f0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80" name="AutoShape 8" descr="https://ss3.bdstatic.com/70cFv8Sh_Q1YnxGkpoWK1HF6hhy/it/u=1589632411,274056637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081" name="Picture 9" descr="C:\Documents and Settings\Administrator\桌面\timg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/>
              <a:t>1.</a:t>
            </a:r>
            <a:r>
              <a:rPr lang="zh-CN" altLang="en-US" b="1"/>
              <a:t>河流、湖泊的位置、轮廓（经纬度，省区</a:t>
            </a:r>
          </a:p>
          <a:p>
            <a:r>
              <a:rPr lang="en-US" altLang="zh-CN" b="1"/>
              <a:t>2.</a:t>
            </a:r>
            <a:r>
              <a:rPr lang="zh-CN" altLang="en-US" b="1"/>
              <a:t>河流的发源地、流经地和注入地</a:t>
            </a:r>
          </a:p>
          <a:p>
            <a:r>
              <a:rPr lang="en-US" altLang="zh-CN" b="1"/>
              <a:t>3.</a:t>
            </a:r>
            <a:r>
              <a:rPr lang="zh-CN" altLang="en-US" b="1"/>
              <a:t>河湖的水文特征</a:t>
            </a:r>
          </a:p>
          <a:p>
            <a:r>
              <a:rPr lang="en-US" altLang="zh-CN" b="1"/>
              <a:t>4.</a:t>
            </a:r>
            <a:r>
              <a:rPr lang="zh-CN" altLang="en-US" b="1"/>
              <a:t>河流开发利用中的问题及解决措施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" y="152400"/>
            <a:ext cx="90678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CN" altLang="en-US" sz="3600" b="1" smtClean="0"/>
              <a:t>万里长江  水利（力）丰富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692150"/>
            <a:ext cx="8610600" cy="5029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b="1" smtClean="0"/>
              <a:t>1</a:t>
            </a:r>
            <a:r>
              <a:rPr lang="zh-CN" altLang="en-US" b="1" smtClean="0"/>
              <a:t>、中国第一大河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b="1" smtClean="0"/>
              <a:t>     </a:t>
            </a:r>
            <a:r>
              <a:rPr lang="zh-CN" altLang="en-US" b="1" smtClean="0">
                <a:solidFill>
                  <a:schemeClr val="tx2"/>
                </a:solidFill>
              </a:rPr>
              <a:t>长度、流域面积、径流量</a:t>
            </a:r>
            <a:r>
              <a:rPr lang="en-US" altLang="zh-CN" b="1" smtClean="0">
                <a:solidFill>
                  <a:schemeClr val="tx2"/>
                </a:solidFill>
              </a:rPr>
              <a:t>—</a:t>
            </a:r>
            <a:r>
              <a:rPr lang="zh-CN" altLang="en-US" b="1" smtClean="0">
                <a:solidFill>
                  <a:schemeClr val="tx2"/>
                </a:solidFill>
              </a:rPr>
              <a:t>中国第一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b="1" smtClean="0"/>
              <a:t>2</a:t>
            </a:r>
            <a:r>
              <a:rPr lang="zh-CN" altLang="en-US" b="1" smtClean="0"/>
              <a:t>、源流概况</a:t>
            </a:r>
          </a:p>
          <a:p>
            <a:pPr lvl="1" eaLnBrk="1" hangingPunct="1"/>
            <a:r>
              <a:rPr lang="zh-CN" altLang="en-US" sz="3200" b="1" smtClean="0"/>
              <a:t>源地、注入地</a:t>
            </a:r>
          </a:p>
          <a:p>
            <a:pPr lvl="1" eaLnBrk="1" hangingPunct="1"/>
            <a:r>
              <a:rPr lang="zh-CN" altLang="en-US" sz="3200" b="1" smtClean="0"/>
              <a:t>流经省区和地形区（</a:t>
            </a:r>
            <a:r>
              <a:rPr lang="en-US" altLang="zh-CN" sz="3200" b="1" smtClean="0"/>
              <a:t>11</a:t>
            </a:r>
            <a:r>
              <a:rPr lang="zh-CN" altLang="en-US" sz="3200" b="1" smtClean="0"/>
              <a:t>省、</a:t>
            </a:r>
            <a:r>
              <a:rPr lang="en-US" altLang="zh-CN" sz="3200" b="1" smtClean="0"/>
              <a:t>5</a:t>
            </a:r>
            <a:r>
              <a:rPr lang="zh-CN" altLang="en-US" sz="3200" b="1" smtClean="0"/>
              <a:t>大地形区）</a:t>
            </a:r>
          </a:p>
          <a:p>
            <a:pPr lvl="1" eaLnBrk="1" hangingPunct="1"/>
            <a:r>
              <a:rPr lang="zh-CN" altLang="en-US" sz="3200" b="1" smtClean="0"/>
              <a:t>上、中、下游的划分（各段水文特征）</a:t>
            </a:r>
          </a:p>
          <a:p>
            <a:pPr lvl="1" eaLnBrk="1" hangingPunct="1"/>
            <a:r>
              <a:rPr lang="zh-CN" altLang="en-US" sz="3200" b="1" smtClean="0"/>
              <a:t>支流和湖泊</a:t>
            </a:r>
          </a:p>
          <a:p>
            <a:pPr lvl="1" eaLnBrk="1" hangingPunct="1"/>
            <a:r>
              <a:rPr lang="zh-CN" altLang="en-US" sz="3200" b="1" smtClean="0"/>
              <a:t>主要危害和治理措施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6165304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/>
              <a:t>课本</a:t>
            </a:r>
            <a:r>
              <a:rPr lang="en-US" altLang="zh-CN" smtClean="0"/>
              <a:t>110</a:t>
            </a:r>
            <a:endParaRPr lang="zh-CN" altLang="en-US"/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304800" y="1676400"/>
            <a:ext cx="8458200" cy="5495925"/>
            <a:chOff x="240" y="528"/>
            <a:chExt cx="5328" cy="3462"/>
          </a:xfrm>
        </p:grpSpPr>
        <p:pic>
          <p:nvPicPr>
            <p:cNvPr id="19459" name="Picture 3" descr="6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288" y="1189"/>
              <a:ext cx="5280" cy="2459"/>
            </a:xfrm>
            <a:prstGeom prst="rect">
              <a:avLst/>
            </a:prstGeom>
            <a:noFill/>
          </p:spPr>
        </p:pic>
        <p:sp>
          <p:nvSpPr>
            <p:cNvPr id="19460" name="Freeform 4"/>
            <p:cNvSpPr/>
            <p:nvPr/>
          </p:nvSpPr>
          <p:spPr bwMode="auto">
            <a:xfrm>
              <a:off x="240" y="1200"/>
              <a:ext cx="2256" cy="859"/>
            </a:xfrm>
            <a:custGeom>
              <a:cxnLst>
                <a:cxn ang="0">
                  <a:pos x="70" y="361"/>
                </a:cxn>
                <a:cxn ang="0">
                  <a:pos x="127" y="388"/>
                </a:cxn>
                <a:cxn ang="0">
                  <a:pos x="184" y="391"/>
                </a:cxn>
                <a:cxn ang="0">
                  <a:pos x="226" y="439"/>
                </a:cxn>
                <a:cxn ang="0">
                  <a:pos x="292" y="493"/>
                </a:cxn>
                <a:cxn ang="0">
                  <a:pos x="370" y="523"/>
                </a:cxn>
                <a:cxn ang="0">
                  <a:pos x="460" y="553"/>
                </a:cxn>
                <a:cxn ang="0">
                  <a:pos x="574" y="595"/>
                </a:cxn>
                <a:cxn ang="0">
                  <a:pos x="694" y="619"/>
                </a:cxn>
                <a:cxn ang="0">
                  <a:pos x="742" y="673"/>
                </a:cxn>
                <a:cxn ang="0">
                  <a:pos x="778" y="712"/>
                </a:cxn>
                <a:cxn ang="0">
                  <a:pos x="802" y="802"/>
                </a:cxn>
                <a:cxn ang="0">
                  <a:pos x="856" y="835"/>
                </a:cxn>
                <a:cxn ang="0">
                  <a:pos x="895" y="856"/>
                </a:cxn>
                <a:cxn ang="0">
                  <a:pos x="904" y="805"/>
                </a:cxn>
                <a:cxn ang="0">
                  <a:pos x="946" y="811"/>
                </a:cxn>
                <a:cxn ang="0">
                  <a:pos x="1018" y="826"/>
                </a:cxn>
                <a:cxn ang="0">
                  <a:pos x="1114" y="733"/>
                </a:cxn>
                <a:cxn ang="0">
                  <a:pos x="1135" y="664"/>
                </a:cxn>
                <a:cxn ang="0">
                  <a:pos x="1120" y="619"/>
                </a:cxn>
                <a:cxn ang="0">
                  <a:pos x="1162" y="565"/>
                </a:cxn>
                <a:cxn ang="0">
                  <a:pos x="1189" y="511"/>
                </a:cxn>
                <a:cxn ang="0">
                  <a:pos x="1177" y="409"/>
                </a:cxn>
                <a:cxn ang="0">
                  <a:pos x="1264" y="400"/>
                </a:cxn>
                <a:cxn ang="0">
                  <a:pos x="1294" y="415"/>
                </a:cxn>
                <a:cxn ang="0">
                  <a:pos x="1357" y="472"/>
                </a:cxn>
                <a:cxn ang="0">
                  <a:pos x="1375" y="538"/>
                </a:cxn>
                <a:cxn ang="0">
                  <a:pos x="1372" y="565"/>
                </a:cxn>
                <a:cxn ang="0">
                  <a:pos x="1423" y="607"/>
                </a:cxn>
                <a:cxn ang="0">
                  <a:pos x="1444" y="643"/>
                </a:cxn>
                <a:cxn ang="0">
                  <a:pos x="1510" y="655"/>
                </a:cxn>
                <a:cxn ang="0">
                  <a:pos x="1552" y="664"/>
                </a:cxn>
                <a:cxn ang="0">
                  <a:pos x="1612" y="703"/>
                </a:cxn>
                <a:cxn ang="0">
                  <a:pos x="1633" y="748"/>
                </a:cxn>
                <a:cxn ang="0">
                  <a:pos x="1708" y="721"/>
                </a:cxn>
                <a:cxn ang="0">
                  <a:pos x="1771" y="616"/>
                </a:cxn>
                <a:cxn ang="0">
                  <a:pos x="1840" y="547"/>
                </a:cxn>
                <a:cxn ang="0">
                  <a:pos x="1786" y="499"/>
                </a:cxn>
                <a:cxn ang="0">
                  <a:pos x="1750" y="484"/>
                </a:cxn>
                <a:cxn ang="0">
                  <a:pos x="1714" y="427"/>
                </a:cxn>
                <a:cxn ang="0">
                  <a:pos x="1711" y="382"/>
                </a:cxn>
                <a:cxn ang="0">
                  <a:pos x="1792" y="385"/>
                </a:cxn>
                <a:cxn ang="0">
                  <a:pos x="1867" y="397"/>
                </a:cxn>
                <a:cxn ang="0">
                  <a:pos x="1948" y="412"/>
                </a:cxn>
                <a:cxn ang="0">
                  <a:pos x="1879" y="310"/>
                </a:cxn>
                <a:cxn ang="0">
                  <a:pos x="1933" y="262"/>
                </a:cxn>
                <a:cxn ang="0">
                  <a:pos x="1969" y="190"/>
                </a:cxn>
                <a:cxn ang="0">
                  <a:pos x="2026" y="151"/>
                </a:cxn>
                <a:cxn ang="0">
                  <a:pos x="2062" y="73"/>
                </a:cxn>
                <a:cxn ang="0">
                  <a:pos x="2086" y="7"/>
                </a:cxn>
                <a:cxn ang="0">
                  <a:pos x="2050" y="19"/>
                </a:cxn>
                <a:cxn ang="0">
                  <a:pos x="22" y="7"/>
                </a:cxn>
              </a:cxnLst>
              <a:rect l="0" t="0" r="r" b="b"/>
              <a:pathLst>
                <a:path w="2256" h="859">
                  <a:moveTo>
                    <a:pt x="22" y="349"/>
                  </a:moveTo>
                  <a:cubicBezTo>
                    <a:pt x="88" y="371"/>
                    <a:pt x="0" y="330"/>
                    <a:pt x="70" y="361"/>
                  </a:cubicBezTo>
                  <a:cubicBezTo>
                    <a:pt x="82" y="366"/>
                    <a:pt x="87" y="377"/>
                    <a:pt x="106" y="382"/>
                  </a:cubicBezTo>
                  <a:cubicBezTo>
                    <a:pt x="116" y="387"/>
                    <a:pt x="120" y="388"/>
                    <a:pt x="127" y="388"/>
                  </a:cubicBezTo>
                  <a:cubicBezTo>
                    <a:pt x="134" y="388"/>
                    <a:pt x="142" y="379"/>
                    <a:pt x="151" y="379"/>
                  </a:cubicBezTo>
                  <a:cubicBezTo>
                    <a:pt x="160" y="379"/>
                    <a:pt x="174" y="386"/>
                    <a:pt x="184" y="391"/>
                  </a:cubicBezTo>
                  <a:cubicBezTo>
                    <a:pt x="188" y="397"/>
                    <a:pt x="203" y="401"/>
                    <a:pt x="208" y="406"/>
                  </a:cubicBezTo>
                  <a:cubicBezTo>
                    <a:pt x="219" y="415"/>
                    <a:pt x="226" y="439"/>
                    <a:pt x="226" y="439"/>
                  </a:cubicBezTo>
                  <a:cubicBezTo>
                    <a:pt x="232" y="448"/>
                    <a:pt x="236" y="454"/>
                    <a:pt x="247" y="463"/>
                  </a:cubicBezTo>
                  <a:cubicBezTo>
                    <a:pt x="258" y="472"/>
                    <a:pt x="278" y="485"/>
                    <a:pt x="292" y="493"/>
                  </a:cubicBezTo>
                  <a:cubicBezTo>
                    <a:pt x="305" y="500"/>
                    <a:pt x="320" y="506"/>
                    <a:pt x="334" y="511"/>
                  </a:cubicBezTo>
                  <a:cubicBezTo>
                    <a:pt x="346" y="515"/>
                    <a:pt x="359" y="516"/>
                    <a:pt x="370" y="523"/>
                  </a:cubicBezTo>
                  <a:cubicBezTo>
                    <a:pt x="383" y="528"/>
                    <a:pt x="397" y="530"/>
                    <a:pt x="412" y="535"/>
                  </a:cubicBezTo>
                  <a:cubicBezTo>
                    <a:pt x="427" y="540"/>
                    <a:pt x="447" y="547"/>
                    <a:pt x="460" y="553"/>
                  </a:cubicBezTo>
                  <a:cubicBezTo>
                    <a:pt x="473" y="557"/>
                    <a:pt x="448" y="560"/>
                    <a:pt x="487" y="571"/>
                  </a:cubicBezTo>
                  <a:cubicBezTo>
                    <a:pt x="506" y="578"/>
                    <a:pt x="545" y="590"/>
                    <a:pt x="574" y="595"/>
                  </a:cubicBezTo>
                  <a:cubicBezTo>
                    <a:pt x="603" y="600"/>
                    <a:pt x="641" y="600"/>
                    <a:pt x="661" y="604"/>
                  </a:cubicBezTo>
                  <a:cubicBezTo>
                    <a:pt x="681" y="608"/>
                    <a:pt x="685" y="610"/>
                    <a:pt x="694" y="619"/>
                  </a:cubicBezTo>
                  <a:cubicBezTo>
                    <a:pt x="704" y="626"/>
                    <a:pt x="710" y="652"/>
                    <a:pt x="718" y="661"/>
                  </a:cubicBezTo>
                  <a:cubicBezTo>
                    <a:pt x="726" y="670"/>
                    <a:pt x="734" y="668"/>
                    <a:pt x="742" y="673"/>
                  </a:cubicBezTo>
                  <a:cubicBezTo>
                    <a:pt x="748" y="678"/>
                    <a:pt x="762" y="688"/>
                    <a:pt x="766" y="694"/>
                  </a:cubicBezTo>
                  <a:cubicBezTo>
                    <a:pt x="772" y="701"/>
                    <a:pt x="776" y="699"/>
                    <a:pt x="778" y="712"/>
                  </a:cubicBezTo>
                  <a:cubicBezTo>
                    <a:pt x="782" y="723"/>
                    <a:pt x="777" y="760"/>
                    <a:pt x="781" y="775"/>
                  </a:cubicBezTo>
                  <a:cubicBezTo>
                    <a:pt x="785" y="790"/>
                    <a:pt x="793" y="794"/>
                    <a:pt x="802" y="802"/>
                  </a:cubicBezTo>
                  <a:cubicBezTo>
                    <a:pt x="811" y="810"/>
                    <a:pt x="826" y="817"/>
                    <a:pt x="835" y="823"/>
                  </a:cubicBezTo>
                  <a:cubicBezTo>
                    <a:pt x="842" y="828"/>
                    <a:pt x="849" y="831"/>
                    <a:pt x="856" y="835"/>
                  </a:cubicBezTo>
                  <a:cubicBezTo>
                    <a:pt x="862" y="838"/>
                    <a:pt x="868" y="845"/>
                    <a:pt x="874" y="847"/>
                  </a:cubicBezTo>
                  <a:cubicBezTo>
                    <a:pt x="880" y="850"/>
                    <a:pt x="890" y="859"/>
                    <a:pt x="895" y="856"/>
                  </a:cubicBezTo>
                  <a:cubicBezTo>
                    <a:pt x="903" y="854"/>
                    <a:pt x="896" y="836"/>
                    <a:pt x="904" y="829"/>
                  </a:cubicBezTo>
                  <a:cubicBezTo>
                    <a:pt x="906" y="821"/>
                    <a:pt x="901" y="811"/>
                    <a:pt x="904" y="805"/>
                  </a:cubicBezTo>
                  <a:cubicBezTo>
                    <a:pt x="907" y="799"/>
                    <a:pt x="915" y="792"/>
                    <a:pt x="922" y="793"/>
                  </a:cubicBezTo>
                  <a:cubicBezTo>
                    <a:pt x="929" y="794"/>
                    <a:pt x="934" y="805"/>
                    <a:pt x="946" y="811"/>
                  </a:cubicBezTo>
                  <a:cubicBezTo>
                    <a:pt x="958" y="815"/>
                    <a:pt x="969" y="829"/>
                    <a:pt x="991" y="829"/>
                  </a:cubicBezTo>
                  <a:cubicBezTo>
                    <a:pt x="1003" y="831"/>
                    <a:pt x="1008" y="833"/>
                    <a:pt x="1018" y="826"/>
                  </a:cubicBezTo>
                  <a:cubicBezTo>
                    <a:pt x="1028" y="819"/>
                    <a:pt x="1035" y="799"/>
                    <a:pt x="1051" y="784"/>
                  </a:cubicBezTo>
                  <a:cubicBezTo>
                    <a:pt x="1079" y="765"/>
                    <a:pt x="1108" y="764"/>
                    <a:pt x="1114" y="733"/>
                  </a:cubicBezTo>
                  <a:cubicBezTo>
                    <a:pt x="1125" y="721"/>
                    <a:pt x="1107" y="734"/>
                    <a:pt x="1108" y="715"/>
                  </a:cubicBezTo>
                  <a:cubicBezTo>
                    <a:pt x="1111" y="704"/>
                    <a:pt x="1133" y="680"/>
                    <a:pt x="1135" y="664"/>
                  </a:cubicBezTo>
                  <a:cubicBezTo>
                    <a:pt x="1137" y="648"/>
                    <a:pt x="1125" y="623"/>
                    <a:pt x="1123" y="616"/>
                  </a:cubicBezTo>
                  <a:cubicBezTo>
                    <a:pt x="1121" y="609"/>
                    <a:pt x="1118" y="625"/>
                    <a:pt x="1120" y="619"/>
                  </a:cubicBezTo>
                  <a:cubicBezTo>
                    <a:pt x="1124" y="608"/>
                    <a:pt x="1124" y="582"/>
                    <a:pt x="1135" y="577"/>
                  </a:cubicBezTo>
                  <a:cubicBezTo>
                    <a:pt x="1144" y="572"/>
                    <a:pt x="1159" y="574"/>
                    <a:pt x="1162" y="565"/>
                  </a:cubicBezTo>
                  <a:cubicBezTo>
                    <a:pt x="1170" y="558"/>
                    <a:pt x="1160" y="532"/>
                    <a:pt x="1165" y="523"/>
                  </a:cubicBezTo>
                  <a:cubicBezTo>
                    <a:pt x="1170" y="514"/>
                    <a:pt x="1189" y="524"/>
                    <a:pt x="1189" y="511"/>
                  </a:cubicBezTo>
                  <a:cubicBezTo>
                    <a:pt x="1189" y="498"/>
                    <a:pt x="1167" y="459"/>
                    <a:pt x="1165" y="442"/>
                  </a:cubicBezTo>
                  <a:cubicBezTo>
                    <a:pt x="1163" y="425"/>
                    <a:pt x="1170" y="416"/>
                    <a:pt x="1177" y="409"/>
                  </a:cubicBezTo>
                  <a:cubicBezTo>
                    <a:pt x="1179" y="403"/>
                    <a:pt x="1204" y="399"/>
                    <a:pt x="1210" y="397"/>
                  </a:cubicBezTo>
                  <a:cubicBezTo>
                    <a:pt x="1230" y="399"/>
                    <a:pt x="1246" y="390"/>
                    <a:pt x="1264" y="400"/>
                  </a:cubicBezTo>
                  <a:cubicBezTo>
                    <a:pt x="1278" y="404"/>
                    <a:pt x="1280" y="402"/>
                    <a:pt x="1288" y="409"/>
                  </a:cubicBezTo>
                  <a:cubicBezTo>
                    <a:pt x="1293" y="411"/>
                    <a:pt x="1290" y="409"/>
                    <a:pt x="1294" y="415"/>
                  </a:cubicBezTo>
                  <a:cubicBezTo>
                    <a:pt x="1298" y="421"/>
                    <a:pt x="1305" y="436"/>
                    <a:pt x="1315" y="445"/>
                  </a:cubicBezTo>
                  <a:cubicBezTo>
                    <a:pt x="1320" y="459"/>
                    <a:pt x="1353" y="460"/>
                    <a:pt x="1357" y="472"/>
                  </a:cubicBezTo>
                  <a:cubicBezTo>
                    <a:pt x="1364" y="484"/>
                    <a:pt x="1357" y="509"/>
                    <a:pt x="1360" y="520"/>
                  </a:cubicBezTo>
                  <a:cubicBezTo>
                    <a:pt x="1362" y="531"/>
                    <a:pt x="1373" y="533"/>
                    <a:pt x="1375" y="538"/>
                  </a:cubicBezTo>
                  <a:cubicBezTo>
                    <a:pt x="1378" y="546"/>
                    <a:pt x="1381" y="564"/>
                    <a:pt x="1381" y="568"/>
                  </a:cubicBezTo>
                  <a:cubicBezTo>
                    <a:pt x="1381" y="572"/>
                    <a:pt x="1369" y="559"/>
                    <a:pt x="1372" y="565"/>
                  </a:cubicBezTo>
                  <a:cubicBezTo>
                    <a:pt x="1375" y="569"/>
                    <a:pt x="1387" y="595"/>
                    <a:pt x="1399" y="604"/>
                  </a:cubicBezTo>
                  <a:cubicBezTo>
                    <a:pt x="1407" y="611"/>
                    <a:pt x="1416" y="605"/>
                    <a:pt x="1423" y="607"/>
                  </a:cubicBezTo>
                  <a:cubicBezTo>
                    <a:pt x="1430" y="609"/>
                    <a:pt x="1441" y="613"/>
                    <a:pt x="1444" y="619"/>
                  </a:cubicBezTo>
                  <a:cubicBezTo>
                    <a:pt x="1449" y="623"/>
                    <a:pt x="1438" y="640"/>
                    <a:pt x="1444" y="643"/>
                  </a:cubicBezTo>
                  <a:cubicBezTo>
                    <a:pt x="1451" y="647"/>
                    <a:pt x="1477" y="669"/>
                    <a:pt x="1486" y="670"/>
                  </a:cubicBezTo>
                  <a:cubicBezTo>
                    <a:pt x="1497" y="672"/>
                    <a:pt x="1503" y="659"/>
                    <a:pt x="1510" y="655"/>
                  </a:cubicBezTo>
                  <a:cubicBezTo>
                    <a:pt x="1522" y="659"/>
                    <a:pt x="1528" y="643"/>
                    <a:pt x="1528" y="643"/>
                  </a:cubicBezTo>
                  <a:cubicBezTo>
                    <a:pt x="1534" y="645"/>
                    <a:pt x="1536" y="649"/>
                    <a:pt x="1552" y="664"/>
                  </a:cubicBezTo>
                  <a:cubicBezTo>
                    <a:pt x="1560" y="674"/>
                    <a:pt x="1569" y="697"/>
                    <a:pt x="1579" y="703"/>
                  </a:cubicBezTo>
                  <a:cubicBezTo>
                    <a:pt x="1589" y="709"/>
                    <a:pt x="1608" y="696"/>
                    <a:pt x="1612" y="703"/>
                  </a:cubicBezTo>
                  <a:cubicBezTo>
                    <a:pt x="1616" y="710"/>
                    <a:pt x="1600" y="741"/>
                    <a:pt x="1603" y="748"/>
                  </a:cubicBezTo>
                  <a:cubicBezTo>
                    <a:pt x="1605" y="755"/>
                    <a:pt x="1625" y="754"/>
                    <a:pt x="1633" y="748"/>
                  </a:cubicBezTo>
                  <a:cubicBezTo>
                    <a:pt x="1641" y="742"/>
                    <a:pt x="1642" y="713"/>
                    <a:pt x="1654" y="709"/>
                  </a:cubicBezTo>
                  <a:cubicBezTo>
                    <a:pt x="1666" y="705"/>
                    <a:pt x="1693" y="721"/>
                    <a:pt x="1708" y="721"/>
                  </a:cubicBezTo>
                  <a:cubicBezTo>
                    <a:pt x="1723" y="721"/>
                    <a:pt x="1734" y="726"/>
                    <a:pt x="1744" y="709"/>
                  </a:cubicBezTo>
                  <a:cubicBezTo>
                    <a:pt x="1752" y="684"/>
                    <a:pt x="1743" y="625"/>
                    <a:pt x="1771" y="616"/>
                  </a:cubicBezTo>
                  <a:cubicBezTo>
                    <a:pt x="1783" y="612"/>
                    <a:pt x="1804" y="588"/>
                    <a:pt x="1816" y="586"/>
                  </a:cubicBezTo>
                  <a:cubicBezTo>
                    <a:pt x="1828" y="568"/>
                    <a:pt x="1861" y="573"/>
                    <a:pt x="1840" y="547"/>
                  </a:cubicBezTo>
                  <a:cubicBezTo>
                    <a:pt x="1835" y="541"/>
                    <a:pt x="1827" y="507"/>
                    <a:pt x="1819" y="505"/>
                  </a:cubicBezTo>
                  <a:cubicBezTo>
                    <a:pt x="1797" y="499"/>
                    <a:pt x="1806" y="512"/>
                    <a:pt x="1786" y="499"/>
                  </a:cubicBezTo>
                  <a:cubicBezTo>
                    <a:pt x="1779" y="488"/>
                    <a:pt x="1769" y="498"/>
                    <a:pt x="1762" y="487"/>
                  </a:cubicBezTo>
                  <a:cubicBezTo>
                    <a:pt x="1756" y="484"/>
                    <a:pt x="1756" y="488"/>
                    <a:pt x="1750" y="484"/>
                  </a:cubicBezTo>
                  <a:cubicBezTo>
                    <a:pt x="1744" y="480"/>
                    <a:pt x="1732" y="472"/>
                    <a:pt x="1726" y="463"/>
                  </a:cubicBezTo>
                  <a:cubicBezTo>
                    <a:pt x="1720" y="454"/>
                    <a:pt x="1717" y="436"/>
                    <a:pt x="1714" y="427"/>
                  </a:cubicBezTo>
                  <a:cubicBezTo>
                    <a:pt x="1712" y="421"/>
                    <a:pt x="1705" y="415"/>
                    <a:pt x="1708" y="409"/>
                  </a:cubicBezTo>
                  <a:cubicBezTo>
                    <a:pt x="1711" y="403"/>
                    <a:pt x="1705" y="383"/>
                    <a:pt x="1711" y="382"/>
                  </a:cubicBezTo>
                  <a:cubicBezTo>
                    <a:pt x="1722" y="379"/>
                    <a:pt x="1757" y="387"/>
                    <a:pt x="1774" y="388"/>
                  </a:cubicBezTo>
                  <a:cubicBezTo>
                    <a:pt x="1787" y="388"/>
                    <a:pt x="1785" y="385"/>
                    <a:pt x="1792" y="385"/>
                  </a:cubicBezTo>
                  <a:cubicBezTo>
                    <a:pt x="1799" y="385"/>
                    <a:pt x="1804" y="389"/>
                    <a:pt x="1816" y="391"/>
                  </a:cubicBezTo>
                  <a:cubicBezTo>
                    <a:pt x="1829" y="390"/>
                    <a:pt x="1847" y="403"/>
                    <a:pt x="1867" y="397"/>
                  </a:cubicBezTo>
                  <a:cubicBezTo>
                    <a:pt x="1882" y="402"/>
                    <a:pt x="1893" y="422"/>
                    <a:pt x="1906" y="424"/>
                  </a:cubicBezTo>
                  <a:cubicBezTo>
                    <a:pt x="1919" y="426"/>
                    <a:pt x="1942" y="424"/>
                    <a:pt x="1948" y="412"/>
                  </a:cubicBezTo>
                  <a:cubicBezTo>
                    <a:pt x="1954" y="400"/>
                    <a:pt x="1950" y="369"/>
                    <a:pt x="1939" y="352"/>
                  </a:cubicBezTo>
                  <a:cubicBezTo>
                    <a:pt x="1912" y="325"/>
                    <a:pt x="1856" y="332"/>
                    <a:pt x="1879" y="310"/>
                  </a:cubicBezTo>
                  <a:cubicBezTo>
                    <a:pt x="1872" y="301"/>
                    <a:pt x="1867" y="314"/>
                    <a:pt x="1891" y="289"/>
                  </a:cubicBezTo>
                  <a:cubicBezTo>
                    <a:pt x="1900" y="281"/>
                    <a:pt x="1921" y="273"/>
                    <a:pt x="1933" y="262"/>
                  </a:cubicBezTo>
                  <a:cubicBezTo>
                    <a:pt x="1945" y="251"/>
                    <a:pt x="1960" y="235"/>
                    <a:pt x="1966" y="223"/>
                  </a:cubicBezTo>
                  <a:cubicBezTo>
                    <a:pt x="1972" y="211"/>
                    <a:pt x="1963" y="202"/>
                    <a:pt x="1969" y="190"/>
                  </a:cubicBezTo>
                  <a:cubicBezTo>
                    <a:pt x="1975" y="178"/>
                    <a:pt x="1996" y="154"/>
                    <a:pt x="2005" y="148"/>
                  </a:cubicBezTo>
                  <a:cubicBezTo>
                    <a:pt x="2015" y="139"/>
                    <a:pt x="2017" y="156"/>
                    <a:pt x="2026" y="151"/>
                  </a:cubicBezTo>
                  <a:cubicBezTo>
                    <a:pt x="2035" y="146"/>
                    <a:pt x="2056" y="128"/>
                    <a:pt x="2062" y="115"/>
                  </a:cubicBezTo>
                  <a:cubicBezTo>
                    <a:pt x="2068" y="102"/>
                    <a:pt x="2059" y="85"/>
                    <a:pt x="2062" y="73"/>
                  </a:cubicBezTo>
                  <a:cubicBezTo>
                    <a:pt x="2064" y="61"/>
                    <a:pt x="2080" y="43"/>
                    <a:pt x="2080" y="43"/>
                  </a:cubicBezTo>
                  <a:cubicBezTo>
                    <a:pt x="2082" y="31"/>
                    <a:pt x="2090" y="19"/>
                    <a:pt x="2086" y="7"/>
                  </a:cubicBezTo>
                  <a:cubicBezTo>
                    <a:pt x="2084" y="0"/>
                    <a:pt x="2081" y="23"/>
                    <a:pt x="2074" y="25"/>
                  </a:cubicBezTo>
                  <a:cubicBezTo>
                    <a:pt x="2066" y="28"/>
                    <a:pt x="2058" y="20"/>
                    <a:pt x="2050" y="19"/>
                  </a:cubicBezTo>
                  <a:cubicBezTo>
                    <a:pt x="1986" y="11"/>
                    <a:pt x="2256" y="3"/>
                    <a:pt x="1918" y="1"/>
                  </a:cubicBezTo>
                  <a:lnTo>
                    <a:pt x="22" y="7"/>
                  </a:lnTo>
                  <a:lnTo>
                    <a:pt x="22" y="34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1" name="Freeform 5"/>
            <p:cNvSpPr/>
            <p:nvPr/>
          </p:nvSpPr>
          <p:spPr bwMode="auto">
            <a:xfrm>
              <a:off x="282" y="2870"/>
              <a:ext cx="1223" cy="769"/>
            </a:xfrm>
            <a:custGeom>
              <a:cxnLst>
                <a:cxn ang="0">
                  <a:pos x="0" y="205"/>
                </a:cxn>
                <a:cxn ang="0">
                  <a:pos x="56" y="157"/>
                </a:cxn>
                <a:cxn ang="0">
                  <a:pos x="80" y="149"/>
                </a:cxn>
                <a:cxn ang="0">
                  <a:pos x="108" y="141"/>
                </a:cxn>
                <a:cxn ang="0">
                  <a:pos x="140" y="165"/>
                </a:cxn>
                <a:cxn ang="0">
                  <a:pos x="156" y="165"/>
                </a:cxn>
                <a:cxn ang="0">
                  <a:pos x="168" y="169"/>
                </a:cxn>
                <a:cxn ang="0">
                  <a:pos x="252" y="177"/>
                </a:cxn>
                <a:cxn ang="0">
                  <a:pos x="288" y="205"/>
                </a:cxn>
                <a:cxn ang="0">
                  <a:pos x="332" y="249"/>
                </a:cxn>
                <a:cxn ang="0">
                  <a:pos x="356" y="289"/>
                </a:cxn>
                <a:cxn ang="0">
                  <a:pos x="372" y="337"/>
                </a:cxn>
                <a:cxn ang="0">
                  <a:pos x="380" y="365"/>
                </a:cxn>
                <a:cxn ang="0">
                  <a:pos x="420" y="357"/>
                </a:cxn>
                <a:cxn ang="0">
                  <a:pos x="448" y="345"/>
                </a:cxn>
                <a:cxn ang="0">
                  <a:pos x="468" y="341"/>
                </a:cxn>
                <a:cxn ang="0">
                  <a:pos x="492" y="337"/>
                </a:cxn>
                <a:cxn ang="0">
                  <a:pos x="524" y="309"/>
                </a:cxn>
                <a:cxn ang="0">
                  <a:pos x="592" y="289"/>
                </a:cxn>
                <a:cxn ang="0">
                  <a:pos x="660" y="273"/>
                </a:cxn>
                <a:cxn ang="0">
                  <a:pos x="696" y="273"/>
                </a:cxn>
                <a:cxn ang="0">
                  <a:pos x="716" y="273"/>
                </a:cxn>
                <a:cxn ang="0">
                  <a:pos x="748" y="265"/>
                </a:cxn>
                <a:cxn ang="0">
                  <a:pos x="772" y="245"/>
                </a:cxn>
                <a:cxn ang="0">
                  <a:pos x="784" y="217"/>
                </a:cxn>
                <a:cxn ang="0">
                  <a:pos x="820" y="193"/>
                </a:cxn>
                <a:cxn ang="0">
                  <a:pos x="852" y="157"/>
                </a:cxn>
                <a:cxn ang="0">
                  <a:pos x="880" y="133"/>
                </a:cxn>
                <a:cxn ang="0">
                  <a:pos x="920" y="157"/>
                </a:cxn>
                <a:cxn ang="0">
                  <a:pos x="1000" y="133"/>
                </a:cxn>
                <a:cxn ang="0">
                  <a:pos x="1036" y="117"/>
                </a:cxn>
                <a:cxn ang="0">
                  <a:pos x="1060" y="93"/>
                </a:cxn>
                <a:cxn ang="0">
                  <a:pos x="1072" y="85"/>
                </a:cxn>
                <a:cxn ang="0">
                  <a:pos x="1100" y="57"/>
                </a:cxn>
                <a:cxn ang="0">
                  <a:pos x="1124" y="37"/>
                </a:cxn>
                <a:cxn ang="0">
                  <a:pos x="1148" y="5"/>
                </a:cxn>
                <a:cxn ang="0">
                  <a:pos x="1184" y="5"/>
                </a:cxn>
                <a:cxn ang="0">
                  <a:pos x="1196" y="37"/>
                </a:cxn>
                <a:cxn ang="0">
                  <a:pos x="1220" y="89"/>
                </a:cxn>
                <a:cxn ang="0">
                  <a:pos x="1212" y="161"/>
                </a:cxn>
                <a:cxn ang="0">
                  <a:pos x="1208" y="253"/>
                </a:cxn>
                <a:cxn ang="0">
                  <a:pos x="1168" y="337"/>
                </a:cxn>
                <a:cxn ang="0">
                  <a:pos x="1128" y="377"/>
                </a:cxn>
                <a:cxn ang="0">
                  <a:pos x="1108" y="409"/>
                </a:cxn>
                <a:cxn ang="0">
                  <a:pos x="1092" y="453"/>
                </a:cxn>
                <a:cxn ang="0">
                  <a:pos x="1072" y="529"/>
                </a:cxn>
                <a:cxn ang="0">
                  <a:pos x="1056" y="593"/>
                </a:cxn>
                <a:cxn ang="0">
                  <a:pos x="1048" y="625"/>
                </a:cxn>
                <a:cxn ang="0">
                  <a:pos x="1044" y="641"/>
                </a:cxn>
                <a:cxn ang="0">
                  <a:pos x="1052" y="681"/>
                </a:cxn>
                <a:cxn ang="0">
                  <a:pos x="1052" y="733"/>
                </a:cxn>
                <a:cxn ang="0">
                  <a:pos x="1024" y="769"/>
                </a:cxn>
              </a:cxnLst>
              <a:rect l="0" t="0" r="r" b="b"/>
              <a:pathLst>
                <a:path w="1223" h="769">
                  <a:moveTo>
                    <a:pt x="0" y="205"/>
                  </a:moveTo>
                  <a:cubicBezTo>
                    <a:pt x="9" y="198"/>
                    <a:pt x="43" y="166"/>
                    <a:pt x="56" y="157"/>
                  </a:cubicBezTo>
                  <a:cubicBezTo>
                    <a:pt x="69" y="148"/>
                    <a:pt x="71" y="152"/>
                    <a:pt x="80" y="149"/>
                  </a:cubicBezTo>
                  <a:cubicBezTo>
                    <a:pt x="88" y="148"/>
                    <a:pt x="97" y="140"/>
                    <a:pt x="108" y="141"/>
                  </a:cubicBezTo>
                  <a:cubicBezTo>
                    <a:pt x="118" y="144"/>
                    <a:pt x="132" y="161"/>
                    <a:pt x="140" y="165"/>
                  </a:cubicBezTo>
                  <a:cubicBezTo>
                    <a:pt x="145" y="166"/>
                    <a:pt x="152" y="162"/>
                    <a:pt x="156" y="165"/>
                  </a:cubicBezTo>
                  <a:cubicBezTo>
                    <a:pt x="159" y="168"/>
                    <a:pt x="164" y="168"/>
                    <a:pt x="168" y="169"/>
                  </a:cubicBezTo>
                  <a:cubicBezTo>
                    <a:pt x="192" y="173"/>
                    <a:pt x="228" y="174"/>
                    <a:pt x="252" y="177"/>
                  </a:cubicBezTo>
                  <a:cubicBezTo>
                    <a:pt x="298" y="192"/>
                    <a:pt x="244" y="161"/>
                    <a:pt x="288" y="205"/>
                  </a:cubicBezTo>
                  <a:cubicBezTo>
                    <a:pt x="301" y="217"/>
                    <a:pt x="321" y="235"/>
                    <a:pt x="332" y="249"/>
                  </a:cubicBezTo>
                  <a:cubicBezTo>
                    <a:pt x="343" y="263"/>
                    <a:pt x="349" y="274"/>
                    <a:pt x="356" y="289"/>
                  </a:cubicBezTo>
                  <a:cubicBezTo>
                    <a:pt x="358" y="300"/>
                    <a:pt x="362" y="329"/>
                    <a:pt x="372" y="337"/>
                  </a:cubicBezTo>
                  <a:cubicBezTo>
                    <a:pt x="377" y="346"/>
                    <a:pt x="372" y="362"/>
                    <a:pt x="380" y="365"/>
                  </a:cubicBezTo>
                  <a:cubicBezTo>
                    <a:pt x="388" y="368"/>
                    <a:pt x="409" y="360"/>
                    <a:pt x="420" y="357"/>
                  </a:cubicBezTo>
                  <a:cubicBezTo>
                    <a:pt x="432" y="356"/>
                    <a:pt x="437" y="349"/>
                    <a:pt x="448" y="345"/>
                  </a:cubicBezTo>
                  <a:cubicBezTo>
                    <a:pt x="453" y="343"/>
                    <a:pt x="463" y="343"/>
                    <a:pt x="468" y="341"/>
                  </a:cubicBezTo>
                  <a:cubicBezTo>
                    <a:pt x="475" y="338"/>
                    <a:pt x="484" y="339"/>
                    <a:pt x="492" y="337"/>
                  </a:cubicBezTo>
                  <a:cubicBezTo>
                    <a:pt x="525" y="330"/>
                    <a:pt x="490" y="321"/>
                    <a:pt x="524" y="309"/>
                  </a:cubicBezTo>
                  <a:cubicBezTo>
                    <a:pt x="538" y="304"/>
                    <a:pt x="580" y="291"/>
                    <a:pt x="592" y="289"/>
                  </a:cubicBezTo>
                  <a:cubicBezTo>
                    <a:pt x="619" y="284"/>
                    <a:pt x="634" y="280"/>
                    <a:pt x="660" y="273"/>
                  </a:cubicBezTo>
                  <a:cubicBezTo>
                    <a:pt x="671" y="270"/>
                    <a:pt x="696" y="273"/>
                    <a:pt x="696" y="273"/>
                  </a:cubicBezTo>
                  <a:cubicBezTo>
                    <a:pt x="701" y="269"/>
                    <a:pt x="710" y="276"/>
                    <a:pt x="716" y="273"/>
                  </a:cubicBezTo>
                  <a:cubicBezTo>
                    <a:pt x="726" y="269"/>
                    <a:pt x="748" y="265"/>
                    <a:pt x="748" y="265"/>
                  </a:cubicBezTo>
                  <a:cubicBezTo>
                    <a:pt x="755" y="258"/>
                    <a:pt x="765" y="252"/>
                    <a:pt x="772" y="245"/>
                  </a:cubicBezTo>
                  <a:cubicBezTo>
                    <a:pt x="779" y="237"/>
                    <a:pt x="776" y="226"/>
                    <a:pt x="784" y="217"/>
                  </a:cubicBezTo>
                  <a:cubicBezTo>
                    <a:pt x="792" y="208"/>
                    <a:pt x="809" y="203"/>
                    <a:pt x="820" y="193"/>
                  </a:cubicBezTo>
                  <a:cubicBezTo>
                    <a:pt x="836" y="188"/>
                    <a:pt x="852" y="157"/>
                    <a:pt x="852" y="157"/>
                  </a:cubicBezTo>
                  <a:cubicBezTo>
                    <a:pt x="873" y="143"/>
                    <a:pt x="870" y="157"/>
                    <a:pt x="880" y="133"/>
                  </a:cubicBezTo>
                  <a:cubicBezTo>
                    <a:pt x="891" y="129"/>
                    <a:pt x="898" y="156"/>
                    <a:pt x="920" y="157"/>
                  </a:cubicBezTo>
                  <a:cubicBezTo>
                    <a:pt x="940" y="157"/>
                    <a:pt x="981" y="140"/>
                    <a:pt x="1000" y="133"/>
                  </a:cubicBezTo>
                  <a:cubicBezTo>
                    <a:pt x="1018" y="106"/>
                    <a:pt x="1007" y="140"/>
                    <a:pt x="1036" y="117"/>
                  </a:cubicBezTo>
                  <a:cubicBezTo>
                    <a:pt x="1045" y="110"/>
                    <a:pt x="1051" y="99"/>
                    <a:pt x="1060" y="93"/>
                  </a:cubicBezTo>
                  <a:cubicBezTo>
                    <a:pt x="1064" y="90"/>
                    <a:pt x="1068" y="88"/>
                    <a:pt x="1072" y="85"/>
                  </a:cubicBezTo>
                  <a:cubicBezTo>
                    <a:pt x="1090" y="57"/>
                    <a:pt x="1079" y="64"/>
                    <a:pt x="1100" y="57"/>
                  </a:cubicBezTo>
                  <a:cubicBezTo>
                    <a:pt x="1107" y="50"/>
                    <a:pt x="1117" y="45"/>
                    <a:pt x="1124" y="37"/>
                  </a:cubicBezTo>
                  <a:cubicBezTo>
                    <a:pt x="1137" y="21"/>
                    <a:pt x="1128" y="12"/>
                    <a:pt x="1148" y="5"/>
                  </a:cubicBezTo>
                  <a:cubicBezTo>
                    <a:pt x="1156" y="1"/>
                    <a:pt x="1176" y="0"/>
                    <a:pt x="1184" y="5"/>
                  </a:cubicBezTo>
                  <a:cubicBezTo>
                    <a:pt x="1192" y="10"/>
                    <a:pt x="1190" y="23"/>
                    <a:pt x="1196" y="37"/>
                  </a:cubicBezTo>
                  <a:cubicBezTo>
                    <a:pt x="1201" y="52"/>
                    <a:pt x="1216" y="73"/>
                    <a:pt x="1220" y="89"/>
                  </a:cubicBezTo>
                  <a:cubicBezTo>
                    <a:pt x="1223" y="120"/>
                    <a:pt x="1205" y="131"/>
                    <a:pt x="1212" y="161"/>
                  </a:cubicBezTo>
                  <a:cubicBezTo>
                    <a:pt x="1210" y="190"/>
                    <a:pt x="1221" y="227"/>
                    <a:pt x="1208" y="253"/>
                  </a:cubicBezTo>
                  <a:cubicBezTo>
                    <a:pt x="1196" y="278"/>
                    <a:pt x="1184" y="315"/>
                    <a:pt x="1168" y="337"/>
                  </a:cubicBezTo>
                  <a:cubicBezTo>
                    <a:pt x="1156" y="358"/>
                    <a:pt x="1138" y="365"/>
                    <a:pt x="1128" y="377"/>
                  </a:cubicBezTo>
                  <a:cubicBezTo>
                    <a:pt x="1118" y="389"/>
                    <a:pt x="1114" y="396"/>
                    <a:pt x="1108" y="409"/>
                  </a:cubicBezTo>
                  <a:cubicBezTo>
                    <a:pt x="1099" y="422"/>
                    <a:pt x="1097" y="438"/>
                    <a:pt x="1092" y="453"/>
                  </a:cubicBezTo>
                  <a:cubicBezTo>
                    <a:pt x="1088" y="472"/>
                    <a:pt x="1078" y="506"/>
                    <a:pt x="1072" y="529"/>
                  </a:cubicBezTo>
                  <a:cubicBezTo>
                    <a:pt x="1066" y="552"/>
                    <a:pt x="1060" y="577"/>
                    <a:pt x="1056" y="593"/>
                  </a:cubicBezTo>
                  <a:cubicBezTo>
                    <a:pt x="1053" y="604"/>
                    <a:pt x="1051" y="614"/>
                    <a:pt x="1048" y="625"/>
                  </a:cubicBezTo>
                  <a:cubicBezTo>
                    <a:pt x="1047" y="630"/>
                    <a:pt x="1044" y="641"/>
                    <a:pt x="1044" y="641"/>
                  </a:cubicBezTo>
                  <a:cubicBezTo>
                    <a:pt x="1043" y="651"/>
                    <a:pt x="1055" y="660"/>
                    <a:pt x="1052" y="681"/>
                  </a:cubicBezTo>
                  <a:cubicBezTo>
                    <a:pt x="1053" y="696"/>
                    <a:pt x="1057" y="718"/>
                    <a:pt x="1052" y="733"/>
                  </a:cubicBezTo>
                  <a:cubicBezTo>
                    <a:pt x="1047" y="748"/>
                    <a:pt x="1030" y="762"/>
                    <a:pt x="1024" y="769"/>
                  </a:cubicBez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2" name="Freeform 6"/>
            <p:cNvSpPr/>
            <p:nvPr/>
          </p:nvSpPr>
          <p:spPr bwMode="auto">
            <a:xfrm>
              <a:off x="262" y="1533"/>
              <a:ext cx="1337" cy="1811"/>
            </a:xfrm>
            <a:custGeom>
              <a:cxnLst>
                <a:cxn ang="0">
                  <a:pos x="8" y="4"/>
                </a:cxn>
                <a:cxn ang="0">
                  <a:pos x="104" y="54"/>
                </a:cxn>
                <a:cxn ang="0">
                  <a:pos x="218" y="122"/>
                </a:cxn>
                <a:cxn ang="0">
                  <a:pos x="336" y="184"/>
                </a:cxn>
                <a:cxn ang="0">
                  <a:pos x="484" y="246"/>
                </a:cxn>
                <a:cxn ang="0">
                  <a:pos x="676" y="294"/>
                </a:cxn>
                <a:cxn ang="0">
                  <a:pos x="758" y="382"/>
                </a:cxn>
                <a:cxn ang="0">
                  <a:pos x="862" y="516"/>
                </a:cxn>
                <a:cxn ang="0">
                  <a:pos x="878" y="492"/>
                </a:cxn>
                <a:cxn ang="0">
                  <a:pos x="930" y="480"/>
                </a:cxn>
                <a:cxn ang="0">
                  <a:pos x="992" y="498"/>
                </a:cxn>
                <a:cxn ang="0">
                  <a:pos x="1030" y="446"/>
                </a:cxn>
                <a:cxn ang="0">
                  <a:pos x="1084" y="412"/>
                </a:cxn>
                <a:cxn ang="0">
                  <a:pos x="1108" y="348"/>
                </a:cxn>
                <a:cxn ang="0">
                  <a:pos x="1116" y="328"/>
                </a:cxn>
                <a:cxn ang="0">
                  <a:pos x="1212" y="398"/>
                </a:cxn>
                <a:cxn ang="0">
                  <a:pos x="1248" y="484"/>
                </a:cxn>
                <a:cxn ang="0">
                  <a:pos x="1284" y="568"/>
                </a:cxn>
                <a:cxn ang="0">
                  <a:pos x="1302" y="606"/>
                </a:cxn>
                <a:cxn ang="0">
                  <a:pos x="1256" y="670"/>
                </a:cxn>
                <a:cxn ang="0">
                  <a:pos x="1268" y="742"/>
                </a:cxn>
                <a:cxn ang="0">
                  <a:pos x="1316" y="836"/>
                </a:cxn>
                <a:cxn ang="0">
                  <a:pos x="1324" y="982"/>
                </a:cxn>
                <a:cxn ang="0">
                  <a:pos x="1288" y="1080"/>
                </a:cxn>
                <a:cxn ang="0">
                  <a:pos x="1264" y="1124"/>
                </a:cxn>
                <a:cxn ang="0">
                  <a:pos x="1206" y="1118"/>
                </a:cxn>
                <a:cxn ang="0">
                  <a:pos x="1188" y="1168"/>
                </a:cxn>
                <a:cxn ang="0">
                  <a:pos x="1206" y="1214"/>
                </a:cxn>
                <a:cxn ang="0">
                  <a:pos x="1184" y="1254"/>
                </a:cxn>
                <a:cxn ang="0">
                  <a:pos x="1172" y="1324"/>
                </a:cxn>
                <a:cxn ang="0">
                  <a:pos x="1116" y="1390"/>
                </a:cxn>
                <a:cxn ang="0">
                  <a:pos x="1070" y="1456"/>
                </a:cxn>
                <a:cxn ang="0">
                  <a:pos x="1008" y="1476"/>
                </a:cxn>
                <a:cxn ang="0">
                  <a:pos x="944" y="1500"/>
                </a:cxn>
                <a:cxn ang="0">
                  <a:pos x="844" y="1512"/>
                </a:cxn>
                <a:cxn ang="0">
                  <a:pos x="774" y="1600"/>
                </a:cxn>
                <a:cxn ang="0">
                  <a:pos x="662" y="1614"/>
                </a:cxn>
                <a:cxn ang="0">
                  <a:pos x="562" y="1638"/>
                </a:cxn>
                <a:cxn ang="0">
                  <a:pos x="414" y="1700"/>
                </a:cxn>
                <a:cxn ang="0">
                  <a:pos x="364" y="1602"/>
                </a:cxn>
                <a:cxn ang="0">
                  <a:pos x="324" y="1562"/>
                </a:cxn>
                <a:cxn ang="0">
                  <a:pos x="254" y="1514"/>
                </a:cxn>
                <a:cxn ang="0">
                  <a:pos x="164" y="1512"/>
                </a:cxn>
                <a:cxn ang="0">
                  <a:pos x="90" y="1482"/>
                </a:cxn>
                <a:cxn ang="0">
                  <a:pos x="4" y="1556"/>
                </a:cxn>
                <a:cxn ang="0">
                  <a:pos x="4" y="1556"/>
                </a:cxn>
                <a:cxn ang="0">
                  <a:pos x="0" y="4"/>
                </a:cxn>
              </a:cxnLst>
              <a:rect l="0" t="0" r="r" b="b"/>
              <a:pathLst>
                <a:path w="1337" h="1811">
                  <a:moveTo>
                    <a:pt x="0" y="4"/>
                  </a:moveTo>
                  <a:cubicBezTo>
                    <a:pt x="2" y="10"/>
                    <a:pt x="3" y="0"/>
                    <a:pt x="8" y="4"/>
                  </a:cubicBezTo>
                  <a:cubicBezTo>
                    <a:pt x="17" y="9"/>
                    <a:pt x="42" y="34"/>
                    <a:pt x="70" y="44"/>
                  </a:cubicBezTo>
                  <a:cubicBezTo>
                    <a:pt x="86" y="52"/>
                    <a:pt x="87" y="51"/>
                    <a:pt x="104" y="54"/>
                  </a:cubicBezTo>
                  <a:cubicBezTo>
                    <a:pt x="121" y="57"/>
                    <a:pt x="155" y="53"/>
                    <a:pt x="174" y="64"/>
                  </a:cubicBezTo>
                  <a:cubicBezTo>
                    <a:pt x="194" y="74"/>
                    <a:pt x="191" y="102"/>
                    <a:pt x="218" y="122"/>
                  </a:cubicBezTo>
                  <a:cubicBezTo>
                    <a:pt x="235" y="138"/>
                    <a:pt x="254" y="152"/>
                    <a:pt x="274" y="162"/>
                  </a:cubicBezTo>
                  <a:cubicBezTo>
                    <a:pt x="294" y="172"/>
                    <a:pt x="312" y="176"/>
                    <a:pt x="336" y="184"/>
                  </a:cubicBezTo>
                  <a:cubicBezTo>
                    <a:pt x="362" y="195"/>
                    <a:pt x="395" y="194"/>
                    <a:pt x="420" y="208"/>
                  </a:cubicBezTo>
                  <a:cubicBezTo>
                    <a:pt x="436" y="217"/>
                    <a:pt x="463" y="241"/>
                    <a:pt x="484" y="246"/>
                  </a:cubicBezTo>
                  <a:cubicBezTo>
                    <a:pt x="535" y="259"/>
                    <a:pt x="648" y="274"/>
                    <a:pt x="648" y="274"/>
                  </a:cubicBezTo>
                  <a:cubicBezTo>
                    <a:pt x="679" y="280"/>
                    <a:pt x="656" y="276"/>
                    <a:pt x="676" y="294"/>
                  </a:cubicBezTo>
                  <a:cubicBezTo>
                    <a:pt x="685" y="304"/>
                    <a:pt x="686" y="319"/>
                    <a:pt x="700" y="334"/>
                  </a:cubicBezTo>
                  <a:cubicBezTo>
                    <a:pt x="714" y="349"/>
                    <a:pt x="747" y="362"/>
                    <a:pt x="758" y="382"/>
                  </a:cubicBezTo>
                  <a:cubicBezTo>
                    <a:pt x="760" y="408"/>
                    <a:pt x="758" y="431"/>
                    <a:pt x="764" y="456"/>
                  </a:cubicBezTo>
                  <a:cubicBezTo>
                    <a:pt x="767" y="467"/>
                    <a:pt x="845" y="510"/>
                    <a:pt x="862" y="516"/>
                  </a:cubicBezTo>
                  <a:cubicBezTo>
                    <a:pt x="880" y="523"/>
                    <a:pt x="872" y="526"/>
                    <a:pt x="874" y="522"/>
                  </a:cubicBezTo>
                  <a:cubicBezTo>
                    <a:pt x="877" y="518"/>
                    <a:pt x="875" y="502"/>
                    <a:pt x="878" y="492"/>
                  </a:cubicBezTo>
                  <a:cubicBezTo>
                    <a:pt x="882" y="485"/>
                    <a:pt x="887" y="462"/>
                    <a:pt x="892" y="460"/>
                  </a:cubicBezTo>
                  <a:cubicBezTo>
                    <a:pt x="901" y="458"/>
                    <a:pt x="917" y="474"/>
                    <a:pt x="930" y="480"/>
                  </a:cubicBezTo>
                  <a:cubicBezTo>
                    <a:pt x="942" y="484"/>
                    <a:pt x="951" y="495"/>
                    <a:pt x="968" y="496"/>
                  </a:cubicBezTo>
                  <a:cubicBezTo>
                    <a:pt x="978" y="499"/>
                    <a:pt x="984" y="502"/>
                    <a:pt x="992" y="498"/>
                  </a:cubicBezTo>
                  <a:cubicBezTo>
                    <a:pt x="1000" y="494"/>
                    <a:pt x="1012" y="479"/>
                    <a:pt x="1018" y="470"/>
                  </a:cubicBezTo>
                  <a:cubicBezTo>
                    <a:pt x="1026" y="459"/>
                    <a:pt x="1024" y="451"/>
                    <a:pt x="1030" y="446"/>
                  </a:cubicBezTo>
                  <a:cubicBezTo>
                    <a:pt x="1036" y="441"/>
                    <a:pt x="1043" y="444"/>
                    <a:pt x="1052" y="438"/>
                  </a:cubicBezTo>
                  <a:cubicBezTo>
                    <a:pt x="1061" y="432"/>
                    <a:pt x="1077" y="424"/>
                    <a:pt x="1084" y="412"/>
                  </a:cubicBezTo>
                  <a:cubicBezTo>
                    <a:pt x="1092" y="390"/>
                    <a:pt x="1088" y="388"/>
                    <a:pt x="1096" y="364"/>
                  </a:cubicBezTo>
                  <a:cubicBezTo>
                    <a:pt x="1091" y="340"/>
                    <a:pt x="1083" y="370"/>
                    <a:pt x="1108" y="348"/>
                  </a:cubicBezTo>
                  <a:cubicBezTo>
                    <a:pt x="1121" y="336"/>
                    <a:pt x="1114" y="330"/>
                    <a:pt x="1114" y="330"/>
                  </a:cubicBezTo>
                  <a:cubicBezTo>
                    <a:pt x="1099" y="361"/>
                    <a:pt x="1134" y="300"/>
                    <a:pt x="1116" y="328"/>
                  </a:cubicBezTo>
                  <a:cubicBezTo>
                    <a:pt x="1127" y="331"/>
                    <a:pt x="1159" y="357"/>
                    <a:pt x="1174" y="364"/>
                  </a:cubicBezTo>
                  <a:cubicBezTo>
                    <a:pt x="1190" y="376"/>
                    <a:pt x="1203" y="382"/>
                    <a:pt x="1212" y="398"/>
                  </a:cubicBezTo>
                  <a:cubicBezTo>
                    <a:pt x="1221" y="425"/>
                    <a:pt x="1213" y="437"/>
                    <a:pt x="1230" y="460"/>
                  </a:cubicBezTo>
                  <a:cubicBezTo>
                    <a:pt x="1236" y="468"/>
                    <a:pt x="1243" y="475"/>
                    <a:pt x="1248" y="484"/>
                  </a:cubicBezTo>
                  <a:cubicBezTo>
                    <a:pt x="1257" y="499"/>
                    <a:pt x="1266" y="515"/>
                    <a:pt x="1272" y="532"/>
                  </a:cubicBezTo>
                  <a:cubicBezTo>
                    <a:pt x="1276" y="544"/>
                    <a:pt x="1284" y="568"/>
                    <a:pt x="1284" y="568"/>
                  </a:cubicBezTo>
                  <a:cubicBezTo>
                    <a:pt x="1286" y="578"/>
                    <a:pt x="1295" y="529"/>
                    <a:pt x="1292" y="564"/>
                  </a:cubicBezTo>
                  <a:cubicBezTo>
                    <a:pt x="1295" y="570"/>
                    <a:pt x="1306" y="592"/>
                    <a:pt x="1302" y="606"/>
                  </a:cubicBezTo>
                  <a:cubicBezTo>
                    <a:pt x="1298" y="620"/>
                    <a:pt x="1278" y="637"/>
                    <a:pt x="1270" y="648"/>
                  </a:cubicBezTo>
                  <a:cubicBezTo>
                    <a:pt x="1262" y="659"/>
                    <a:pt x="1260" y="663"/>
                    <a:pt x="1256" y="670"/>
                  </a:cubicBezTo>
                  <a:cubicBezTo>
                    <a:pt x="1252" y="677"/>
                    <a:pt x="1246" y="682"/>
                    <a:pt x="1248" y="694"/>
                  </a:cubicBezTo>
                  <a:cubicBezTo>
                    <a:pt x="1250" y="706"/>
                    <a:pt x="1262" y="728"/>
                    <a:pt x="1268" y="742"/>
                  </a:cubicBezTo>
                  <a:cubicBezTo>
                    <a:pt x="1274" y="756"/>
                    <a:pt x="1278" y="762"/>
                    <a:pt x="1286" y="778"/>
                  </a:cubicBezTo>
                  <a:cubicBezTo>
                    <a:pt x="1288" y="805"/>
                    <a:pt x="1300" y="812"/>
                    <a:pt x="1316" y="836"/>
                  </a:cubicBezTo>
                  <a:cubicBezTo>
                    <a:pt x="1320" y="842"/>
                    <a:pt x="1334" y="892"/>
                    <a:pt x="1334" y="892"/>
                  </a:cubicBezTo>
                  <a:cubicBezTo>
                    <a:pt x="1337" y="915"/>
                    <a:pt x="1329" y="955"/>
                    <a:pt x="1324" y="982"/>
                  </a:cubicBezTo>
                  <a:cubicBezTo>
                    <a:pt x="1319" y="1007"/>
                    <a:pt x="1308" y="1024"/>
                    <a:pt x="1302" y="1040"/>
                  </a:cubicBezTo>
                  <a:cubicBezTo>
                    <a:pt x="1295" y="1056"/>
                    <a:pt x="1300" y="1066"/>
                    <a:pt x="1288" y="1080"/>
                  </a:cubicBezTo>
                  <a:cubicBezTo>
                    <a:pt x="1282" y="1091"/>
                    <a:pt x="1272" y="1099"/>
                    <a:pt x="1268" y="1106"/>
                  </a:cubicBezTo>
                  <a:cubicBezTo>
                    <a:pt x="1264" y="1113"/>
                    <a:pt x="1269" y="1122"/>
                    <a:pt x="1264" y="1124"/>
                  </a:cubicBezTo>
                  <a:cubicBezTo>
                    <a:pt x="1259" y="1126"/>
                    <a:pt x="1246" y="1119"/>
                    <a:pt x="1236" y="1118"/>
                  </a:cubicBezTo>
                  <a:cubicBezTo>
                    <a:pt x="1228" y="1120"/>
                    <a:pt x="1213" y="1113"/>
                    <a:pt x="1206" y="1118"/>
                  </a:cubicBezTo>
                  <a:cubicBezTo>
                    <a:pt x="1199" y="1123"/>
                    <a:pt x="1197" y="1142"/>
                    <a:pt x="1194" y="1150"/>
                  </a:cubicBezTo>
                  <a:cubicBezTo>
                    <a:pt x="1192" y="1156"/>
                    <a:pt x="1188" y="1162"/>
                    <a:pt x="1188" y="1168"/>
                  </a:cubicBezTo>
                  <a:cubicBezTo>
                    <a:pt x="1187" y="1180"/>
                    <a:pt x="1193" y="1175"/>
                    <a:pt x="1192" y="1200"/>
                  </a:cubicBezTo>
                  <a:cubicBezTo>
                    <a:pt x="1195" y="1208"/>
                    <a:pt x="1204" y="1209"/>
                    <a:pt x="1206" y="1214"/>
                  </a:cubicBezTo>
                  <a:cubicBezTo>
                    <a:pt x="1208" y="1219"/>
                    <a:pt x="1208" y="1223"/>
                    <a:pt x="1204" y="1230"/>
                  </a:cubicBezTo>
                  <a:cubicBezTo>
                    <a:pt x="1200" y="1237"/>
                    <a:pt x="1189" y="1243"/>
                    <a:pt x="1184" y="1254"/>
                  </a:cubicBezTo>
                  <a:cubicBezTo>
                    <a:pt x="1179" y="1265"/>
                    <a:pt x="1174" y="1284"/>
                    <a:pt x="1172" y="1296"/>
                  </a:cubicBezTo>
                  <a:cubicBezTo>
                    <a:pt x="1170" y="1308"/>
                    <a:pt x="1176" y="1311"/>
                    <a:pt x="1172" y="1324"/>
                  </a:cubicBezTo>
                  <a:cubicBezTo>
                    <a:pt x="1166" y="1359"/>
                    <a:pt x="1155" y="1346"/>
                    <a:pt x="1146" y="1372"/>
                  </a:cubicBezTo>
                  <a:cubicBezTo>
                    <a:pt x="1138" y="1384"/>
                    <a:pt x="1125" y="1380"/>
                    <a:pt x="1116" y="1390"/>
                  </a:cubicBezTo>
                  <a:cubicBezTo>
                    <a:pt x="1107" y="1400"/>
                    <a:pt x="1102" y="1419"/>
                    <a:pt x="1094" y="1430"/>
                  </a:cubicBezTo>
                  <a:cubicBezTo>
                    <a:pt x="1086" y="1441"/>
                    <a:pt x="1079" y="1449"/>
                    <a:pt x="1070" y="1456"/>
                  </a:cubicBezTo>
                  <a:cubicBezTo>
                    <a:pt x="1061" y="1463"/>
                    <a:pt x="1048" y="1467"/>
                    <a:pt x="1038" y="1470"/>
                  </a:cubicBezTo>
                  <a:cubicBezTo>
                    <a:pt x="1028" y="1473"/>
                    <a:pt x="1017" y="1472"/>
                    <a:pt x="1008" y="1476"/>
                  </a:cubicBezTo>
                  <a:cubicBezTo>
                    <a:pt x="999" y="1480"/>
                    <a:pt x="993" y="1492"/>
                    <a:pt x="982" y="1496"/>
                  </a:cubicBezTo>
                  <a:cubicBezTo>
                    <a:pt x="972" y="1499"/>
                    <a:pt x="984" y="1493"/>
                    <a:pt x="944" y="1500"/>
                  </a:cubicBezTo>
                  <a:cubicBezTo>
                    <a:pt x="930" y="1497"/>
                    <a:pt x="915" y="1474"/>
                    <a:pt x="898" y="1476"/>
                  </a:cubicBezTo>
                  <a:cubicBezTo>
                    <a:pt x="881" y="1478"/>
                    <a:pt x="861" y="1499"/>
                    <a:pt x="844" y="1512"/>
                  </a:cubicBezTo>
                  <a:cubicBezTo>
                    <a:pt x="827" y="1525"/>
                    <a:pt x="808" y="1539"/>
                    <a:pt x="796" y="1554"/>
                  </a:cubicBezTo>
                  <a:cubicBezTo>
                    <a:pt x="784" y="1569"/>
                    <a:pt x="783" y="1591"/>
                    <a:pt x="774" y="1600"/>
                  </a:cubicBezTo>
                  <a:cubicBezTo>
                    <a:pt x="765" y="1611"/>
                    <a:pt x="759" y="1606"/>
                    <a:pt x="740" y="1608"/>
                  </a:cubicBezTo>
                  <a:cubicBezTo>
                    <a:pt x="721" y="1610"/>
                    <a:pt x="685" y="1610"/>
                    <a:pt x="662" y="1614"/>
                  </a:cubicBezTo>
                  <a:cubicBezTo>
                    <a:pt x="644" y="1617"/>
                    <a:pt x="622" y="1629"/>
                    <a:pt x="604" y="1632"/>
                  </a:cubicBezTo>
                  <a:cubicBezTo>
                    <a:pt x="594" y="1633"/>
                    <a:pt x="572" y="1636"/>
                    <a:pt x="562" y="1638"/>
                  </a:cubicBezTo>
                  <a:cubicBezTo>
                    <a:pt x="538" y="1645"/>
                    <a:pt x="475" y="1681"/>
                    <a:pt x="452" y="1688"/>
                  </a:cubicBezTo>
                  <a:cubicBezTo>
                    <a:pt x="427" y="1698"/>
                    <a:pt x="425" y="1701"/>
                    <a:pt x="414" y="1700"/>
                  </a:cubicBezTo>
                  <a:cubicBezTo>
                    <a:pt x="402" y="1700"/>
                    <a:pt x="393" y="1696"/>
                    <a:pt x="384" y="1682"/>
                  </a:cubicBezTo>
                  <a:cubicBezTo>
                    <a:pt x="376" y="1666"/>
                    <a:pt x="369" y="1619"/>
                    <a:pt x="364" y="1602"/>
                  </a:cubicBezTo>
                  <a:cubicBezTo>
                    <a:pt x="358" y="1586"/>
                    <a:pt x="361" y="1589"/>
                    <a:pt x="354" y="1582"/>
                  </a:cubicBezTo>
                  <a:cubicBezTo>
                    <a:pt x="347" y="1575"/>
                    <a:pt x="334" y="1571"/>
                    <a:pt x="324" y="1562"/>
                  </a:cubicBezTo>
                  <a:cubicBezTo>
                    <a:pt x="311" y="1549"/>
                    <a:pt x="304" y="1543"/>
                    <a:pt x="296" y="1526"/>
                  </a:cubicBezTo>
                  <a:cubicBezTo>
                    <a:pt x="293" y="1520"/>
                    <a:pt x="258" y="1518"/>
                    <a:pt x="254" y="1514"/>
                  </a:cubicBezTo>
                  <a:cubicBezTo>
                    <a:pt x="250" y="1510"/>
                    <a:pt x="214" y="1508"/>
                    <a:pt x="208" y="1506"/>
                  </a:cubicBezTo>
                  <a:cubicBezTo>
                    <a:pt x="195" y="1503"/>
                    <a:pt x="175" y="1516"/>
                    <a:pt x="164" y="1512"/>
                  </a:cubicBezTo>
                  <a:cubicBezTo>
                    <a:pt x="153" y="1508"/>
                    <a:pt x="152" y="1489"/>
                    <a:pt x="140" y="1484"/>
                  </a:cubicBezTo>
                  <a:cubicBezTo>
                    <a:pt x="128" y="1479"/>
                    <a:pt x="109" y="1474"/>
                    <a:pt x="90" y="1482"/>
                  </a:cubicBezTo>
                  <a:cubicBezTo>
                    <a:pt x="71" y="1482"/>
                    <a:pt x="43" y="1518"/>
                    <a:pt x="28" y="1530"/>
                  </a:cubicBezTo>
                  <a:cubicBezTo>
                    <a:pt x="14" y="1542"/>
                    <a:pt x="8" y="1551"/>
                    <a:pt x="4" y="1556"/>
                  </a:cubicBezTo>
                  <a:cubicBezTo>
                    <a:pt x="0" y="1561"/>
                    <a:pt x="4" y="1560"/>
                    <a:pt x="4" y="1560"/>
                  </a:cubicBezTo>
                  <a:cubicBezTo>
                    <a:pt x="4" y="1560"/>
                    <a:pt x="5" y="1557"/>
                    <a:pt x="4" y="1556"/>
                  </a:cubicBezTo>
                  <a:cubicBezTo>
                    <a:pt x="3" y="1555"/>
                    <a:pt x="1" y="1811"/>
                    <a:pt x="0" y="1552"/>
                  </a:cubicBezTo>
                  <a:lnTo>
                    <a:pt x="0" y="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3" name="Freeform 7"/>
            <p:cNvSpPr/>
            <p:nvPr/>
          </p:nvSpPr>
          <p:spPr bwMode="auto">
            <a:xfrm>
              <a:off x="1298" y="2611"/>
              <a:ext cx="1299" cy="1049"/>
            </a:xfrm>
            <a:custGeom>
              <a:cxnLst>
                <a:cxn ang="0">
                  <a:pos x="268" y="44"/>
                </a:cxn>
                <a:cxn ang="0">
                  <a:pos x="296" y="156"/>
                </a:cxn>
                <a:cxn ang="0">
                  <a:pos x="342" y="94"/>
                </a:cxn>
                <a:cxn ang="0">
                  <a:pos x="384" y="104"/>
                </a:cxn>
                <a:cxn ang="0">
                  <a:pos x="414" y="180"/>
                </a:cxn>
                <a:cxn ang="0">
                  <a:pos x="424" y="292"/>
                </a:cxn>
                <a:cxn ang="0">
                  <a:pos x="454" y="316"/>
                </a:cxn>
                <a:cxn ang="0">
                  <a:pos x="498" y="300"/>
                </a:cxn>
                <a:cxn ang="0">
                  <a:pos x="514" y="322"/>
                </a:cxn>
                <a:cxn ang="0">
                  <a:pos x="540" y="376"/>
                </a:cxn>
                <a:cxn ang="0">
                  <a:pos x="558" y="448"/>
                </a:cxn>
                <a:cxn ang="0">
                  <a:pos x="588" y="492"/>
                </a:cxn>
                <a:cxn ang="0">
                  <a:pos x="628" y="564"/>
                </a:cxn>
                <a:cxn ang="0">
                  <a:pos x="664" y="648"/>
                </a:cxn>
                <a:cxn ang="0">
                  <a:pos x="674" y="676"/>
                </a:cxn>
                <a:cxn ang="0">
                  <a:pos x="692" y="692"/>
                </a:cxn>
                <a:cxn ang="0">
                  <a:pos x="780" y="668"/>
                </a:cxn>
                <a:cxn ang="0">
                  <a:pos x="828" y="644"/>
                </a:cxn>
                <a:cxn ang="0">
                  <a:pos x="860" y="602"/>
                </a:cxn>
                <a:cxn ang="0">
                  <a:pos x="896" y="590"/>
                </a:cxn>
                <a:cxn ang="0">
                  <a:pos x="876" y="538"/>
                </a:cxn>
                <a:cxn ang="0">
                  <a:pos x="918" y="466"/>
                </a:cxn>
                <a:cxn ang="0">
                  <a:pos x="948" y="414"/>
                </a:cxn>
                <a:cxn ang="0">
                  <a:pos x="984" y="396"/>
                </a:cxn>
                <a:cxn ang="0">
                  <a:pos x="1008" y="266"/>
                </a:cxn>
                <a:cxn ang="0">
                  <a:pos x="1068" y="258"/>
                </a:cxn>
                <a:cxn ang="0">
                  <a:pos x="1120" y="248"/>
                </a:cxn>
                <a:cxn ang="0">
                  <a:pos x="1160" y="288"/>
                </a:cxn>
                <a:cxn ang="0">
                  <a:pos x="1196" y="316"/>
                </a:cxn>
                <a:cxn ang="0">
                  <a:pos x="1266" y="318"/>
                </a:cxn>
                <a:cxn ang="0">
                  <a:pos x="1294" y="334"/>
                </a:cxn>
                <a:cxn ang="0">
                  <a:pos x="1286" y="374"/>
                </a:cxn>
                <a:cxn ang="0">
                  <a:pos x="1260" y="436"/>
                </a:cxn>
                <a:cxn ang="0">
                  <a:pos x="1172" y="444"/>
                </a:cxn>
                <a:cxn ang="0">
                  <a:pos x="1112" y="432"/>
                </a:cxn>
                <a:cxn ang="0">
                  <a:pos x="1030" y="456"/>
                </a:cxn>
                <a:cxn ang="0">
                  <a:pos x="1020" y="530"/>
                </a:cxn>
                <a:cxn ang="0">
                  <a:pos x="1020" y="594"/>
                </a:cxn>
                <a:cxn ang="0">
                  <a:pos x="1060" y="622"/>
                </a:cxn>
                <a:cxn ang="0">
                  <a:pos x="1108" y="594"/>
                </a:cxn>
                <a:cxn ang="0">
                  <a:pos x="1156" y="578"/>
                </a:cxn>
                <a:cxn ang="0">
                  <a:pos x="1172" y="678"/>
                </a:cxn>
                <a:cxn ang="0">
                  <a:pos x="1132" y="808"/>
                </a:cxn>
                <a:cxn ang="0">
                  <a:pos x="1186" y="870"/>
                </a:cxn>
                <a:cxn ang="0">
                  <a:pos x="1174" y="906"/>
                </a:cxn>
                <a:cxn ang="0">
                  <a:pos x="1154" y="942"/>
                </a:cxn>
                <a:cxn ang="0">
                  <a:pos x="1144" y="1018"/>
                </a:cxn>
                <a:cxn ang="0">
                  <a:pos x="956" y="1046"/>
                </a:cxn>
                <a:cxn ang="0">
                  <a:pos x="18" y="1000"/>
                </a:cxn>
                <a:cxn ang="0">
                  <a:pos x="32" y="902"/>
                </a:cxn>
                <a:cxn ang="0">
                  <a:pos x="38" y="866"/>
                </a:cxn>
                <a:cxn ang="0">
                  <a:pos x="56" y="788"/>
                </a:cxn>
                <a:cxn ang="0">
                  <a:pos x="74" y="726"/>
                </a:cxn>
                <a:cxn ang="0">
                  <a:pos x="94" y="642"/>
                </a:cxn>
                <a:cxn ang="0">
                  <a:pos x="162" y="588"/>
                </a:cxn>
                <a:cxn ang="0">
                  <a:pos x="188" y="400"/>
                </a:cxn>
                <a:cxn ang="0">
                  <a:pos x="190" y="298"/>
                </a:cxn>
                <a:cxn ang="0">
                  <a:pos x="140" y="256"/>
                </a:cxn>
                <a:cxn ang="0">
                  <a:pos x="150" y="184"/>
                </a:cxn>
                <a:cxn ang="0">
                  <a:pos x="152" y="102"/>
                </a:cxn>
                <a:cxn ang="0">
                  <a:pos x="178" y="38"/>
                </a:cxn>
                <a:cxn ang="0">
                  <a:pos x="216" y="52"/>
                </a:cxn>
                <a:cxn ang="0">
                  <a:pos x="256" y="0"/>
                </a:cxn>
              </a:cxnLst>
              <a:rect l="0" t="0" r="r" b="b"/>
              <a:pathLst>
                <a:path w="1299" h="1049">
                  <a:moveTo>
                    <a:pt x="256" y="0"/>
                  </a:moveTo>
                  <a:cubicBezTo>
                    <a:pt x="258" y="13"/>
                    <a:pt x="266" y="32"/>
                    <a:pt x="268" y="44"/>
                  </a:cubicBezTo>
                  <a:cubicBezTo>
                    <a:pt x="271" y="67"/>
                    <a:pt x="267" y="127"/>
                    <a:pt x="272" y="146"/>
                  </a:cubicBezTo>
                  <a:cubicBezTo>
                    <a:pt x="277" y="165"/>
                    <a:pt x="289" y="158"/>
                    <a:pt x="296" y="156"/>
                  </a:cubicBezTo>
                  <a:cubicBezTo>
                    <a:pt x="311" y="153"/>
                    <a:pt x="306" y="149"/>
                    <a:pt x="314" y="134"/>
                  </a:cubicBezTo>
                  <a:cubicBezTo>
                    <a:pt x="321" y="125"/>
                    <a:pt x="336" y="100"/>
                    <a:pt x="342" y="94"/>
                  </a:cubicBezTo>
                  <a:cubicBezTo>
                    <a:pt x="348" y="88"/>
                    <a:pt x="345" y="94"/>
                    <a:pt x="352" y="96"/>
                  </a:cubicBezTo>
                  <a:cubicBezTo>
                    <a:pt x="358" y="98"/>
                    <a:pt x="378" y="93"/>
                    <a:pt x="384" y="104"/>
                  </a:cubicBezTo>
                  <a:cubicBezTo>
                    <a:pt x="390" y="115"/>
                    <a:pt x="383" y="147"/>
                    <a:pt x="388" y="160"/>
                  </a:cubicBezTo>
                  <a:cubicBezTo>
                    <a:pt x="404" y="166"/>
                    <a:pt x="409" y="172"/>
                    <a:pt x="414" y="180"/>
                  </a:cubicBezTo>
                  <a:cubicBezTo>
                    <a:pt x="417" y="184"/>
                    <a:pt x="412" y="196"/>
                    <a:pt x="412" y="196"/>
                  </a:cubicBezTo>
                  <a:cubicBezTo>
                    <a:pt x="420" y="227"/>
                    <a:pt x="413" y="262"/>
                    <a:pt x="424" y="292"/>
                  </a:cubicBezTo>
                  <a:cubicBezTo>
                    <a:pt x="428" y="310"/>
                    <a:pt x="430" y="309"/>
                    <a:pt x="434" y="312"/>
                  </a:cubicBezTo>
                  <a:cubicBezTo>
                    <a:pt x="439" y="316"/>
                    <a:pt x="447" y="319"/>
                    <a:pt x="454" y="316"/>
                  </a:cubicBezTo>
                  <a:cubicBezTo>
                    <a:pt x="462" y="315"/>
                    <a:pt x="467" y="295"/>
                    <a:pt x="476" y="294"/>
                  </a:cubicBezTo>
                  <a:cubicBezTo>
                    <a:pt x="483" y="291"/>
                    <a:pt x="493" y="298"/>
                    <a:pt x="498" y="300"/>
                  </a:cubicBezTo>
                  <a:cubicBezTo>
                    <a:pt x="503" y="302"/>
                    <a:pt x="505" y="304"/>
                    <a:pt x="508" y="308"/>
                  </a:cubicBezTo>
                  <a:cubicBezTo>
                    <a:pt x="510" y="311"/>
                    <a:pt x="504" y="298"/>
                    <a:pt x="514" y="322"/>
                  </a:cubicBezTo>
                  <a:cubicBezTo>
                    <a:pt x="517" y="330"/>
                    <a:pt x="520" y="347"/>
                    <a:pt x="524" y="356"/>
                  </a:cubicBezTo>
                  <a:cubicBezTo>
                    <a:pt x="528" y="365"/>
                    <a:pt x="535" y="363"/>
                    <a:pt x="540" y="376"/>
                  </a:cubicBezTo>
                  <a:cubicBezTo>
                    <a:pt x="545" y="389"/>
                    <a:pt x="551" y="422"/>
                    <a:pt x="554" y="434"/>
                  </a:cubicBezTo>
                  <a:cubicBezTo>
                    <a:pt x="557" y="446"/>
                    <a:pt x="553" y="442"/>
                    <a:pt x="558" y="448"/>
                  </a:cubicBezTo>
                  <a:cubicBezTo>
                    <a:pt x="562" y="457"/>
                    <a:pt x="573" y="459"/>
                    <a:pt x="582" y="472"/>
                  </a:cubicBezTo>
                  <a:cubicBezTo>
                    <a:pt x="587" y="479"/>
                    <a:pt x="582" y="484"/>
                    <a:pt x="588" y="492"/>
                  </a:cubicBezTo>
                  <a:cubicBezTo>
                    <a:pt x="594" y="500"/>
                    <a:pt x="609" y="506"/>
                    <a:pt x="616" y="518"/>
                  </a:cubicBezTo>
                  <a:cubicBezTo>
                    <a:pt x="623" y="530"/>
                    <a:pt x="623" y="549"/>
                    <a:pt x="628" y="564"/>
                  </a:cubicBezTo>
                  <a:cubicBezTo>
                    <a:pt x="632" y="580"/>
                    <a:pt x="636" y="598"/>
                    <a:pt x="642" y="612"/>
                  </a:cubicBezTo>
                  <a:cubicBezTo>
                    <a:pt x="647" y="628"/>
                    <a:pt x="659" y="637"/>
                    <a:pt x="664" y="648"/>
                  </a:cubicBezTo>
                  <a:cubicBezTo>
                    <a:pt x="669" y="657"/>
                    <a:pt x="670" y="663"/>
                    <a:pt x="672" y="668"/>
                  </a:cubicBezTo>
                  <a:cubicBezTo>
                    <a:pt x="674" y="673"/>
                    <a:pt x="674" y="674"/>
                    <a:pt x="674" y="676"/>
                  </a:cubicBezTo>
                  <a:cubicBezTo>
                    <a:pt x="674" y="678"/>
                    <a:pt x="669" y="677"/>
                    <a:pt x="672" y="680"/>
                  </a:cubicBezTo>
                  <a:cubicBezTo>
                    <a:pt x="675" y="680"/>
                    <a:pt x="674" y="694"/>
                    <a:pt x="692" y="692"/>
                  </a:cubicBezTo>
                  <a:cubicBezTo>
                    <a:pt x="702" y="690"/>
                    <a:pt x="717" y="670"/>
                    <a:pt x="732" y="666"/>
                  </a:cubicBezTo>
                  <a:cubicBezTo>
                    <a:pt x="747" y="662"/>
                    <a:pt x="768" y="669"/>
                    <a:pt x="780" y="668"/>
                  </a:cubicBezTo>
                  <a:cubicBezTo>
                    <a:pt x="791" y="667"/>
                    <a:pt x="794" y="662"/>
                    <a:pt x="802" y="658"/>
                  </a:cubicBezTo>
                  <a:cubicBezTo>
                    <a:pt x="810" y="654"/>
                    <a:pt x="819" y="649"/>
                    <a:pt x="828" y="644"/>
                  </a:cubicBezTo>
                  <a:cubicBezTo>
                    <a:pt x="842" y="640"/>
                    <a:pt x="839" y="627"/>
                    <a:pt x="854" y="626"/>
                  </a:cubicBezTo>
                  <a:cubicBezTo>
                    <a:pt x="858" y="619"/>
                    <a:pt x="855" y="611"/>
                    <a:pt x="860" y="602"/>
                  </a:cubicBezTo>
                  <a:cubicBezTo>
                    <a:pt x="866" y="598"/>
                    <a:pt x="884" y="606"/>
                    <a:pt x="890" y="604"/>
                  </a:cubicBezTo>
                  <a:cubicBezTo>
                    <a:pt x="896" y="602"/>
                    <a:pt x="897" y="595"/>
                    <a:pt x="896" y="590"/>
                  </a:cubicBezTo>
                  <a:cubicBezTo>
                    <a:pt x="895" y="585"/>
                    <a:pt x="887" y="581"/>
                    <a:pt x="884" y="572"/>
                  </a:cubicBezTo>
                  <a:cubicBezTo>
                    <a:pt x="882" y="564"/>
                    <a:pt x="875" y="553"/>
                    <a:pt x="876" y="538"/>
                  </a:cubicBezTo>
                  <a:cubicBezTo>
                    <a:pt x="877" y="523"/>
                    <a:pt x="881" y="492"/>
                    <a:pt x="888" y="480"/>
                  </a:cubicBezTo>
                  <a:cubicBezTo>
                    <a:pt x="894" y="465"/>
                    <a:pt x="907" y="475"/>
                    <a:pt x="918" y="466"/>
                  </a:cubicBezTo>
                  <a:cubicBezTo>
                    <a:pt x="924" y="460"/>
                    <a:pt x="917" y="453"/>
                    <a:pt x="922" y="444"/>
                  </a:cubicBezTo>
                  <a:cubicBezTo>
                    <a:pt x="927" y="435"/>
                    <a:pt x="940" y="419"/>
                    <a:pt x="948" y="414"/>
                  </a:cubicBezTo>
                  <a:cubicBezTo>
                    <a:pt x="956" y="407"/>
                    <a:pt x="962" y="415"/>
                    <a:pt x="968" y="412"/>
                  </a:cubicBezTo>
                  <a:cubicBezTo>
                    <a:pt x="974" y="409"/>
                    <a:pt x="979" y="414"/>
                    <a:pt x="984" y="396"/>
                  </a:cubicBezTo>
                  <a:cubicBezTo>
                    <a:pt x="988" y="380"/>
                    <a:pt x="991" y="327"/>
                    <a:pt x="996" y="306"/>
                  </a:cubicBezTo>
                  <a:cubicBezTo>
                    <a:pt x="1000" y="284"/>
                    <a:pt x="1000" y="274"/>
                    <a:pt x="1008" y="266"/>
                  </a:cubicBezTo>
                  <a:cubicBezTo>
                    <a:pt x="1014" y="255"/>
                    <a:pt x="1030" y="264"/>
                    <a:pt x="1042" y="258"/>
                  </a:cubicBezTo>
                  <a:cubicBezTo>
                    <a:pt x="1052" y="257"/>
                    <a:pt x="1062" y="262"/>
                    <a:pt x="1068" y="258"/>
                  </a:cubicBezTo>
                  <a:cubicBezTo>
                    <a:pt x="1074" y="254"/>
                    <a:pt x="1071" y="234"/>
                    <a:pt x="1080" y="232"/>
                  </a:cubicBezTo>
                  <a:cubicBezTo>
                    <a:pt x="1089" y="227"/>
                    <a:pt x="1101" y="234"/>
                    <a:pt x="1120" y="248"/>
                  </a:cubicBezTo>
                  <a:cubicBezTo>
                    <a:pt x="1131" y="252"/>
                    <a:pt x="1139" y="249"/>
                    <a:pt x="1146" y="256"/>
                  </a:cubicBezTo>
                  <a:cubicBezTo>
                    <a:pt x="1153" y="263"/>
                    <a:pt x="1157" y="279"/>
                    <a:pt x="1160" y="288"/>
                  </a:cubicBezTo>
                  <a:cubicBezTo>
                    <a:pt x="1163" y="297"/>
                    <a:pt x="1160" y="303"/>
                    <a:pt x="1166" y="308"/>
                  </a:cubicBezTo>
                  <a:cubicBezTo>
                    <a:pt x="1172" y="313"/>
                    <a:pt x="1188" y="313"/>
                    <a:pt x="1196" y="316"/>
                  </a:cubicBezTo>
                  <a:cubicBezTo>
                    <a:pt x="1204" y="318"/>
                    <a:pt x="1200" y="323"/>
                    <a:pt x="1214" y="324"/>
                  </a:cubicBezTo>
                  <a:cubicBezTo>
                    <a:pt x="1226" y="324"/>
                    <a:pt x="1255" y="318"/>
                    <a:pt x="1266" y="318"/>
                  </a:cubicBezTo>
                  <a:cubicBezTo>
                    <a:pt x="1277" y="318"/>
                    <a:pt x="1275" y="321"/>
                    <a:pt x="1280" y="324"/>
                  </a:cubicBezTo>
                  <a:cubicBezTo>
                    <a:pt x="1285" y="325"/>
                    <a:pt x="1291" y="331"/>
                    <a:pt x="1294" y="334"/>
                  </a:cubicBezTo>
                  <a:cubicBezTo>
                    <a:pt x="1297" y="337"/>
                    <a:pt x="1299" y="333"/>
                    <a:pt x="1298" y="340"/>
                  </a:cubicBezTo>
                  <a:cubicBezTo>
                    <a:pt x="1297" y="347"/>
                    <a:pt x="1291" y="363"/>
                    <a:pt x="1286" y="374"/>
                  </a:cubicBezTo>
                  <a:cubicBezTo>
                    <a:pt x="1281" y="385"/>
                    <a:pt x="1274" y="398"/>
                    <a:pt x="1270" y="408"/>
                  </a:cubicBezTo>
                  <a:cubicBezTo>
                    <a:pt x="1266" y="418"/>
                    <a:pt x="1269" y="431"/>
                    <a:pt x="1260" y="436"/>
                  </a:cubicBezTo>
                  <a:cubicBezTo>
                    <a:pt x="1251" y="442"/>
                    <a:pt x="1229" y="437"/>
                    <a:pt x="1214" y="438"/>
                  </a:cubicBezTo>
                  <a:cubicBezTo>
                    <a:pt x="1199" y="439"/>
                    <a:pt x="1181" y="442"/>
                    <a:pt x="1172" y="444"/>
                  </a:cubicBezTo>
                  <a:cubicBezTo>
                    <a:pt x="1162" y="446"/>
                    <a:pt x="1171" y="452"/>
                    <a:pt x="1160" y="452"/>
                  </a:cubicBezTo>
                  <a:cubicBezTo>
                    <a:pt x="1150" y="450"/>
                    <a:pt x="1131" y="432"/>
                    <a:pt x="1112" y="432"/>
                  </a:cubicBezTo>
                  <a:cubicBezTo>
                    <a:pt x="1087" y="430"/>
                    <a:pt x="1064" y="446"/>
                    <a:pt x="1048" y="454"/>
                  </a:cubicBezTo>
                  <a:cubicBezTo>
                    <a:pt x="1034" y="458"/>
                    <a:pt x="1035" y="452"/>
                    <a:pt x="1030" y="456"/>
                  </a:cubicBezTo>
                  <a:cubicBezTo>
                    <a:pt x="1025" y="460"/>
                    <a:pt x="1018" y="468"/>
                    <a:pt x="1016" y="480"/>
                  </a:cubicBezTo>
                  <a:cubicBezTo>
                    <a:pt x="1015" y="490"/>
                    <a:pt x="1018" y="515"/>
                    <a:pt x="1020" y="530"/>
                  </a:cubicBezTo>
                  <a:cubicBezTo>
                    <a:pt x="1020" y="544"/>
                    <a:pt x="1014" y="551"/>
                    <a:pt x="1014" y="562"/>
                  </a:cubicBezTo>
                  <a:cubicBezTo>
                    <a:pt x="1014" y="573"/>
                    <a:pt x="1014" y="585"/>
                    <a:pt x="1020" y="594"/>
                  </a:cubicBezTo>
                  <a:cubicBezTo>
                    <a:pt x="1023" y="630"/>
                    <a:pt x="1036" y="614"/>
                    <a:pt x="1050" y="618"/>
                  </a:cubicBezTo>
                  <a:cubicBezTo>
                    <a:pt x="1056" y="622"/>
                    <a:pt x="1052" y="624"/>
                    <a:pt x="1060" y="622"/>
                  </a:cubicBezTo>
                  <a:cubicBezTo>
                    <a:pt x="1068" y="620"/>
                    <a:pt x="1088" y="609"/>
                    <a:pt x="1096" y="604"/>
                  </a:cubicBezTo>
                  <a:cubicBezTo>
                    <a:pt x="1106" y="600"/>
                    <a:pt x="1103" y="599"/>
                    <a:pt x="1108" y="594"/>
                  </a:cubicBezTo>
                  <a:cubicBezTo>
                    <a:pt x="1113" y="590"/>
                    <a:pt x="1118" y="581"/>
                    <a:pt x="1126" y="578"/>
                  </a:cubicBezTo>
                  <a:cubicBezTo>
                    <a:pt x="1133" y="577"/>
                    <a:pt x="1147" y="573"/>
                    <a:pt x="1156" y="578"/>
                  </a:cubicBezTo>
                  <a:cubicBezTo>
                    <a:pt x="1165" y="583"/>
                    <a:pt x="1177" y="591"/>
                    <a:pt x="1180" y="608"/>
                  </a:cubicBezTo>
                  <a:cubicBezTo>
                    <a:pt x="1174" y="656"/>
                    <a:pt x="1178" y="634"/>
                    <a:pt x="1172" y="678"/>
                  </a:cubicBezTo>
                  <a:cubicBezTo>
                    <a:pt x="1142" y="706"/>
                    <a:pt x="1123" y="728"/>
                    <a:pt x="1120" y="752"/>
                  </a:cubicBezTo>
                  <a:cubicBezTo>
                    <a:pt x="1121" y="771"/>
                    <a:pt x="1127" y="790"/>
                    <a:pt x="1132" y="808"/>
                  </a:cubicBezTo>
                  <a:cubicBezTo>
                    <a:pt x="1133" y="813"/>
                    <a:pt x="1140" y="813"/>
                    <a:pt x="1144" y="816"/>
                  </a:cubicBezTo>
                  <a:cubicBezTo>
                    <a:pt x="1161" y="830"/>
                    <a:pt x="1167" y="858"/>
                    <a:pt x="1186" y="870"/>
                  </a:cubicBezTo>
                  <a:cubicBezTo>
                    <a:pt x="1193" y="882"/>
                    <a:pt x="1198" y="884"/>
                    <a:pt x="1196" y="890"/>
                  </a:cubicBezTo>
                  <a:cubicBezTo>
                    <a:pt x="1194" y="896"/>
                    <a:pt x="1179" y="902"/>
                    <a:pt x="1174" y="906"/>
                  </a:cubicBezTo>
                  <a:cubicBezTo>
                    <a:pt x="1169" y="910"/>
                    <a:pt x="1167" y="910"/>
                    <a:pt x="1164" y="916"/>
                  </a:cubicBezTo>
                  <a:cubicBezTo>
                    <a:pt x="1160" y="922"/>
                    <a:pt x="1155" y="920"/>
                    <a:pt x="1154" y="942"/>
                  </a:cubicBezTo>
                  <a:cubicBezTo>
                    <a:pt x="1152" y="951"/>
                    <a:pt x="1152" y="959"/>
                    <a:pt x="1150" y="972"/>
                  </a:cubicBezTo>
                  <a:cubicBezTo>
                    <a:pt x="1148" y="985"/>
                    <a:pt x="1144" y="1007"/>
                    <a:pt x="1144" y="1018"/>
                  </a:cubicBezTo>
                  <a:cubicBezTo>
                    <a:pt x="1144" y="1029"/>
                    <a:pt x="1181" y="1033"/>
                    <a:pt x="1150" y="1038"/>
                  </a:cubicBezTo>
                  <a:cubicBezTo>
                    <a:pt x="1119" y="1043"/>
                    <a:pt x="1156" y="1048"/>
                    <a:pt x="956" y="1046"/>
                  </a:cubicBezTo>
                  <a:cubicBezTo>
                    <a:pt x="577" y="1045"/>
                    <a:pt x="399" y="1049"/>
                    <a:pt x="20" y="1044"/>
                  </a:cubicBezTo>
                  <a:cubicBezTo>
                    <a:pt x="0" y="1044"/>
                    <a:pt x="12" y="1005"/>
                    <a:pt x="18" y="1000"/>
                  </a:cubicBezTo>
                  <a:cubicBezTo>
                    <a:pt x="28" y="991"/>
                    <a:pt x="21" y="969"/>
                    <a:pt x="34" y="968"/>
                  </a:cubicBezTo>
                  <a:cubicBezTo>
                    <a:pt x="36" y="926"/>
                    <a:pt x="45" y="905"/>
                    <a:pt x="32" y="902"/>
                  </a:cubicBezTo>
                  <a:cubicBezTo>
                    <a:pt x="31" y="897"/>
                    <a:pt x="38" y="891"/>
                    <a:pt x="36" y="886"/>
                  </a:cubicBezTo>
                  <a:cubicBezTo>
                    <a:pt x="34" y="878"/>
                    <a:pt x="40" y="874"/>
                    <a:pt x="38" y="866"/>
                  </a:cubicBezTo>
                  <a:cubicBezTo>
                    <a:pt x="34" y="850"/>
                    <a:pt x="46" y="838"/>
                    <a:pt x="46" y="838"/>
                  </a:cubicBezTo>
                  <a:cubicBezTo>
                    <a:pt x="47" y="825"/>
                    <a:pt x="54" y="800"/>
                    <a:pt x="56" y="788"/>
                  </a:cubicBezTo>
                  <a:cubicBezTo>
                    <a:pt x="58" y="776"/>
                    <a:pt x="57" y="778"/>
                    <a:pt x="60" y="768"/>
                  </a:cubicBezTo>
                  <a:cubicBezTo>
                    <a:pt x="64" y="758"/>
                    <a:pt x="69" y="742"/>
                    <a:pt x="74" y="726"/>
                  </a:cubicBezTo>
                  <a:cubicBezTo>
                    <a:pt x="79" y="710"/>
                    <a:pt x="85" y="688"/>
                    <a:pt x="88" y="674"/>
                  </a:cubicBezTo>
                  <a:cubicBezTo>
                    <a:pt x="93" y="662"/>
                    <a:pt x="85" y="651"/>
                    <a:pt x="94" y="642"/>
                  </a:cubicBezTo>
                  <a:cubicBezTo>
                    <a:pt x="103" y="633"/>
                    <a:pt x="129" y="629"/>
                    <a:pt x="140" y="620"/>
                  </a:cubicBezTo>
                  <a:cubicBezTo>
                    <a:pt x="141" y="608"/>
                    <a:pt x="154" y="602"/>
                    <a:pt x="162" y="588"/>
                  </a:cubicBezTo>
                  <a:cubicBezTo>
                    <a:pt x="170" y="561"/>
                    <a:pt x="185" y="534"/>
                    <a:pt x="196" y="500"/>
                  </a:cubicBezTo>
                  <a:cubicBezTo>
                    <a:pt x="203" y="468"/>
                    <a:pt x="197" y="441"/>
                    <a:pt x="188" y="400"/>
                  </a:cubicBezTo>
                  <a:cubicBezTo>
                    <a:pt x="190" y="373"/>
                    <a:pt x="206" y="355"/>
                    <a:pt x="206" y="338"/>
                  </a:cubicBezTo>
                  <a:cubicBezTo>
                    <a:pt x="206" y="321"/>
                    <a:pt x="195" y="311"/>
                    <a:pt x="190" y="298"/>
                  </a:cubicBezTo>
                  <a:cubicBezTo>
                    <a:pt x="185" y="285"/>
                    <a:pt x="186" y="265"/>
                    <a:pt x="178" y="258"/>
                  </a:cubicBezTo>
                  <a:cubicBezTo>
                    <a:pt x="170" y="251"/>
                    <a:pt x="147" y="262"/>
                    <a:pt x="140" y="256"/>
                  </a:cubicBezTo>
                  <a:cubicBezTo>
                    <a:pt x="127" y="206"/>
                    <a:pt x="134" y="234"/>
                    <a:pt x="136" y="222"/>
                  </a:cubicBezTo>
                  <a:cubicBezTo>
                    <a:pt x="138" y="210"/>
                    <a:pt x="145" y="197"/>
                    <a:pt x="150" y="184"/>
                  </a:cubicBezTo>
                  <a:cubicBezTo>
                    <a:pt x="153" y="164"/>
                    <a:pt x="166" y="156"/>
                    <a:pt x="166" y="142"/>
                  </a:cubicBezTo>
                  <a:cubicBezTo>
                    <a:pt x="166" y="128"/>
                    <a:pt x="153" y="114"/>
                    <a:pt x="152" y="102"/>
                  </a:cubicBezTo>
                  <a:cubicBezTo>
                    <a:pt x="151" y="90"/>
                    <a:pt x="154" y="79"/>
                    <a:pt x="158" y="68"/>
                  </a:cubicBezTo>
                  <a:cubicBezTo>
                    <a:pt x="162" y="57"/>
                    <a:pt x="170" y="43"/>
                    <a:pt x="178" y="38"/>
                  </a:cubicBezTo>
                  <a:cubicBezTo>
                    <a:pt x="186" y="35"/>
                    <a:pt x="198" y="38"/>
                    <a:pt x="204" y="40"/>
                  </a:cubicBezTo>
                  <a:cubicBezTo>
                    <a:pt x="210" y="42"/>
                    <a:pt x="208" y="59"/>
                    <a:pt x="216" y="52"/>
                  </a:cubicBezTo>
                  <a:cubicBezTo>
                    <a:pt x="227" y="35"/>
                    <a:pt x="247" y="9"/>
                    <a:pt x="254" y="0"/>
                  </a:cubicBezTo>
                  <a:lnTo>
                    <a:pt x="25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4" name="Freeform 8"/>
            <p:cNvSpPr/>
            <p:nvPr/>
          </p:nvSpPr>
          <p:spPr bwMode="auto">
            <a:xfrm>
              <a:off x="1365" y="1583"/>
              <a:ext cx="1807" cy="1725"/>
            </a:xfrm>
            <a:custGeom>
              <a:cxnLst>
                <a:cxn ang="0">
                  <a:pos x="793" y="258"/>
                </a:cxn>
                <a:cxn ang="0">
                  <a:pos x="841" y="202"/>
                </a:cxn>
                <a:cxn ang="0">
                  <a:pos x="839" y="78"/>
                </a:cxn>
                <a:cxn ang="0">
                  <a:pos x="949" y="62"/>
                </a:cxn>
                <a:cxn ang="0">
                  <a:pos x="979" y="152"/>
                </a:cxn>
                <a:cxn ang="0">
                  <a:pos x="1047" y="154"/>
                </a:cxn>
                <a:cxn ang="0">
                  <a:pos x="1135" y="246"/>
                </a:cxn>
                <a:cxn ang="0">
                  <a:pos x="1253" y="398"/>
                </a:cxn>
                <a:cxn ang="0">
                  <a:pos x="1339" y="370"/>
                </a:cxn>
                <a:cxn ang="0">
                  <a:pos x="1459" y="398"/>
                </a:cxn>
                <a:cxn ang="0">
                  <a:pos x="1607" y="448"/>
                </a:cxn>
                <a:cxn ang="0">
                  <a:pos x="1699" y="466"/>
                </a:cxn>
                <a:cxn ang="0">
                  <a:pos x="1781" y="552"/>
                </a:cxn>
                <a:cxn ang="0">
                  <a:pos x="1797" y="660"/>
                </a:cxn>
                <a:cxn ang="0">
                  <a:pos x="1683" y="778"/>
                </a:cxn>
                <a:cxn ang="0">
                  <a:pos x="1559" y="866"/>
                </a:cxn>
                <a:cxn ang="0">
                  <a:pos x="1483" y="890"/>
                </a:cxn>
                <a:cxn ang="0">
                  <a:pos x="1343" y="856"/>
                </a:cxn>
                <a:cxn ang="0">
                  <a:pos x="1231" y="1010"/>
                </a:cxn>
                <a:cxn ang="0">
                  <a:pos x="1309" y="1100"/>
                </a:cxn>
                <a:cxn ang="0">
                  <a:pos x="1367" y="1198"/>
                </a:cxn>
                <a:cxn ang="0">
                  <a:pos x="1329" y="1270"/>
                </a:cxn>
                <a:cxn ang="0">
                  <a:pos x="1405" y="1350"/>
                </a:cxn>
                <a:cxn ang="0">
                  <a:pos x="1269" y="1398"/>
                </a:cxn>
                <a:cxn ang="0">
                  <a:pos x="1145" y="1352"/>
                </a:cxn>
                <a:cxn ang="0">
                  <a:pos x="1087" y="1292"/>
                </a:cxn>
                <a:cxn ang="0">
                  <a:pos x="995" y="1288"/>
                </a:cxn>
                <a:cxn ang="0">
                  <a:pos x="913" y="1436"/>
                </a:cxn>
                <a:cxn ang="0">
                  <a:pos x="823" y="1506"/>
                </a:cxn>
                <a:cxn ang="0">
                  <a:pos x="785" y="1666"/>
                </a:cxn>
                <a:cxn ang="0">
                  <a:pos x="665" y="1694"/>
                </a:cxn>
                <a:cxn ang="0">
                  <a:pos x="569" y="1610"/>
                </a:cxn>
                <a:cxn ang="0">
                  <a:pos x="443" y="1330"/>
                </a:cxn>
                <a:cxn ang="0">
                  <a:pos x="361" y="1332"/>
                </a:cxn>
                <a:cxn ang="0">
                  <a:pos x="319" y="1140"/>
                </a:cxn>
                <a:cxn ang="0">
                  <a:pos x="245" y="1166"/>
                </a:cxn>
                <a:cxn ang="0">
                  <a:pos x="229" y="908"/>
                </a:cxn>
                <a:cxn ang="0">
                  <a:pos x="151" y="668"/>
                </a:cxn>
                <a:cxn ang="0">
                  <a:pos x="185" y="512"/>
                </a:cxn>
                <a:cxn ang="0">
                  <a:pos x="113" y="360"/>
                </a:cxn>
                <a:cxn ang="0">
                  <a:pos x="7" y="212"/>
                </a:cxn>
                <a:cxn ang="0">
                  <a:pos x="43" y="136"/>
                </a:cxn>
                <a:cxn ang="0">
                  <a:pos x="45" y="26"/>
                </a:cxn>
                <a:cxn ang="0">
                  <a:pos x="195" y="72"/>
                </a:cxn>
                <a:cxn ang="0">
                  <a:pos x="233" y="134"/>
                </a:cxn>
                <a:cxn ang="0">
                  <a:pos x="275" y="226"/>
                </a:cxn>
                <a:cxn ang="0">
                  <a:pos x="357" y="284"/>
                </a:cxn>
                <a:cxn ang="0">
                  <a:pos x="487" y="318"/>
                </a:cxn>
                <a:cxn ang="0">
                  <a:pos x="511" y="364"/>
                </a:cxn>
                <a:cxn ang="0">
                  <a:pos x="621" y="314"/>
                </a:cxn>
                <a:cxn ang="0">
                  <a:pos x="667" y="212"/>
                </a:cxn>
                <a:cxn ang="0">
                  <a:pos x="717" y="156"/>
                </a:cxn>
                <a:cxn ang="0">
                  <a:pos x="755" y="202"/>
                </a:cxn>
              </a:cxnLst>
              <a:rect l="0" t="0" r="r" b="b"/>
              <a:pathLst>
                <a:path w="1807" h="1725">
                  <a:moveTo>
                    <a:pt x="707" y="154"/>
                  </a:moveTo>
                  <a:cubicBezTo>
                    <a:pt x="755" y="186"/>
                    <a:pt x="753" y="213"/>
                    <a:pt x="781" y="254"/>
                  </a:cubicBezTo>
                  <a:cubicBezTo>
                    <a:pt x="795" y="270"/>
                    <a:pt x="783" y="264"/>
                    <a:pt x="793" y="258"/>
                  </a:cubicBezTo>
                  <a:cubicBezTo>
                    <a:pt x="799" y="252"/>
                    <a:pt x="813" y="226"/>
                    <a:pt x="819" y="218"/>
                  </a:cubicBezTo>
                  <a:cubicBezTo>
                    <a:pt x="825" y="209"/>
                    <a:pt x="824" y="223"/>
                    <a:pt x="827" y="208"/>
                  </a:cubicBezTo>
                  <a:cubicBezTo>
                    <a:pt x="831" y="205"/>
                    <a:pt x="840" y="210"/>
                    <a:pt x="841" y="202"/>
                  </a:cubicBezTo>
                  <a:cubicBezTo>
                    <a:pt x="842" y="194"/>
                    <a:pt x="835" y="172"/>
                    <a:pt x="831" y="158"/>
                  </a:cubicBezTo>
                  <a:cubicBezTo>
                    <a:pt x="829" y="144"/>
                    <a:pt x="816" y="134"/>
                    <a:pt x="817" y="120"/>
                  </a:cubicBezTo>
                  <a:cubicBezTo>
                    <a:pt x="818" y="107"/>
                    <a:pt x="829" y="87"/>
                    <a:pt x="839" y="78"/>
                  </a:cubicBezTo>
                  <a:cubicBezTo>
                    <a:pt x="849" y="68"/>
                    <a:pt x="865" y="72"/>
                    <a:pt x="875" y="68"/>
                  </a:cubicBezTo>
                  <a:cubicBezTo>
                    <a:pt x="886" y="66"/>
                    <a:pt x="893" y="69"/>
                    <a:pt x="905" y="68"/>
                  </a:cubicBezTo>
                  <a:cubicBezTo>
                    <a:pt x="921" y="70"/>
                    <a:pt x="936" y="53"/>
                    <a:pt x="949" y="62"/>
                  </a:cubicBezTo>
                  <a:cubicBezTo>
                    <a:pt x="958" y="65"/>
                    <a:pt x="962" y="67"/>
                    <a:pt x="967" y="82"/>
                  </a:cubicBezTo>
                  <a:cubicBezTo>
                    <a:pt x="970" y="92"/>
                    <a:pt x="965" y="108"/>
                    <a:pt x="967" y="120"/>
                  </a:cubicBezTo>
                  <a:cubicBezTo>
                    <a:pt x="969" y="132"/>
                    <a:pt x="975" y="146"/>
                    <a:pt x="979" y="152"/>
                  </a:cubicBezTo>
                  <a:cubicBezTo>
                    <a:pt x="983" y="165"/>
                    <a:pt x="974" y="155"/>
                    <a:pt x="991" y="158"/>
                  </a:cubicBezTo>
                  <a:cubicBezTo>
                    <a:pt x="997" y="160"/>
                    <a:pt x="1004" y="165"/>
                    <a:pt x="1013" y="164"/>
                  </a:cubicBezTo>
                  <a:cubicBezTo>
                    <a:pt x="1022" y="163"/>
                    <a:pt x="1036" y="153"/>
                    <a:pt x="1047" y="154"/>
                  </a:cubicBezTo>
                  <a:cubicBezTo>
                    <a:pt x="1058" y="155"/>
                    <a:pt x="1070" y="162"/>
                    <a:pt x="1081" y="170"/>
                  </a:cubicBezTo>
                  <a:cubicBezTo>
                    <a:pt x="1090" y="181"/>
                    <a:pt x="1106" y="189"/>
                    <a:pt x="1113" y="202"/>
                  </a:cubicBezTo>
                  <a:cubicBezTo>
                    <a:pt x="1122" y="215"/>
                    <a:pt x="1122" y="219"/>
                    <a:pt x="1135" y="246"/>
                  </a:cubicBezTo>
                  <a:cubicBezTo>
                    <a:pt x="1141" y="310"/>
                    <a:pt x="1148" y="335"/>
                    <a:pt x="1189" y="362"/>
                  </a:cubicBezTo>
                  <a:cubicBezTo>
                    <a:pt x="1217" y="404"/>
                    <a:pt x="1211" y="412"/>
                    <a:pt x="1233" y="404"/>
                  </a:cubicBezTo>
                  <a:cubicBezTo>
                    <a:pt x="1244" y="410"/>
                    <a:pt x="1239" y="401"/>
                    <a:pt x="1253" y="398"/>
                  </a:cubicBezTo>
                  <a:cubicBezTo>
                    <a:pt x="1262" y="397"/>
                    <a:pt x="1275" y="400"/>
                    <a:pt x="1285" y="398"/>
                  </a:cubicBezTo>
                  <a:cubicBezTo>
                    <a:pt x="1295" y="396"/>
                    <a:pt x="1306" y="391"/>
                    <a:pt x="1315" y="386"/>
                  </a:cubicBezTo>
                  <a:cubicBezTo>
                    <a:pt x="1326" y="384"/>
                    <a:pt x="1315" y="369"/>
                    <a:pt x="1339" y="370"/>
                  </a:cubicBezTo>
                  <a:cubicBezTo>
                    <a:pt x="1349" y="367"/>
                    <a:pt x="1359" y="365"/>
                    <a:pt x="1375" y="370"/>
                  </a:cubicBezTo>
                  <a:cubicBezTo>
                    <a:pt x="1391" y="375"/>
                    <a:pt x="1423" y="395"/>
                    <a:pt x="1437" y="400"/>
                  </a:cubicBezTo>
                  <a:cubicBezTo>
                    <a:pt x="1451" y="405"/>
                    <a:pt x="1445" y="394"/>
                    <a:pt x="1459" y="398"/>
                  </a:cubicBezTo>
                  <a:cubicBezTo>
                    <a:pt x="1481" y="408"/>
                    <a:pt x="1500" y="414"/>
                    <a:pt x="1519" y="422"/>
                  </a:cubicBezTo>
                  <a:cubicBezTo>
                    <a:pt x="1538" y="430"/>
                    <a:pt x="1554" y="416"/>
                    <a:pt x="1571" y="422"/>
                  </a:cubicBezTo>
                  <a:cubicBezTo>
                    <a:pt x="1586" y="426"/>
                    <a:pt x="1595" y="444"/>
                    <a:pt x="1607" y="448"/>
                  </a:cubicBezTo>
                  <a:cubicBezTo>
                    <a:pt x="1617" y="453"/>
                    <a:pt x="1632" y="443"/>
                    <a:pt x="1641" y="444"/>
                  </a:cubicBezTo>
                  <a:cubicBezTo>
                    <a:pt x="1650" y="445"/>
                    <a:pt x="1651" y="452"/>
                    <a:pt x="1661" y="456"/>
                  </a:cubicBezTo>
                  <a:cubicBezTo>
                    <a:pt x="1671" y="460"/>
                    <a:pt x="1681" y="458"/>
                    <a:pt x="1699" y="466"/>
                  </a:cubicBezTo>
                  <a:cubicBezTo>
                    <a:pt x="1743" y="492"/>
                    <a:pt x="1769" y="502"/>
                    <a:pt x="1769" y="502"/>
                  </a:cubicBezTo>
                  <a:cubicBezTo>
                    <a:pt x="1783" y="514"/>
                    <a:pt x="1797" y="492"/>
                    <a:pt x="1803" y="522"/>
                  </a:cubicBezTo>
                  <a:cubicBezTo>
                    <a:pt x="1805" y="530"/>
                    <a:pt x="1787" y="543"/>
                    <a:pt x="1781" y="552"/>
                  </a:cubicBezTo>
                  <a:cubicBezTo>
                    <a:pt x="1775" y="561"/>
                    <a:pt x="1766" y="567"/>
                    <a:pt x="1769" y="578"/>
                  </a:cubicBezTo>
                  <a:cubicBezTo>
                    <a:pt x="1772" y="589"/>
                    <a:pt x="1796" y="602"/>
                    <a:pt x="1801" y="616"/>
                  </a:cubicBezTo>
                  <a:cubicBezTo>
                    <a:pt x="1806" y="630"/>
                    <a:pt x="1807" y="645"/>
                    <a:pt x="1797" y="660"/>
                  </a:cubicBezTo>
                  <a:cubicBezTo>
                    <a:pt x="1772" y="668"/>
                    <a:pt x="1757" y="666"/>
                    <a:pt x="1743" y="706"/>
                  </a:cubicBezTo>
                  <a:cubicBezTo>
                    <a:pt x="1737" y="732"/>
                    <a:pt x="1739" y="732"/>
                    <a:pt x="1711" y="732"/>
                  </a:cubicBezTo>
                  <a:cubicBezTo>
                    <a:pt x="1689" y="748"/>
                    <a:pt x="1683" y="778"/>
                    <a:pt x="1683" y="778"/>
                  </a:cubicBezTo>
                  <a:cubicBezTo>
                    <a:pt x="1667" y="802"/>
                    <a:pt x="1649" y="792"/>
                    <a:pt x="1603" y="814"/>
                  </a:cubicBezTo>
                  <a:cubicBezTo>
                    <a:pt x="1585" y="827"/>
                    <a:pt x="1597" y="837"/>
                    <a:pt x="1587" y="852"/>
                  </a:cubicBezTo>
                  <a:cubicBezTo>
                    <a:pt x="1580" y="861"/>
                    <a:pt x="1570" y="857"/>
                    <a:pt x="1559" y="866"/>
                  </a:cubicBezTo>
                  <a:cubicBezTo>
                    <a:pt x="1548" y="875"/>
                    <a:pt x="1531" y="899"/>
                    <a:pt x="1521" y="906"/>
                  </a:cubicBezTo>
                  <a:cubicBezTo>
                    <a:pt x="1506" y="914"/>
                    <a:pt x="1503" y="909"/>
                    <a:pt x="1497" y="906"/>
                  </a:cubicBezTo>
                  <a:cubicBezTo>
                    <a:pt x="1491" y="903"/>
                    <a:pt x="1488" y="898"/>
                    <a:pt x="1483" y="890"/>
                  </a:cubicBezTo>
                  <a:cubicBezTo>
                    <a:pt x="1477" y="885"/>
                    <a:pt x="1473" y="865"/>
                    <a:pt x="1467" y="860"/>
                  </a:cubicBezTo>
                  <a:cubicBezTo>
                    <a:pt x="1451" y="852"/>
                    <a:pt x="1400" y="873"/>
                    <a:pt x="1381" y="870"/>
                  </a:cubicBezTo>
                  <a:cubicBezTo>
                    <a:pt x="1360" y="869"/>
                    <a:pt x="1356" y="861"/>
                    <a:pt x="1343" y="856"/>
                  </a:cubicBezTo>
                  <a:cubicBezTo>
                    <a:pt x="1327" y="858"/>
                    <a:pt x="1316" y="833"/>
                    <a:pt x="1301" y="840"/>
                  </a:cubicBezTo>
                  <a:cubicBezTo>
                    <a:pt x="1288" y="846"/>
                    <a:pt x="1282" y="877"/>
                    <a:pt x="1279" y="890"/>
                  </a:cubicBezTo>
                  <a:cubicBezTo>
                    <a:pt x="1269" y="926"/>
                    <a:pt x="1264" y="988"/>
                    <a:pt x="1231" y="1010"/>
                  </a:cubicBezTo>
                  <a:cubicBezTo>
                    <a:pt x="1226" y="1026"/>
                    <a:pt x="1211" y="1054"/>
                    <a:pt x="1227" y="1080"/>
                  </a:cubicBezTo>
                  <a:cubicBezTo>
                    <a:pt x="1231" y="1092"/>
                    <a:pt x="1241" y="1084"/>
                    <a:pt x="1255" y="1086"/>
                  </a:cubicBezTo>
                  <a:cubicBezTo>
                    <a:pt x="1269" y="1089"/>
                    <a:pt x="1297" y="1090"/>
                    <a:pt x="1309" y="1100"/>
                  </a:cubicBezTo>
                  <a:cubicBezTo>
                    <a:pt x="1319" y="1150"/>
                    <a:pt x="1313" y="1103"/>
                    <a:pt x="1325" y="1144"/>
                  </a:cubicBezTo>
                  <a:cubicBezTo>
                    <a:pt x="1329" y="1156"/>
                    <a:pt x="1339" y="1178"/>
                    <a:pt x="1339" y="1178"/>
                  </a:cubicBezTo>
                  <a:cubicBezTo>
                    <a:pt x="1341" y="1188"/>
                    <a:pt x="1363" y="1172"/>
                    <a:pt x="1367" y="1198"/>
                  </a:cubicBezTo>
                  <a:cubicBezTo>
                    <a:pt x="1372" y="1204"/>
                    <a:pt x="1370" y="1208"/>
                    <a:pt x="1367" y="1212"/>
                  </a:cubicBezTo>
                  <a:cubicBezTo>
                    <a:pt x="1364" y="1216"/>
                    <a:pt x="1357" y="1210"/>
                    <a:pt x="1351" y="1220"/>
                  </a:cubicBezTo>
                  <a:cubicBezTo>
                    <a:pt x="1345" y="1230"/>
                    <a:pt x="1326" y="1253"/>
                    <a:pt x="1329" y="1270"/>
                  </a:cubicBezTo>
                  <a:cubicBezTo>
                    <a:pt x="1332" y="1287"/>
                    <a:pt x="1358" y="1313"/>
                    <a:pt x="1369" y="1324"/>
                  </a:cubicBezTo>
                  <a:cubicBezTo>
                    <a:pt x="1379" y="1335"/>
                    <a:pt x="1391" y="1330"/>
                    <a:pt x="1397" y="1334"/>
                  </a:cubicBezTo>
                  <a:cubicBezTo>
                    <a:pt x="1403" y="1338"/>
                    <a:pt x="1405" y="1344"/>
                    <a:pt x="1405" y="1350"/>
                  </a:cubicBezTo>
                  <a:cubicBezTo>
                    <a:pt x="1405" y="1356"/>
                    <a:pt x="1406" y="1361"/>
                    <a:pt x="1397" y="1370"/>
                  </a:cubicBezTo>
                  <a:cubicBezTo>
                    <a:pt x="1388" y="1379"/>
                    <a:pt x="1370" y="1401"/>
                    <a:pt x="1349" y="1406"/>
                  </a:cubicBezTo>
                  <a:cubicBezTo>
                    <a:pt x="1328" y="1409"/>
                    <a:pt x="1291" y="1402"/>
                    <a:pt x="1269" y="1398"/>
                  </a:cubicBezTo>
                  <a:cubicBezTo>
                    <a:pt x="1248" y="1392"/>
                    <a:pt x="1235" y="1379"/>
                    <a:pt x="1225" y="1370"/>
                  </a:cubicBezTo>
                  <a:cubicBezTo>
                    <a:pt x="1212" y="1360"/>
                    <a:pt x="1226" y="1351"/>
                    <a:pt x="1209" y="1346"/>
                  </a:cubicBezTo>
                  <a:cubicBezTo>
                    <a:pt x="1196" y="1343"/>
                    <a:pt x="1159" y="1353"/>
                    <a:pt x="1145" y="1352"/>
                  </a:cubicBezTo>
                  <a:cubicBezTo>
                    <a:pt x="1131" y="1351"/>
                    <a:pt x="1131" y="1343"/>
                    <a:pt x="1123" y="1340"/>
                  </a:cubicBezTo>
                  <a:cubicBezTo>
                    <a:pt x="1117" y="1335"/>
                    <a:pt x="1101" y="1344"/>
                    <a:pt x="1095" y="1336"/>
                  </a:cubicBezTo>
                  <a:cubicBezTo>
                    <a:pt x="1089" y="1328"/>
                    <a:pt x="1095" y="1303"/>
                    <a:pt x="1087" y="1292"/>
                  </a:cubicBezTo>
                  <a:cubicBezTo>
                    <a:pt x="1075" y="1282"/>
                    <a:pt x="1058" y="1277"/>
                    <a:pt x="1045" y="1268"/>
                  </a:cubicBezTo>
                  <a:cubicBezTo>
                    <a:pt x="1033" y="1264"/>
                    <a:pt x="1024" y="1261"/>
                    <a:pt x="1015" y="1262"/>
                  </a:cubicBezTo>
                  <a:cubicBezTo>
                    <a:pt x="1007" y="1265"/>
                    <a:pt x="1008" y="1282"/>
                    <a:pt x="995" y="1288"/>
                  </a:cubicBezTo>
                  <a:cubicBezTo>
                    <a:pt x="981" y="1293"/>
                    <a:pt x="939" y="1296"/>
                    <a:pt x="939" y="1296"/>
                  </a:cubicBezTo>
                  <a:cubicBezTo>
                    <a:pt x="905" y="1340"/>
                    <a:pt x="937" y="1321"/>
                    <a:pt x="919" y="1358"/>
                  </a:cubicBezTo>
                  <a:cubicBezTo>
                    <a:pt x="913" y="1380"/>
                    <a:pt x="922" y="1419"/>
                    <a:pt x="913" y="1436"/>
                  </a:cubicBezTo>
                  <a:cubicBezTo>
                    <a:pt x="906" y="1450"/>
                    <a:pt x="886" y="1438"/>
                    <a:pt x="875" y="1444"/>
                  </a:cubicBezTo>
                  <a:cubicBezTo>
                    <a:pt x="866" y="1451"/>
                    <a:pt x="851" y="1466"/>
                    <a:pt x="847" y="1474"/>
                  </a:cubicBezTo>
                  <a:cubicBezTo>
                    <a:pt x="838" y="1484"/>
                    <a:pt x="827" y="1481"/>
                    <a:pt x="823" y="1506"/>
                  </a:cubicBezTo>
                  <a:cubicBezTo>
                    <a:pt x="809" y="1549"/>
                    <a:pt x="801" y="1556"/>
                    <a:pt x="825" y="1624"/>
                  </a:cubicBezTo>
                  <a:cubicBezTo>
                    <a:pt x="819" y="1648"/>
                    <a:pt x="803" y="1622"/>
                    <a:pt x="789" y="1632"/>
                  </a:cubicBezTo>
                  <a:cubicBezTo>
                    <a:pt x="782" y="1639"/>
                    <a:pt x="793" y="1658"/>
                    <a:pt x="785" y="1666"/>
                  </a:cubicBezTo>
                  <a:cubicBezTo>
                    <a:pt x="777" y="1674"/>
                    <a:pt x="751" y="1677"/>
                    <a:pt x="739" y="1682"/>
                  </a:cubicBezTo>
                  <a:cubicBezTo>
                    <a:pt x="727" y="1685"/>
                    <a:pt x="734" y="1697"/>
                    <a:pt x="711" y="1696"/>
                  </a:cubicBezTo>
                  <a:cubicBezTo>
                    <a:pt x="699" y="1698"/>
                    <a:pt x="681" y="1690"/>
                    <a:pt x="665" y="1694"/>
                  </a:cubicBezTo>
                  <a:cubicBezTo>
                    <a:pt x="649" y="1698"/>
                    <a:pt x="624" y="1725"/>
                    <a:pt x="613" y="1722"/>
                  </a:cubicBezTo>
                  <a:cubicBezTo>
                    <a:pt x="602" y="1719"/>
                    <a:pt x="608" y="1695"/>
                    <a:pt x="601" y="1676"/>
                  </a:cubicBezTo>
                  <a:cubicBezTo>
                    <a:pt x="585" y="1670"/>
                    <a:pt x="576" y="1625"/>
                    <a:pt x="569" y="1610"/>
                  </a:cubicBezTo>
                  <a:cubicBezTo>
                    <a:pt x="539" y="1549"/>
                    <a:pt x="551" y="1544"/>
                    <a:pt x="515" y="1516"/>
                  </a:cubicBezTo>
                  <a:cubicBezTo>
                    <a:pt x="481" y="1474"/>
                    <a:pt x="472" y="1401"/>
                    <a:pt x="467" y="1396"/>
                  </a:cubicBezTo>
                  <a:cubicBezTo>
                    <a:pt x="452" y="1381"/>
                    <a:pt x="461" y="1342"/>
                    <a:pt x="443" y="1330"/>
                  </a:cubicBezTo>
                  <a:cubicBezTo>
                    <a:pt x="433" y="1320"/>
                    <a:pt x="418" y="1320"/>
                    <a:pt x="407" y="1322"/>
                  </a:cubicBezTo>
                  <a:cubicBezTo>
                    <a:pt x="396" y="1324"/>
                    <a:pt x="385" y="1342"/>
                    <a:pt x="377" y="1344"/>
                  </a:cubicBezTo>
                  <a:cubicBezTo>
                    <a:pt x="369" y="1346"/>
                    <a:pt x="366" y="1355"/>
                    <a:pt x="361" y="1332"/>
                  </a:cubicBezTo>
                  <a:cubicBezTo>
                    <a:pt x="356" y="1309"/>
                    <a:pt x="354" y="1229"/>
                    <a:pt x="347" y="1204"/>
                  </a:cubicBezTo>
                  <a:cubicBezTo>
                    <a:pt x="342" y="1174"/>
                    <a:pt x="321" y="1212"/>
                    <a:pt x="319" y="1184"/>
                  </a:cubicBezTo>
                  <a:cubicBezTo>
                    <a:pt x="314" y="1173"/>
                    <a:pt x="324" y="1150"/>
                    <a:pt x="319" y="1140"/>
                  </a:cubicBezTo>
                  <a:cubicBezTo>
                    <a:pt x="314" y="1130"/>
                    <a:pt x="300" y="1124"/>
                    <a:pt x="291" y="1122"/>
                  </a:cubicBezTo>
                  <a:cubicBezTo>
                    <a:pt x="282" y="1112"/>
                    <a:pt x="273" y="1121"/>
                    <a:pt x="265" y="1128"/>
                  </a:cubicBezTo>
                  <a:cubicBezTo>
                    <a:pt x="257" y="1135"/>
                    <a:pt x="254" y="1157"/>
                    <a:pt x="245" y="1166"/>
                  </a:cubicBezTo>
                  <a:cubicBezTo>
                    <a:pt x="235" y="1178"/>
                    <a:pt x="217" y="1199"/>
                    <a:pt x="209" y="1184"/>
                  </a:cubicBezTo>
                  <a:cubicBezTo>
                    <a:pt x="201" y="1169"/>
                    <a:pt x="196" y="1122"/>
                    <a:pt x="199" y="1076"/>
                  </a:cubicBezTo>
                  <a:cubicBezTo>
                    <a:pt x="189" y="1017"/>
                    <a:pt x="210" y="964"/>
                    <a:pt x="229" y="908"/>
                  </a:cubicBezTo>
                  <a:cubicBezTo>
                    <a:pt x="234" y="871"/>
                    <a:pt x="245" y="878"/>
                    <a:pt x="237" y="840"/>
                  </a:cubicBezTo>
                  <a:cubicBezTo>
                    <a:pt x="229" y="811"/>
                    <a:pt x="195" y="765"/>
                    <a:pt x="181" y="736"/>
                  </a:cubicBezTo>
                  <a:cubicBezTo>
                    <a:pt x="166" y="707"/>
                    <a:pt x="157" y="683"/>
                    <a:pt x="151" y="668"/>
                  </a:cubicBezTo>
                  <a:cubicBezTo>
                    <a:pt x="145" y="653"/>
                    <a:pt x="137" y="664"/>
                    <a:pt x="145" y="644"/>
                  </a:cubicBezTo>
                  <a:cubicBezTo>
                    <a:pt x="153" y="624"/>
                    <a:pt x="192" y="570"/>
                    <a:pt x="199" y="548"/>
                  </a:cubicBezTo>
                  <a:cubicBezTo>
                    <a:pt x="197" y="532"/>
                    <a:pt x="193" y="526"/>
                    <a:pt x="185" y="512"/>
                  </a:cubicBezTo>
                  <a:cubicBezTo>
                    <a:pt x="178" y="500"/>
                    <a:pt x="169" y="484"/>
                    <a:pt x="157" y="476"/>
                  </a:cubicBezTo>
                  <a:cubicBezTo>
                    <a:pt x="143" y="467"/>
                    <a:pt x="150" y="440"/>
                    <a:pt x="139" y="422"/>
                  </a:cubicBezTo>
                  <a:cubicBezTo>
                    <a:pt x="128" y="405"/>
                    <a:pt x="117" y="380"/>
                    <a:pt x="113" y="360"/>
                  </a:cubicBezTo>
                  <a:cubicBezTo>
                    <a:pt x="112" y="355"/>
                    <a:pt x="66" y="306"/>
                    <a:pt x="61" y="296"/>
                  </a:cubicBezTo>
                  <a:cubicBezTo>
                    <a:pt x="54" y="278"/>
                    <a:pt x="22" y="294"/>
                    <a:pt x="13" y="280"/>
                  </a:cubicBezTo>
                  <a:cubicBezTo>
                    <a:pt x="4" y="266"/>
                    <a:pt x="5" y="228"/>
                    <a:pt x="7" y="212"/>
                  </a:cubicBezTo>
                  <a:cubicBezTo>
                    <a:pt x="0" y="193"/>
                    <a:pt x="21" y="191"/>
                    <a:pt x="27" y="184"/>
                  </a:cubicBezTo>
                  <a:cubicBezTo>
                    <a:pt x="33" y="177"/>
                    <a:pt x="38" y="180"/>
                    <a:pt x="41" y="172"/>
                  </a:cubicBezTo>
                  <a:cubicBezTo>
                    <a:pt x="46" y="153"/>
                    <a:pt x="38" y="159"/>
                    <a:pt x="43" y="136"/>
                  </a:cubicBezTo>
                  <a:cubicBezTo>
                    <a:pt x="46" y="128"/>
                    <a:pt x="62" y="138"/>
                    <a:pt x="61" y="126"/>
                  </a:cubicBezTo>
                  <a:cubicBezTo>
                    <a:pt x="60" y="114"/>
                    <a:pt x="42" y="79"/>
                    <a:pt x="39" y="62"/>
                  </a:cubicBezTo>
                  <a:cubicBezTo>
                    <a:pt x="36" y="45"/>
                    <a:pt x="42" y="33"/>
                    <a:pt x="45" y="26"/>
                  </a:cubicBezTo>
                  <a:cubicBezTo>
                    <a:pt x="48" y="19"/>
                    <a:pt x="35" y="20"/>
                    <a:pt x="57" y="22"/>
                  </a:cubicBezTo>
                  <a:cubicBezTo>
                    <a:pt x="181" y="0"/>
                    <a:pt x="145" y="33"/>
                    <a:pt x="177" y="38"/>
                  </a:cubicBezTo>
                  <a:cubicBezTo>
                    <a:pt x="201" y="45"/>
                    <a:pt x="186" y="64"/>
                    <a:pt x="195" y="72"/>
                  </a:cubicBezTo>
                  <a:cubicBezTo>
                    <a:pt x="201" y="79"/>
                    <a:pt x="209" y="75"/>
                    <a:pt x="215" y="78"/>
                  </a:cubicBezTo>
                  <a:cubicBezTo>
                    <a:pt x="221" y="81"/>
                    <a:pt x="228" y="79"/>
                    <a:pt x="231" y="88"/>
                  </a:cubicBezTo>
                  <a:cubicBezTo>
                    <a:pt x="235" y="97"/>
                    <a:pt x="226" y="101"/>
                    <a:pt x="233" y="134"/>
                  </a:cubicBezTo>
                  <a:cubicBezTo>
                    <a:pt x="236" y="146"/>
                    <a:pt x="248" y="150"/>
                    <a:pt x="251" y="160"/>
                  </a:cubicBezTo>
                  <a:cubicBezTo>
                    <a:pt x="254" y="170"/>
                    <a:pt x="245" y="181"/>
                    <a:pt x="249" y="192"/>
                  </a:cubicBezTo>
                  <a:cubicBezTo>
                    <a:pt x="253" y="203"/>
                    <a:pt x="263" y="219"/>
                    <a:pt x="275" y="226"/>
                  </a:cubicBezTo>
                  <a:cubicBezTo>
                    <a:pt x="287" y="233"/>
                    <a:pt x="311" y="230"/>
                    <a:pt x="319" y="236"/>
                  </a:cubicBezTo>
                  <a:cubicBezTo>
                    <a:pt x="332" y="241"/>
                    <a:pt x="295" y="250"/>
                    <a:pt x="321" y="262"/>
                  </a:cubicBezTo>
                  <a:cubicBezTo>
                    <a:pt x="327" y="270"/>
                    <a:pt x="342" y="283"/>
                    <a:pt x="357" y="284"/>
                  </a:cubicBezTo>
                  <a:cubicBezTo>
                    <a:pt x="372" y="285"/>
                    <a:pt x="393" y="260"/>
                    <a:pt x="409" y="266"/>
                  </a:cubicBezTo>
                  <a:cubicBezTo>
                    <a:pt x="425" y="272"/>
                    <a:pt x="440" y="311"/>
                    <a:pt x="453" y="320"/>
                  </a:cubicBezTo>
                  <a:cubicBezTo>
                    <a:pt x="465" y="330"/>
                    <a:pt x="455" y="318"/>
                    <a:pt x="487" y="318"/>
                  </a:cubicBezTo>
                  <a:cubicBezTo>
                    <a:pt x="491" y="325"/>
                    <a:pt x="476" y="354"/>
                    <a:pt x="477" y="362"/>
                  </a:cubicBezTo>
                  <a:cubicBezTo>
                    <a:pt x="478" y="370"/>
                    <a:pt x="489" y="368"/>
                    <a:pt x="495" y="368"/>
                  </a:cubicBezTo>
                  <a:cubicBezTo>
                    <a:pt x="501" y="368"/>
                    <a:pt x="506" y="370"/>
                    <a:pt x="511" y="364"/>
                  </a:cubicBezTo>
                  <a:cubicBezTo>
                    <a:pt x="516" y="358"/>
                    <a:pt x="511" y="334"/>
                    <a:pt x="525" y="330"/>
                  </a:cubicBezTo>
                  <a:cubicBezTo>
                    <a:pt x="539" y="326"/>
                    <a:pt x="577" y="343"/>
                    <a:pt x="593" y="340"/>
                  </a:cubicBezTo>
                  <a:cubicBezTo>
                    <a:pt x="609" y="337"/>
                    <a:pt x="615" y="330"/>
                    <a:pt x="621" y="314"/>
                  </a:cubicBezTo>
                  <a:cubicBezTo>
                    <a:pt x="630" y="300"/>
                    <a:pt x="619" y="263"/>
                    <a:pt x="627" y="246"/>
                  </a:cubicBezTo>
                  <a:cubicBezTo>
                    <a:pt x="632" y="231"/>
                    <a:pt x="644" y="232"/>
                    <a:pt x="651" y="226"/>
                  </a:cubicBezTo>
                  <a:cubicBezTo>
                    <a:pt x="658" y="220"/>
                    <a:pt x="660" y="216"/>
                    <a:pt x="667" y="212"/>
                  </a:cubicBezTo>
                  <a:cubicBezTo>
                    <a:pt x="674" y="208"/>
                    <a:pt x="687" y="205"/>
                    <a:pt x="695" y="200"/>
                  </a:cubicBezTo>
                  <a:cubicBezTo>
                    <a:pt x="701" y="194"/>
                    <a:pt x="706" y="190"/>
                    <a:pt x="713" y="184"/>
                  </a:cubicBezTo>
                  <a:cubicBezTo>
                    <a:pt x="717" y="177"/>
                    <a:pt x="706" y="145"/>
                    <a:pt x="717" y="156"/>
                  </a:cubicBezTo>
                  <a:cubicBezTo>
                    <a:pt x="734" y="182"/>
                    <a:pt x="767" y="220"/>
                    <a:pt x="781" y="248"/>
                  </a:cubicBezTo>
                  <a:cubicBezTo>
                    <a:pt x="784" y="254"/>
                    <a:pt x="778" y="235"/>
                    <a:pt x="775" y="230"/>
                  </a:cubicBezTo>
                  <a:cubicBezTo>
                    <a:pt x="770" y="221"/>
                    <a:pt x="761" y="210"/>
                    <a:pt x="755" y="202"/>
                  </a:cubicBezTo>
                  <a:cubicBezTo>
                    <a:pt x="750" y="188"/>
                    <a:pt x="750" y="185"/>
                    <a:pt x="741" y="174"/>
                  </a:cubicBezTo>
                  <a:cubicBezTo>
                    <a:pt x="734" y="166"/>
                    <a:pt x="717" y="159"/>
                    <a:pt x="707" y="154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5" name="Freeform 9"/>
            <p:cNvSpPr/>
            <p:nvPr/>
          </p:nvSpPr>
          <p:spPr bwMode="auto">
            <a:xfrm>
              <a:off x="2582" y="2101"/>
              <a:ext cx="910" cy="842"/>
            </a:xfrm>
            <a:custGeom>
              <a:cxnLst>
                <a:cxn ang="0">
                  <a:pos x="644" y="9"/>
                </a:cxn>
                <a:cxn ang="0">
                  <a:pos x="728" y="84"/>
                </a:cxn>
                <a:cxn ang="0">
                  <a:pos x="782" y="90"/>
                </a:cxn>
                <a:cxn ang="0">
                  <a:pos x="832" y="132"/>
                </a:cxn>
                <a:cxn ang="0">
                  <a:pos x="904" y="218"/>
                </a:cxn>
                <a:cxn ang="0">
                  <a:pos x="854" y="294"/>
                </a:cxn>
                <a:cxn ang="0">
                  <a:pos x="781" y="315"/>
                </a:cxn>
                <a:cxn ang="0">
                  <a:pos x="712" y="344"/>
                </a:cxn>
                <a:cxn ang="0">
                  <a:pos x="674" y="333"/>
                </a:cxn>
                <a:cxn ang="0">
                  <a:pos x="626" y="354"/>
                </a:cxn>
                <a:cxn ang="0">
                  <a:pos x="596" y="386"/>
                </a:cxn>
                <a:cxn ang="0">
                  <a:pos x="596" y="450"/>
                </a:cxn>
                <a:cxn ang="0">
                  <a:pos x="590" y="492"/>
                </a:cxn>
                <a:cxn ang="0">
                  <a:pos x="644" y="594"/>
                </a:cxn>
                <a:cxn ang="0">
                  <a:pos x="742" y="723"/>
                </a:cxn>
                <a:cxn ang="0">
                  <a:pos x="713" y="776"/>
                </a:cxn>
                <a:cxn ang="0">
                  <a:pos x="653" y="795"/>
                </a:cxn>
                <a:cxn ang="0">
                  <a:pos x="596" y="755"/>
                </a:cxn>
                <a:cxn ang="0">
                  <a:pos x="560" y="690"/>
                </a:cxn>
                <a:cxn ang="0">
                  <a:pos x="518" y="660"/>
                </a:cxn>
                <a:cxn ang="0">
                  <a:pos x="458" y="639"/>
                </a:cxn>
                <a:cxn ang="0">
                  <a:pos x="379" y="663"/>
                </a:cxn>
                <a:cxn ang="0">
                  <a:pos x="314" y="725"/>
                </a:cxn>
                <a:cxn ang="0">
                  <a:pos x="283" y="686"/>
                </a:cxn>
                <a:cxn ang="0">
                  <a:pos x="232" y="722"/>
                </a:cxn>
                <a:cxn ang="0">
                  <a:pos x="191" y="720"/>
                </a:cxn>
                <a:cxn ang="0">
                  <a:pos x="148" y="671"/>
                </a:cxn>
                <a:cxn ang="0">
                  <a:pos x="104" y="614"/>
                </a:cxn>
                <a:cxn ang="0">
                  <a:pos x="17" y="567"/>
                </a:cxn>
                <a:cxn ang="0">
                  <a:pos x="2" y="513"/>
                </a:cxn>
                <a:cxn ang="0">
                  <a:pos x="44" y="444"/>
                </a:cxn>
                <a:cxn ang="0">
                  <a:pos x="97" y="317"/>
                </a:cxn>
                <a:cxn ang="0">
                  <a:pos x="158" y="353"/>
                </a:cxn>
                <a:cxn ang="0">
                  <a:pos x="289" y="395"/>
                </a:cxn>
                <a:cxn ang="0">
                  <a:pos x="382" y="305"/>
                </a:cxn>
                <a:cxn ang="0">
                  <a:pos x="452" y="276"/>
                </a:cxn>
                <a:cxn ang="0">
                  <a:pos x="478" y="230"/>
                </a:cxn>
                <a:cxn ang="0">
                  <a:pos x="517" y="219"/>
                </a:cxn>
                <a:cxn ang="0">
                  <a:pos x="538" y="162"/>
                </a:cxn>
                <a:cxn ang="0">
                  <a:pos x="581" y="144"/>
                </a:cxn>
                <a:cxn ang="0">
                  <a:pos x="580" y="90"/>
                </a:cxn>
                <a:cxn ang="0">
                  <a:pos x="559" y="45"/>
                </a:cxn>
                <a:cxn ang="0">
                  <a:pos x="584" y="0"/>
                </a:cxn>
              </a:cxnLst>
              <a:rect l="0" t="0" r="r" b="b"/>
              <a:pathLst>
                <a:path w="910" h="842">
                  <a:moveTo>
                    <a:pt x="584" y="0"/>
                  </a:moveTo>
                  <a:cubicBezTo>
                    <a:pt x="604" y="2"/>
                    <a:pt x="625" y="3"/>
                    <a:pt x="644" y="9"/>
                  </a:cubicBezTo>
                  <a:cubicBezTo>
                    <a:pt x="652" y="11"/>
                    <a:pt x="688" y="49"/>
                    <a:pt x="700" y="57"/>
                  </a:cubicBezTo>
                  <a:cubicBezTo>
                    <a:pt x="716" y="70"/>
                    <a:pt x="714" y="78"/>
                    <a:pt x="728" y="84"/>
                  </a:cubicBezTo>
                  <a:cubicBezTo>
                    <a:pt x="739" y="88"/>
                    <a:pt x="758" y="82"/>
                    <a:pt x="767" y="83"/>
                  </a:cubicBezTo>
                  <a:cubicBezTo>
                    <a:pt x="776" y="84"/>
                    <a:pt x="777" y="85"/>
                    <a:pt x="782" y="90"/>
                  </a:cubicBezTo>
                  <a:cubicBezTo>
                    <a:pt x="787" y="93"/>
                    <a:pt x="787" y="105"/>
                    <a:pt x="796" y="111"/>
                  </a:cubicBezTo>
                  <a:cubicBezTo>
                    <a:pt x="804" y="118"/>
                    <a:pt x="823" y="116"/>
                    <a:pt x="832" y="132"/>
                  </a:cubicBezTo>
                  <a:cubicBezTo>
                    <a:pt x="853" y="156"/>
                    <a:pt x="860" y="150"/>
                    <a:pt x="872" y="162"/>
                  </a:cubicBezTo>
                  <a:cubicBezTo>
                    <a:pt x="886" y="176"/>
                    <a:pt x="890" y="177"/>
                    <a:pt x="904" y="218"/>
                  </a:cubicBezTo>
                  <a:cubicBezTo>
                    <a:pt x="902" y="236"/>
                    <a:pt x="910" y="240"/>
                    <a:pt x="878" y="266"/>
                  </a:cubicBezTo>
                  <a:cubicBezTo>
                    <a:pt x="871" y="279"/>
                    <a:pt x="867" y="288"/>
                    <a:pt x="854" y="294"/>
                  </a:cubicBezTo>
                  <a:cubicBezTo>
                    <a:pt x="844" y="301"/>
                    <a:pt x="829" y="312"/>
                    <a:pt x="817" y="315"/>
                  </a:cubicBezTo>
                  <a:cubicBezTo>
                    <a:pt x="805" y="318"/>
                    <a:pt x="793" y="312"/>
                    <a:pt x="781" y="315"/>
                  </a:cubicBezTo>
                  <a:cubicBezTo>
                    <a:pt x="769" y="318"/>
                    <a:pt x="753" y="328"/>
                    <a:pt x="742" y="333"/>
                  </a:cubicBezTo>
                  <a:cubicBezTo>
                    <a:pt x="731" y="338"/>
                    <a:pt x="719" y="344"/>
                    <a:pt x="712" y="344"/>
                  </a:cubicBezTo>
                  <a:cubicBezTo>
                    <a:pt x="705" y="344"/>
                    <a:pt x="704" y="338"/>
                    <a:pt x="698" y="336"/>
                  </a:cubicBezTo>
                  <a:cubicBezTo>
                    <a:pt x="692" y="336"/>
                    <a:pt x="686" y="330"/>
                    <a:pt x="674" y="333"/>
                  </a:cubicBezTo>
                  <a:cubicBezTo>
                    <a:pt x="666" y="335"/>
                    <a:pt x="658" y="344"/>
                    <a:pt x="650" y="347"/>
                  </a:cubicBezTo>
                  <a:cubicBezTo>
                    <a:pt x="642" y="350"/>
                    <a:pt x="633" y="352"/>
                    <a:pt x="626" y="354"/>
                  </a:cubicBezTo>
                  <a:cubicBezTo>
                    <a:pt x="619" y="357"/>
                    <a:pt x="613" y="354"/>
                    <a:pt x="608" y="359"/>
                  </a:cubicBezTo>
                  <a:cubicBezTo>
                    <a:pt x="603" y="364"/>
                    <a:pt x="597" y="374"/>
                    <a:pt x="596" y="386"/>
                  </a:cubicBezTo>
                  <a:cubicBezTo>
                    <a:pt x="593" y="397"/>
                    <a:pt x="603" y="416"/>
                    <a:pt x="602" y="434"/>
                  </a:cubicBezTo>
                  <a:cubicBezTo>
                    <a:pt x="602" y="445"/>
                    <a:pt x="599" y="444"/>
                    <a:pt x="596" y="450"/>
                  </a:cubicBezTo>
                  <a:cubicBezTo>
                    <a:pt x="593" y="456"/>
                    <a:pt x="585" y="463"/>
                    <a:pt x="584" y="470"/>
                  </a:cubicBezTo>
                  <a:cubicBezTo>
                    <a:pt x="583" y="477"/>
                    <a:pt x="585" y="486"/>
                    <a:pt x="590" y="492"/>
                  </a:cubicBezTo>
                  <a:cubicBezTo>
                    <a:pt x="593" y="506"/>
                    <a:pt x="608" y="494"/>
                    <a:pt x="614" y="507"/>
                  </a:cubicBezTo>
                  <a:cubicBezTo>
                    <a:pt x="677" y="542"/>
                    <a:pt x="636" y="571"/>
                    <a:pt x="644" y="594"/>
                  </a:cubicBezTo>
                  <a:cubicBezTo>
                    <a:pt x="649" y="609"/>
                    <a:pt x="679" y="596"/>
                    <a:pt x="718" y="641"/>
                  </a:cubicBezTo>
                  <a:cubicBezTo>
                    <a:pt x="748" y="705"/>
                    <a:pt x="733" y="697"/>
                    <a:pt x="742" y="723"/>
                  </a:cubicBezTo>
                  <a:cubicBezTo>
                    <a:pt x="744" y="742"/>
                    <a:pt x="739" y="764"/>
                    <a:pt x="734" y="773"/>
                  </a:cubicBezTo>
                  <a:cubicBezTo>
                    <a:pt x="729" y="782"/>
                    <a:pt x="719" y="771"/>
                    <a:pt x="713" y="776"/>
                  </a:cubicBezTo>
                  <a:cubicBezTo>
                    <a:pt x="707" y="781"/>
                    <a:pt x="705" y="803"/>
                    <a:pt x="695" y="806"/>
                  </a:cubicBezTo>
                  <a:cubicBezTo>
                    <a:pt x="695" y="818"/>
                    <a:pt x="688" y="842"/>
                    <a:pt x="653" y="795"/>
                  </a:cubicBezTo>
                  <a:cubicBezTo>
                    <a:pt x="643" y="792"/>
                    <a:pt x="623" y="775"/>
                    <a:pt x="620" y="768"/>
                  </a:cubicBezTo>
                  <a:cubicBezTo>
                    <a:pt x="612" y="759"/>
                    <a:pt x="604" y="765"/>
                    <a:pt x="596" y="755"/>
                  </a:cubicBezTo>
                  <a:cubicBezTo>
                    <a:pt x="588" y="744"/>
                    <a:pt x="577" y="715"/>
                    <a:pt x="571" y="704"/>
                  </a:cubicBezTo>
                  <a:cubicBezTo>
                    <a:pt x="567" y="698"/>
                    <a:pt x="563" y="696"/>
                    <a:pt x="560" y="690"/>
                  </a:cubicBezTo>
                  <a:cubicBezTo>
                    <a:pt x="557" y="684"/>
                    <a:pt x="546" y="684"/>
                    <a:pt x="541" y="680"/>
                  </a:cubicBezTo>
                  <a:cubicBezTo>
                    <a:pt x="531" y="673"/>
                    <a:pt x="530" y="664"/>
                    <a:pt x="518" y="660"/>
                  </a:cubicBezTo>
                  <a:cubicBezTo>
                    <a:pt x="512" y="658"/>
                    <a:pt x="485" y="644"/>
                    <a:pt x="485" y="644"/>
                  </a:cubicBezTo>
                  <a:cubicBezTo>
                    <a:pt x="476" y="641"/>
                    <a:pt x="476" y="636"/>
                    <a:pt x="458" y="639"/>
                  </a:cubicBezTo>
                  <a:cubicBezTo>
                    <a:pt x="448" y="640"/>
                    <a:pt x="440" y="646"/>
                    <a:pt x="427" y="650"/>
                  </a:cubicBezTo>
                  <a:cubicBezTo>
                    <a:pt x="414" y="654"/>
                    <a:pt x="391" y="658"/>
                    <a:pt x="379" y="663"/>
                  </a:cubicBezTo>
                  <a:cubicBezTo>
                    <a:pt x="372" y="664"/>
                    <a:pt x="361" y="673"/>
                    <a:pt x="356" y="678"/>
                  </a:cubicBezTo>
                  <a:cubicBezTo>
                    <a:pt x="331" y="700"/>
                    <a:pt x="338" y="702"/>
                    <a:pt x="314" y="725"/>
                  </a:cubicBezTo>
                  <a:cubicBezTo>
                    <a:pt x="304" y="729"/>
                    <a:pt x="304" y="711"/>
                    <a:pt x="299" y="705"/>
                  </a:cubicBezTo>
                  <a:cubicBezTo>
                    <a:pt x="294" y="699"/>
                    <a:pt x="293" y="683"/>
                    <a:pt x="283" y="686"/>
                  </a:cubicBezTo>
                  <a:cubicBezTo>
                    <a:pt x="273" y="689"/>
                    <a:pt x="250" y="719"/>
                    <a:pt x="241" y="725"/>
                  </a:cubicBezTo>
                  <a:cubicBezTo>
                    <a:pt x="233" y="732"/>
                    <a:pt x="236" y="724"/>
                    <a:pt x="232" y="722"/>
                  </a:cubicBezTo>
                  <a:cubicBezTo>
                    <a:pt x="228" y="720"/>
                    <a:pt x="227" y="711"/>
                    <a:pt x="220" y="711"/>
                  </a:cubicBezTo>
                  <a:cubicBezTo>
                    <a:pt x="213" y="711"/>
                    <a:pt x="202" y="722"/>
                    <a:pt x="191" y="720"/>
                  </a:cubicBezTo>
                  <a:cubicBezTo>
                    <a:pt x="180" y="718"/>
                    <a:pt x="159" y="704"/>
                    <a:pt x="152" y="696"/>
                  </a:cubicBezTo>
                  <a:cubicBezTo>
                    <a:pt x="143" y="690"/>
                    <a:pt x="152" y="677"/>
                    <a:pt x="148" y="671"/>
                  </a:cubicBezTo>
                  <a:cubicBezTo>
                    <a:pt x="144" y="665"/>
                    <a:pt x="135" y="669"/>
                    <a:pt x="128" y="660"/>
                  </a:cubicBezTo>
                  <a:cubicBezTo>
                    <a:pt x="115" y="647"/>
                    <a:pt x="112" y="631"/>
                    <a:pt x="104" y="614"/>
                  </a:cubicBezTo>
                  <a:cubicBezTo>
                    <a:pt x="97" y="601"/>
                    <a:pt x="100" y="567"/>
                    <a:pt x="64" y="575"/>
                  </a:cubicBezTo>
                  <a:cubicBezTo>
                    <a:pt x="54" y="568"/>
                    <a:pt x="29" y="571"/>
                    <a:pt x="17" y="567"/>
                  </a:cubicBezTo>
                  <a:cubicBezTo>
                    <a:pt x="11" y="565"/>
                    <a:pt x="4" y="536"/>
                    <a:pt x="5" y="539"/>
                  </a:cubicBezTo>
                  <a:cubicBezTo>
                    <a:pt x="3" y="529"/>
                    <a:pt x="0" y="523"/>
                    <a:pt x="2" y="513"/>
                  </a:cubicBezTo>
                  <a:cubicBezTo>
                    <a:pt x="5" y="503"/>
                    <a:pt x="19" y="491"/>
                    <a:pt x="26" y="479"/>
                  </a:cubicBezTo>
                  <a:cubicBezTo>
                    <a:pt x="31" y="465"/>
                    <a:pt x="44" y="444"/>
                    <a:pt x="44" y="444"/>
                  </a:cubicBezTo>
                  <a:cubicBezTo>
                    <a:pt x="49" y="409"/>
                    <a:pt x="50" y="394"/>
                    <a:pt x="68" y="366"/>
                  </a:cubicBezTo>
                  <a:cubicBezTo>
                    <a:pt x="74" y="337"/>
                    <a:pt x="69" y="326"/>
                    <a:pt x="97" y="317"/>
                  </a:cubicBezTo>
                  <a:cubicBezTo>
                    <a:pt x="106" y="312"/>
                    <a:pt x="98" y="332"/>
                    <a:pt x="124" y="338"/>
                  </a:cubicBezTo>
                  <a:cubicBezTo>
                    <a:pt x="134" y="344"/>
                    <a:pt x="137" y="352"/>
                    <a:pt x="158" y="353"/>
                  </a:cubicBezTo>
                  <a:cubicBezTo>
                    <a:pt x="179" y="354"/>
                    <a:pt x="229" y="338"/>
                    <a:pt x="251" y="345"/>
                  </a:cubicBezTo>
                  <a:cubicBezTo>
                    <a:pt x="266" y="374"/>
                    <a:pt x="260" y="380"/>
                    <a:pt x="289" y="395"/>
                  </a:cubicBezTo>
                  <a:cubicBezTo>
                    <a:pt x="328" y="382"/>
                    <a:pt x="314" y="361"/>
                    <a:pt x="353" y="348"/>
                  </a:cubicBezTo>
                  <a:cubicBezTo>
                    <a:pt x="360" y="319"/>
                    <a:pt x="370" y="348"/>
                    <a:pt x="382" y="305"/>
                  </a:cubicBezTo>
                  <a:cubicBezTo>
                    <a:pt x="384" y="297"/>
                    <a:pt x="397" y="293"/>
                    <a:pt x="404" y="288"/>
                  </a:cubicBezTo>
                  <a:cubicBezTo>
                    <a:pt x="418" y="279"/>
                    <a:pt x="452" y="276"/>
                    <a:pt x="452" y="276"/>
                  </a:cubicBezTo>
                  <a:cubicBezTo>
                    <a:pt x="456" y="270"/>
                    <a:pt x="459" y="263"/>
                    <a:pt x="464" y="258"/>
                  </a:cubicBezTo>
                  <a:cubicBezTo>
                    <a:pt x="469" y="253"/>
                    <a:pt x="458" y="273"/>
                    <a:pt x="478" y="230"/>
                  </a:cubicBezTo>
                  <a:lnTo>
                    <a:pt x="499" y="216"/>
                  </a:lnTo>
                  <a:lnTo>
                    <a:pt x="517" y="219"/>
                  </a:lnTo>
                  <a:lnTo>
                    <a:pt x="524" y="192"/>
                  </a:lnTo>
                  <a:lnTo>
                    <a:pt x="538" y="162"/>
                  </a:lnTo>
                  <a:lnTo>
                    <a:pt x="560" y="150"/>
                  </a:lnTo>
                  <a:lnTo>
                    <a:pt x="581" y="144"/>
                  </a:lnTo>
                  <a:lnTo>
                    <a:pt x="587" y="114"/>
                  </a:lnTo>
                  <a:lnTo>
                    <a:pt x="580" y="90"/>
                  </a:lnTo>
                  <a:lnTo>
                    <a:pt x="551" y="63"/>
                  </a:lnTo>
                  <a:lnTo>
                    <a:pt x="559" y="45"/>
                  </a:lnTo>
                  <a:lnTo>
                    <a:pt x="581" y="20"/>
                  </a:lnTo>
                  <a:lnTo>
                    <a:pt x="584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6" name="Freeform 10"/>
            <p:cNvSpPr/>
            <p:nvPr/>
          </p:nvSpPr>
          <p:spPr bwMode="auto">
            <a:xfrm>
              <a:off x="3162" y="1861"/>
              <a:ext cx="1323" cy="878"/>
            </a:xfrm>
            <a:custGeom>
              <a:cxnLst>
                <a:cxn ang="0">
                  <a:pos x="213" y="320"/>
                </a:cxn>
                <a:cxn ang="0">
                  <a:pos x="207" y="264"/>
                </a:cxn>
                <a:cxn ang="0">
                  <a:pos x="288" y="158"/>
                </a:cxn>
                <a:cxn ang="0">
                  <a:pos x="280" y="101"/>
                </a:cxn>
                <a:cxn ang="0">
                  <a:pos x="198" y="47"/>
                </a:cxn>
                <a:cxn ang="0">
                  <a:pos x="250" y="18"/>
                </a:cxn>
                <a:cxn ang="0">
                  <a:pos x="327" y="39"/>
                </a:cxn>
                <a:cxn ang="0">
                  <a:pos x="429" y="30"/>
                </a:cxn>
                <a:cxn ang="0">
                  <a:pos x="529" y="120"/>
                </a:cxn>
                <a:cxn ang="0">
                  <a:pos x="702" y="174"/>
                </a:cxn>
                <a:cxn ang="0">
                  <a:pos x="804" y="203"/>
                </a:cxn>
                <a:cxn ang="0">
                  <a:pos x="918" y="204"/>
                </a:cxn>
                <a:cxn ang="0">
                  <a:pos x="942" y="243"/>
                </a:cxn>
                <a:cxn ang="0">
                  <a:pos x="928" y="285"/>
                </a:cxn>
                <a:cxn ang="0">
                  <a:pos x="967" y="311"/>
                </a:cxn>
                <a:cxn ang="0">
                  <a:pos x="1071" y="345"/>
                </a:cxn>
                <a:cxn ang="0">
                  <a:pos x="1146" y="366"/>
                </a:cxn>
                <a:cxn ang="0">
                  <a:pos x="1237" y="414"/>
                </a:cxn>
                <a:cxn ang="0">
                  <a:pos x="1318" y="444"/>
                </a:cxn>
                <a:cxn ang="0">
                  <a:pos x="1279" y="488"/>
                </a:cxn>
                <a:cxn ang="0">
                  <a:pos x="1279" y="569"/>
                </a:cxn>
                <a:cxn ang="0">
                  <a:pos x="1312" y="621"/>
                </a:cxn>
                <a:cxn ang="0">
                  <a:pos x="1297" y="690"/>
                </a:cxn>
                <a:cxn ang="0">
                  <a:pos x="1206" y="711"/>
                </a:cxn>
                <a:cxn ang="0">
                  <a:pos x="1117" y="788"/>
                </a:cxn>
                <a:cxn ang="0">
                  <a:pos x="1044" y="816"/>
                </a:cxn>
                <a:cxn ang="0">
                  <a:pos x="1009" y="836"/>
                </a:cxn>
                <a:cxn ang="0">
                  <a:pos x="967" y="869"/>
                </a:cxn>
                <a:cxn ang="0">
                  <a:pos x="904" y="843"/>
                </a:cxn>
                <a:cxn ang="0">
                  <a:pos x="897" y="753"/>
                </a:cxn>
                <a:cxn ang="0">
                  <a:pos x="826" y="771"/>
                </a:cxn>
                <a:cxn ang="0">
                  <a:pos x="790" y="755"/>
                </a:cxn>
                <a:cxn ang="0">
                  <a:pos x="739" y="761"/>
                </a:cxn>
                <a:cxn ang="0">
                  <a:pos x="618" y="758"/>
                </a:cxn>
                <a:cxn ang="0">
                  <a:pos x="555" y="710"/>
                </a:cxn>
                <a:cxn ang="0">
                  <a:pos x="484" y="702"/>
                </a:cxn>
                <a:cxn ang="0">
                  <a:pos x="414" y="692"/>
                </a:cxn>
                <a:cxn ang="0">
                  <a:pos x="358" y="708"/>
                </a:cxn>
                <a:cxn ang="0">
                  <a:pos x="364" y="764"/>
                </a:cxn>
                <a:cxn ang="0">
                  <a:pos x="286" y="771"/>
                </a:cxn>
                <a:cxn ang="0">
                  <a:pos x="246" y="779"/>
                </a:cxn>
                <a:cxn ang="0">
                  <a:pos x="178" y="794"/>
                </a:cxn>
                <a:cxn ang="0">
                  <a:pos x="135" y="845"/>
                </a:cxn>
                <a:cxn ang="0">
                  <a:pos x="112" y="860"/>
                </a:cxn>
                <a:cxn ang="0">
                  <a:pos x="69" y="798"/>
                </a:cxn>
                <a:cxn ang="0">
                  <a:pos x="45" y="752"/>
                </a:cxn>
                <a:cxn ang="0">
                  <a:pos x="3" y="710"/>
                </a:cxn>
                <a:cxn ang="0">
                  <a:pos x="19" y="642"/>
                </a:cxn>
                <a:cxn ang="0">
                  <a:pos x="30" y="596"/>
                </a:cxn>
                <a:cxn ang="0">
                  <a:pos x="144" y="581"/>
                </a:cxn>
                <a:cxn ang="0">
                  <a:pos x="237" y="555"/>
                </a:cxn>
                <a:cxn ang="0">
                  <a:pos x="286" y="522"/>
                </a:cxn>
                <a:cxn ang="0">
                  <a:pos x="322" y="471"/>
                </a:cxn>
                <a:cxn ang="0">
                  <a:pos x="282" y="401"/>
                </a:cxn>
                <a:cxn ang="0">
                  <a:pos x="216" y="351"/>
                </a:cxn>
                <a:cxn ang="0">
                  <a:pos x="205" y="330"/>
                </a:cxn>
              </a:cxnLst>
              <a:rect l="0" t="0" r="r" b="b"/>
              <a:pathLst>
                <a:path w="1323" h="878">
                  <a:moveTo>
                    <a:pt x="205" y="330"/>
                  </a:moveTo>
                  <a:cubicBezTo>
                    <a:pt x="207" y="327"/>
                    <a:pt x="211" y="325"/>
                    <a:pt x="213" y="320"/>
                  </a:cubicBezTo>
                  <a:cubicBezTo>
                    <a:pt x="215" y="315"/>
                    <a:pt x="218" y="306"/>
                    <a:pt x="217" y="297"/>
                  </a:cubicBezTo>
                  <a:cubicBezTo>
                    <a:pt x="216" y="288"/>
                    <a:pt x="206" y="281"/>
                    <a:pt x="207" y="264"/>
                  </a:cubicBezTo>
                  <a:cubicBezTo>
                    <a:pt x="199" y="251"/>
                    <a:pt x="219" y="218"/>
                    <a:pt x="222" y="197"/>
                  </a:cubicBezTo>
                  <a:cubicBezTo>
                    <a:pt x="226" y="166"/>
                    <a:pt x="265" y="160"/>
                    <a:pt x="288" y="158"/>
                  </a:cubicBezTo>
                  <a:cubicBezTo>
                    <a:pt x="314" y="149"/>
                    <a:pt x="300" y="138"/>
                    <a:pt x="294" y="117"/>
                  </a:cubicBezTo>
                  <a:cubicBezTo>
                    <a:pt x="293" y="115"/>
                    <a:pt x="290" y="102"/>
                    <a:pt x="280" y="101"/>
                  </a:cubicBezTo>
                  <a:cubicBezTo>
                    <a:pt x="268" y="97"/>
                    <a:pt x="262" y="81"/>
                    <a:pt x="250" y="78"/>
                  </a:cubicBezTo>
                  <a:cubicBezTo>
                    <a:pt x="238" y="66"/>
                    <a:pt x="213" y="75"/>
                    <a:pt x="198" y="47"/>
                  </a:cubicBezTo>
                  <a:cubicBezTo>
                    <a:pt x="193" y="31"/>
                    <a:pt x="208" y="36"/>
                    <a:pt x="219" y="30"/>
                  </a:cubicBezTo>
                  <a:cubicBezTo>
                    <a:pt x="225" y="26"/>
                    <a:pt x="250" y="18"/>
                    <a:pt x="250" y="18"/>
                  </a:cubicBezTo>
                  <a:cubicBezTo>
                    <a:pt x="257" y="17"/>
                    <a:pt x="263" y="14"/>
                    <a:pt x="276" y="18"/>
                  </a:cubicBezTo>
                  <a:cubicBezTo>
                    <a:pt x="289" y="22"/>
                    <a:pt x="309" y="42"/>
                    <a:pt x="327" y="39"/>
                  </a:cubicBezTo>
                  <a:cubicBezTo>
                    <a:pt x="370" y="34"/>
                    <a:pt x="355" y="10"/>
                    <a:pt x="385" y="0"/>
                  </a:cubicBezTo>
                  <a:cubicBezTo>
                    <a:pt x="405" y="15"/>
                    <a:pt x="409" y="14"/>
                    <a:pt x="429" y="30"/>
                  </a:cubicBezTo>
                  <a:cubicBezTo>
                    <a:pt x="445" y="62"/>
                    <a:pt x="472" y="64"/>
                    <a:pt x="486" y="78"/>
                  </a:cubicBezTo>
                  <a:cubicBezTo>
                    <a:pt x="499" y="91"/>
                    <a:pt x="529" y="120"/>
                    <a:pt x="529" y="120"/>
                  </a:cubicBezTo>
                  <a:cubicBezTo>
                    <a:pt x="540" y="128"/>
                    <a:pt x="559" y="150"/>
                    <a:pt x="573" y="155"/>
                  </a:cubicBezTo>
                  <a:cubicBezTo>
                    <a:pt x="619" y="159"/>
                    <a:pt x="597" y="191"/>
                    <a:pt x="702" y="174"/>
                  </a:cubicBezTo>
                  <a:cubicBezTo>
                    <a:pt x="747" y="182"/>
                    <a:pt x="749" y="198"/>
                    <a:pt x="772" y="204"/>
                  </a:cubicBezTo>
                  <a:cubicBezTo>
                    <a:pt x="780" y="206"/>
                    <a:pt x="804" y="203"/>
                    <a:pt x="804" y="203"/>
                  </a:cubicBezTo>
                  <a:cubicBezTo>
                    <a:pt x="848" y="201"/>
                    <a:pt x="851" y="201"/>
                    <a:pt x="888" y="189"/>
                  </a:cubicBezTo>
                  <a:cubicBezTo>
                    <a:pt x="907" y="188"/>
                    <a:pt x="913" y="197"/>
                    <a:pt x="918" y="204"/>
                  </a:cubicBezTo>
                  <a:cubicBezTo>
                    <a:pt x="923" y="211"/>
                    <a:pt x="912" y="224"/>
                    <a:pt x="916" y="230"/>
                  </a:cubicBezTo>
                  <a:cubicBezTo>
                    <a:pt x="921" y="238"/>
                    <a:pt x="938" y="238"/>
                    <a:pt x="942" y="243"/>
                  </a:cubicBezTo>
                  <a:cubicBezTo>
                    <a:pt x="946" y="248"/>
                    <a:pt x="939" y="251"/>
                    <a:pt x="937" y="258"/>
                  </a:cubicBezTo>
                  <a:cubicBezTo>
                    <a:pt x="939" y="270"/>
                    <a:pt x="927" y="275"/>
                    <a:pt x="928" y="285"/>
                  </a:cubicBezTo>
                  <a:cubicBezTo>
                    <a:pt x="929" y="295"/>
                    <a:pt x="937" y="313"/>
                    <a:pt x="943" y="317"/>
                  </a:cubicBezTo>
                  <a:cubicBezTo>
                    <a:pt x="944" y="321"/>
                    <a:pt x="964" y="310"/>
                    <a:pt x="967" y="311"/>
                  </a:cubicBezTo>
                  <a:cubicBezTo>
                    <a:pt x="993" y="326"/>
                    <a:pt x="1006" y="321"/>
                    <a:pt x="1033" y="324"/>
                  </a:cubicBezTo>
                  <a:cubicBezTo>
                    <a:pt x="1059" y="333"/>
                    <a:pt x="1041" y="330"/>
                    <a:pt x="1071" y="345"/>
                  </a:cubicBezTo>
                  <a:cubicBezTo>
                    <a:pt x="1083" y="351"/>
                    <a:pt x="1096" y="361"/>
                    <a:pt x="1110" y="363"/>
                  </a:cubicBezTo>
                  <a:cubicBezTo>
                    <a:pt x="1121" y="367"/>
                    <a:pt x="1134" y="364"/>
                    <a:pt x="1146" y="366"/>
                  </a:cubicBezTo>
                  <a:cubicBezTo>
                    <a:pt x="1158" y="368"/>
                    <a:pt x="1168" y="367"/>
                    <a:pt x="1183" y="375"/>
                  </a:cubicBezTo>
                  <a:cubicBezTo>
                    <a:pt x="1207" y="383"/>
                    <a:pt x="1216" y="404"/>
                    <a:pt x="1237" y="414"/>
                  </a:cubicBezTo>
                  <a:cubicBezTo>
                    <a:pt x="1255" y="423"/>
                    <a:pt x="1280" y="406"/>
                    <a:pt x="1293" y="411"/>
                  </a:cubicBezTo>
                  <a:cubicBezTo>
                    <a:pt x="1306" y="416"/>
                    <a:pt x="1317" y="434"/>
                    <a:pt x="1318" y="444"/>
                  </a:cubicBezTo>
                  <a:cubicBezTo>
                    <a:pt x="1323" y="460"/>
                    <a:pt x="1311" y="466"/>
                    <a:pt x="1297" y="471"/>
                  </a:cubicBezTo>
                  <a:cubicBezTo>
                    <a:pt x="1293" y="478"/>
                    <a:pt x="1282" y="480"/>
                    <a:pt x="1279" y="488"/>
                  </a:cubicBezTo>
                  <a:cubicBezTo>
                    <a:pt x="1276" y="496"/>
                    <a:pt x="1266" y="510"/>
                    <a:pt x="1266" y="510"/>
                  </a:cubicBezTo>
                  <a:cubicBezTo>
                    <a:pt x="1261" y="554"/>
                    <a:pt x="1275" y="553"/>
                    <a:pt x="1279" y="569"/>
                  </a:cubicBezTo>
                  <a:cubicBezTo>
                    <a:pt x="1282" y="583"/>
                    <a:pt x="1287" y="603"/>
                    <a:pt x="1293" y="612"/>
                  </a:cubicBezTo>
                  <a:cubicBezTo>
                    <a:pt x="1299" y="621"/>
                    <a:pt x="1307" y="610"/>
                    <a:pt x="1312" y="621"/>
                  </a:cubicBezTo>
                  <a:cubicBezTo>
                    <a:pt x="1318" y="647"/>
                    <a:pt x="1320" y="639"/>
                    <a:pt x="1321" y="680"/>
                  </a:cubicBezTo>
                  <a:cubicBezTo>
                    <a:pt x="1318" y="688"/>
                    <a:pt x="1305" y="692"/>
                    <a:pt x="1297" y="690"/>
                  </a:cubicBezTo>
                  <a:cubicBezTo>
                    <a:pt x="1287" y="687"/>
                    <a:pt x="1267" y="681"/>
                    <a:pt x="1267" y="681"/>
                  </a:cubicBezTo>
                  <a:cubicBezTo>
                    <a:pt x="1240" y="683"/>
                    <a:pt x="1219" y="683"/>
                    <a:pt x="1206" y="711"/>
                  </a:cubicBezTo>
                  <a:cubicBezTo>
                    <a:pt x="1197" y="729"/>
                    <a:pt x="1173" y="760"/>
                    <a:pt x="1152" y="767"/>
                  </a:cubicBezTo>
                  <a:cubicBezTo>
                    <a:pt x="1136" y="781"/>
                    <a:pt x="1131" y="782"/>
                    <a:pt x="1117" y="788"/>
                  </a:cubicBezTo>
                  <a:cubicBezTo>
                    <a:pt x="1103" y="794"/>
                    <a:pt x="1081" y="799"/>
                    <a:pt x="1069" y="804"/>
                  </a:cubicBezTo>
                  <a:cubicBezTo>
                    <a:pt x="1049" y="812"/>
                    <a:pt x="1056" y="806"/>
                    <a:pt x="1044" y="816"/>
                  </a:cubicBezTo>
                  <a:cubicBezTo>
                    <a:pt x="1037" y="820"/>
                    <a:pt x="1033" y="827"/>
                    <a:pt x="1027" y="830"/>
                  </a:cubicBezTo>
                  <a:cubicBezTo>
                    <a:pt x="1021" y="833"/>
                    <a:pt x="1014" y="830"/>
                    <a:pt x="1009" y="836"/>
                  </a:cubicBezTo>
                  <a:cubicBezTo>
                    <a:pt x="1004" y="842"/>
                    <a:pt x="1003" y="861"/>
                    <a:pt x="996" y="866"/>
                  </a:cubicBezTo>
                  <a:cubicBezTo>
                    <a:pt x="989" y="870"/>
                    <a:pt x="975" y="865"/>
                    <a:pt x="967" y="869"/>
                  </a:cubicBezTo>
                  <a:cubicBezTo>
                    <a:pt x="956" y="870"/>
                    <a:pt x="932" y="876"/>
                    <a:pt x="922" y="872"/>
                  </a:cubicBezTo>
                  <a:cubicBezTo>
                    <a:pt x="912" y="868"/>
                    <a:pt x="906" y="858"/>
                    <a:pt x="904" y="843"/>
                  </a:cubicBezTo>
                  <a:cubicBezTo>
                    <a:pt x="895" y="827"/>
                    <a:pt x="908" y="795"/>
                    <a:pt x="907" y="780"/>
                  </a:cubicBezTo>
                  <a:cubicBezTo>
                    <a:pt x="906" y="765"/>
                    <a:pt x="904" y="754"/>
                    <a:pt x="897" y="753"/>
                  </a:cubicBezTo>
                  <a:cubicBezTo>
                    <a:pt x="867" y="761"/>
                    <a:pt x="881" y="755"/>
                    <a:pt x="865" y="771"/>
                  </a:cubicBezTo>
                  <a:cubicBezTo>
                    <a:pt x="857" y="779"/>
                    <a:pt x="837" y="769"/>
                    <a:pt x="826" y="771"/>
                  </a:cubicBezTo>
                  <a:cubicBezTo>
                    <a:pt x="813" y="772"/>
                    <a:pt x="813" y="764"/>
                    <a:pt x="807" y="761"/>
                  </a:cubicBezTo>
                  <a:cubicBezTo>
                    <a:pt x="801" y="758"/>
                    <a:pt x="797" y="755"/>
                    <a:pt x="790" y="755"/>
                  </a:cubicBezTo>
                  <a:cubicBezTo>
                    <a:pt x="783" y="755"/>
                    <a:pt x="771" y="761"/>
                    <a:pt x="763" y="762"/>
                  </a:cubicBezTo>
                  <a:cubicBezTo>
                    <a:pt x="755" y="759"/>
                    <a:pt x="739" y="761"/>
                    <a:pt x="739" y="761"/>
                  </a:cubicBezTo>
                  <a:cubicBezTo>
                    <a:pt x="708" y="764"/>
                    <a:pt x="704" y="777"/>
                    <a:pt x="681" y="785"/>
                  </a:cubicBezTo>
                  <a:cubicBezTo>
                    <a:pt x="660" y="782"/>
                    <a:pt x="636" y="769"/>
                    <a:pt x="618" y="758"/>
                  </a:cubicBezTo>
                  <a:cubicBezTo>
                    <a:pt x="600" y="747"/>
                    <a:pt x="584" y="727"/>
                    <a:pt x="574" y="719"/>
                  </a:cubicBezTo>
                  <a:cubicBezTo>
                    <a:pt x="564" y="711"/>
                    <a:pt x="563" y="714"/>
                    <a:pt x="555" y="710"/>
                  </a:cubicBezTo>
                  <a:cubicBezTo>
                    <a:pt x="528" y="699"/>
                    <a:pt x="538" y="696"/>
                    <a:pt x="526" y="695"/>
                  </a:cubicBezTo>
                  <a:cubicBezTo>
                    <a:pt x="514" y="694"/>
                    <a:pt x="499" y="704"/>
                    <a:pt x="484" y="702"/>
                  </a:cubicBezTo>
                  <a:cubicBezTo>
                    <a:pt x="471" y="698"/>
                    <a:pt x="460" y="701"/>
                    <a:pt x="438" y="684"/>
                  </a:cubicBezTo>
                  <a:cubicBezTo>
                    <a:pt x="430" y="681"/>
                    <a:pt x="414" y="692"/>
                    <a:pt x="414" y="692"/>
                  </a:cubicBezTo>
                  <a:cubicBezTo>
                    <a:pt x="404" y="693"/>
                    <a:pt x="391" y="686"/>
                    <a:pt x="382" y="689"/>
                  </a:cubicBezTo>
                  <a:cubicBezTo>
                    <a:pt x="373" y="692"/>
                    <a:pt x="358" y="699"/>
                    <a:pt x="358" y="708"/>
                  </a:cubicBezTo>
                  <a:cubicBezTo>
                    <a:pt x="381" y="720"/>
                    <a:pt x="384" y="732"/>
                    <a:pt x="385" y="741"/>
                  </a:cubicBezTo>
                  <a:cubicBezTo>
                    <a:pt x="386" y="750"/>
                    <a:pt x="373" y="759"/>
                    <a:pt x="364" y="764"/>
                  </a:cubicBezTo>
                  <a:cubicBezTo>
                    <a:pt x="355" y="769"/>
                    <a:pt x="344" y="769"/>
                    <a:pt x="331" y="770"/>
                  </a:cubicBezTo>
                  <a:cubicBezTo>
                    <a:pt x="318" y="771"/>
                    <a:pt x="297" y="769"/>
                    <a:pt x="286" y="771"/>
                  </a:cubicBezTo>
                  <a:cubicBezTo>
                    <a:pt x="269" y="780"/>
                    <a:pt x="271" y="781"/>
                    <a:pt x="264" y="782"/>
                  </a:cubicBezTo>
                  <a:cubicBezTo>
                    <a:pt x="257" y="783"/>
                    <a:pt x="256" y="776"/>
                    <a:pt x="246" y="779"/>
                  </a:cubicBezTo>
                  <a:cubicBezTo>
                    <a:pt x="236" y="782"/>
                    <a:pt x="216" y="796"/>
                    <a:pt x="205" y="798"/>
                  </a:cubicBezTo>
                  <a:cubicBezTo>
                    <a:pt x="194" y="800"/>
                    <a:pt x="185" y="793"/>
                    <a:pt x="178" y="794"/>
                  </a:cubicBezTo>
                  <a:cubicBezTo>
                    <a:pt x="158" y="800"/>
                    <a:pt x="170" y="795"/>
                    <a:pt x="163" y="803"/>
                  </a:cubicBezTo>
                  <a:cubicBezTo>
                    <a:pt x="156" y="811"/>
                    <a:pt x="139" y="833"/>
                    <a:pt x="135" y="845"/>
                  </a:cubicBezTo>
                  <a:cubicBezTo>
                    <a:pt x="131" y="851"/>
                    <a:pt x="142" y="871"/>
                    <a:pt x="136" y="876"/>
                  </a:cubicBezTo>
                  <a:cubicBezTo>
                    <a:pt x="133" y="878"/>
                    <a:pt x="113" y="861"/>
                    <a:pt x="112" y="860"/>
                  </a:cubicBezTo>
                  <a:cubicBezTo>
                    <a:pt x="85" y="836"/>
                    <a:pt x="96" y="854"/>
                    <a:pt x="73" y="843"/>
                  </a:cubicBezTo>
                  <a:cubicBezTo>
                    <a:pt x="56" y="817"/>
                    <a:pt x="65" y="832"/>
                    <a:pt x="69" y="798"/>
                  </a:cubicBezTo>
                  <a:cubicBezTo>
                    <a:pt x="68" y="783"/>
                    <a:pt x="61" y="776"/>
                    <a:pt x="57" y="762"/>
                  </a:cubicBezTo>
                  <a:cubicBezTo>
                    <a:pt x="56" y="758"/>
                    <a:pt x="49" y="753"/>
                    <a:pt x="45" y="752"/>
                  </a:cubicBezTo>
                  <a:cubicBezTo>
                    <a:pt x="31" y="747"/>
                    <a:pt x="22" y="737"/>
                    <a:pt x="7" y="732"/>
                  </a:cubicBezTo>
                  <a:cubicBezTo>
                    <a:pt x="0" y="725"/>
                    <a:pt x="1" y="719"/>
                    <a:pt x="3" y="710"/>
                  </a:cubicBezTo>
                  <a:cubicBezTo>
                    <a:pt x="5" y="701"/>
                    <a:pt x="19" y="686"/>
                    <a:pt x="22" y="675"/>
                  </a:cubicBezTo>
                  <a:cubicBezTo>
                    <a:pt x="23" y="660"/>
                    <a:pt x="20" y="651"/>
                    <a:pt x="19" y="642"/>
                  </a:cubicBezTo>
                  <a:cubicBezTo>
                    <a:pt x="18" y="632"/>
                    <a:pt x="17" y="625"/>
                    <a:pt x="19" y="617"/>
                  </a:cubicBezTo>
                  <a:cubicBezTo>
                    <a:pt x="24" y="607"/>
                    <a:pt x="19" y="597"/>
                    <a:pt x="30" y="596"/>
                  </a:cubicBezTo>
                  <a:cubicBezTo>
                    <a:pt x="51" y="594"/>
                    <a:pt x="81" y="576"/>
                    <a:pt x="102" y="575"/>
                  </a:cubicBezTo>
                  <a:cubicBezTo>
                    <a:pt x="118" y="568"/>
                    <a:pt x="130" y="583"/>
                    <a:pt x="144" y="581"/>
                  </a:cubicBezTo>
                  <a:cubicBezTo>
                    <a:pt x="158" y="579"/>
                    <a:pt x="169" y="567"/>
                    <a:pt x="184" y="563"/>
                  </a:cubicBezTo>
                  <a:cubicBezTo>
                    <a:pt x="206" y="554"/>
                    <a:pt x="224" y="559"/>
                    <a:pt x="237" y="555"/>
                  </a:cubicBezTo>
                  <a:cubicBezTo>
                    <a:pt x="250" y="551"/>
                    <a:pt x="254" y="545"/>
                    <a:pt x="262" y="540"/>
                  </a:cubicBezTo>
                  <a:cubicBezTo>
                    <a:pt x="270" y="536"/>
                    <a:pt x="278" y="526"/>
                    <a:pt x="286" y="522"/>
                  </a:cubicBezTo>
                  <a:cubicBezTo>
                    <a:pt x="290" y="520"/>
                    <a:pt x="295" y="510"/>
                    <a:pt x="295" y="510"/>
                  </a:cubicBezTo>
                  <a:cubicBezTo>
                    <a:pt x="305" y="495"/>
                    <a:pt x="314" y="487"/>
                    <a:pt x="322" y="471"/>
                  </a:cubicBezTo>
                  <a:cubicBezTo>
                    <a:pt x="325" y="456"/>
                    <a:pt x="323" y="441"/>
                    <a:pt x="316" y="429"/>
                  </a:cubicBezTo>
                  <a:cubicBezTo>
                    <a:pt x="309" y="417"/>
                    <a:pt x="294" y="412"/>
                    <a:pt x="282" y="401"/>
                  </a:cubicBezTo>
                  <a:cubicBezTo>
                    <a:pt x="268" y="384"/>
                    <a:pt x="255" y="373"/>
                    <a:pt x="244" y="365"/>
                  </a:cubicBezTo>
                  <a:cubicBezTo>
                    <a:pt x="233" y="357"/>
                    <a:pt x="223" y="357"/>
                    <a:pt x="216" y="351"/>
                  </a:cubicBezTo>
                  <a:cubicBezTo>
                    <a:pt x="209" y="345"/>
                    <a:pt x="204" y="333"/>
                    <a:pt x="202" y="330"/>
                  </a:cubicBezTo>
                  <a:cubicBezTo>
                    <a:pt x="196" y="311"/>
                    <a:pt x="209" y="326"/>
                    <a:pt x="205" y="330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7" name="Freeform 11"/>
            <p:cNvSpPr/>
            <p:nvPr/>
          </p:nvSpPr>
          <p:spPr bwMode="auto">
            <a:xfrm>
              <a:off x="3229" y="2541"/>
              <a:ext cx="959" cy="1086"/>
            </a:xfrm>
            <a:custGeom>
              <a:cxnLst>
                <a:cxn ang="0">
                  <a:pos x="87" y="361"/>
                </a:cxn>
                <a:cxn ang="0">
                  <a:pos x="90" y="432"/>
                </a:cxn>
                <a:cxn ang="0">
                  <a:pos x="108" y="514"/>
                </a:cxn>
                <a:cxn ang="0">
                  <a:pos x="32" y="561"/>
                </a:cxn>
                <a:cxn ang="0">
                  <a:pos x="0" y="604"/>
                </a:cxn>
                <a:cxn ang="0">
                  <a:pos x="78" y="616"/>
                </a:cxn>
                <a:cxn ang="0">
                  <a:pos x="107" y="673"/>
                </a:cxn>
                <a:cxn ang="0">
                  <a:pos x="104" y="763"/>
                </a:cxn>
                <a:cxn ang="0">
                  <a:pos x="135" y="792"/>
                </a:cxn>
                <a:cxn ang="0">
                  <a:pos x="165" y="850"/>
                </a:cxn>
                <a:cxn ang="0">
                  <a:pos x="207" y="793"/>
                </a:cxn>
                <a:cxn ang="0">
                  <a:pos x="281" y="795"/>
                </a:cxn>
                <a:cxn ang="0">
                  <a:pos x="336" y="792"/>
                </a:cxn>
                <a:cxn ang="0">
                  <a:pos x="378" y="778"/>
                </a:cxn>
                <a:cxn ang="0">
                  <a:pos x="410" y="751"/>
                </a:cxn>
                <a:cxn ang="0">
                  <a:pos x="450" y="792"/>
                </a:cxn>
                <a:cxn ang="0">
                  <a:pos x="441" y="867"/>
                </a:cxn>
                <a:cxn ang="0">
                  <a:pos x="438" y="913"/>
                </a:cxn>
                <a:cxn ang="0">
                  <a:pos x="422" y="1053"/>
                </a:cxn>
                <a:cxn ang="0">
                  <a:pos x="476" y="1026"/>
                </a:cxn>
                <a:cxn ang="0">
                  <a:pos x="488" y="1081"/>
                </a:cxn>
                <a:cxn ang="0">
                  <a:pos x="548" y="1072"/>
                </a:cxn>
                <a:cxn ang="0">
                  <a:pos x="582" y="1065"/>
                </a:cxn>
                <a:cxn ang="0">
                  <a:pos x="615" y="1005"/>
                </a:cxn>
                <a:cxn ang="0">
                  <a:pos x="680" y="1017"/>
                </a:cxn>
                <a:cxn ang="0">
                  <a:pos x="738" y="1015"/>
                </a:cxn>
                <a:cxn ang="0">
                  <a:pos x="761" y="952"/>
                </a:cxn>
                <a:cxn ang="0">
                  <a:pos x="858" y="925"/>
                </a:cxn>
                <a:cxn ang="0">
                  <a:pos x="905" y="936"/>
                </a:cxn>
                <a:cxn ang="0">
                  <a:pos x="911" y="844"/>
                </a:cxn>
                <a:cxn ang="0">
                  <a:pos x="917" y="754"/>
                </a:cxn>
                <a:cxn ang="0">
                  <a:pos x="944" y="696"/>
                </a:cxn>
                <a:cxn ang="0">
                  <a:pos x="899" y="658"/>
                </a:cxn>
                <a:cxn ang="0">
                  <a:pos x="897" y="574"/>
                </a:cxn>
                <a:cxn ang="0">
                  <a:pos x="855" y="547"/>
                </a:cxn>
                <a:cxn ang="0">
                  <a:pos x="855" y="474"/>
                </a:cxn>
                <a:cxn ang="0">
                  <a:pos x="915" y="394"/>
                </a:cxn>
                <a:cxn ang="0">
                  <a:pos x="920" y="325"/>
                </a:cxn>
                <a:cxn ang="0">
                  <a:pos x="909" y="241"/>
                </a:cxn>
                <a:cxn ang="0">
                  <a:pos x="927" y="205"/>
                </a:cxn>
                <a:cxn ang="0">
                  <a:pos x="846" y="187"/>
                </a:cxn>
                <a:cxn ang="0">
                  <a:pos x="828" y="73"/>
                </a:cxn>
                <a:cxn ang="0">
                  <a:pos x="695" y="78"/>
                </a:cxn>
                <a:cxn ang="0">
                  <a:pos x="606" y="103"/>
                </a:cxn>
                <a:cxn ang="0">
                  <a:pos x="572" y="93"/>
                </a:cxn>
                <a:cxn ang="0">
                  <a:pos x="464" y="16"/>
                </a:cxn>
                <a:cxn ang="0">
                  <a:pos x="371" y="1"/>
                </a:cxn>
                <a:cxn ang="0">
                  <a:pos x="308" y="9"/>
                </a:cxn>
                <a:cxn ang="0">
                  <a:pos x="315" y="70"/>
                </a:cxn>
                <a:cxn ang="0">
                  <a:pos x="270" y="88"/>
                </a:cxn>
                <a:cxn ang="0">
                  <a:pos x="228" y="91"/>
                </a:cxn>
                <a:cxn ang="0">
                  <a:pos x="203" y="100"/>
                </a:cxn>
                <a:cxn ang="0">
                  <a:pos x="114" y="115"/>
                </a:cxn>
                <a:cxn ang="0">
                  <a:pos x="74" y="187"/>
                </a:cxn>
                <a:cxn ang="0">
                  <a:pos x="98" y="304"/>
                </a:cxn>
                <a:cxn ang="0">
                  <a:pos x="81" y="334"/>
                </a:cxn>
              </a:cxnLst>
              <a:rect l="0" t="0" r="r" b="b"/>
              <a:pathLst>
                <a:path w="959" h="1086">
                  <a:moveTo>
                    <a:pt x="78" y="340"/>
                  </a:moveTo>
                  <a:cubicBezTo>
                    <a:pt x="82" y="351"/>
                    <a:pt x="80" y="351"/>
                    <a:pt x="87" y="361"/>
                  </a:cubicBezTo>
                  <a:cubicBezTo>
                    <a:pt x="90" y="369"/>
                    <a:pt x="99" y="373"/>
                    <a:pt x="99" y="385"/>
                  </a:cubicBezTo>
                  <a:cubicBezTo>
                    <a:pt x="99" y="397"/>
                    <a:pt x="87" y="416"/>
                    <a:pt x="90" y="432"/>
                  </a:cubicBezTo>
                  <a:cubicBezTo>
                    <a:pt x="91" y="445"/>
                    <a:pt x="112" y="468"/>
                    <a:pt x="116" y="481"/>
                  </a:cubicBezTo>
                  <a:cubicBezTo>
                    <a:pt x="115" y="488"/>
                    <a:pt x="112" y="508"/>
                    <a:pt x="108" y="514"/>
                  </a:cubicBezTo>
                  <a:cubicBezTo>
                    <a:pt x="101" y="526"/>
                    <a:pt x="89" y="526"/>
                    <a:pt x="78" y="529"/>
                  </a:cubicBezTo>
                  <a:cubicBezTo>
                    <a:pt x="59" y="535"/>
                    <a:pt x="46" y="547"/>
                    <a:pt x="32" y="561"/>
                  </a:cubicBezTo>
                  <a:cubicBezTo>
                    <a:pt x="20" y="573"/>
                    <a:pt x="9" y="578"/>
                    <a:pt x="3" y="595"/>
                  </a:cubicBezTo>
                  <a:cubicBezTo>
                    <a:pt x="2" y="598"/>
                    <a:pt x="0" y="604"/>
                    <a:pt x="0" y="604"/>
                  </a:cubicBezTo>
                  <a:cubicBezTo>
                    <a:pt x="4" y="618"/>
                    <a:pt x="7" y="623"/>
                    <a:pt x="21" y="628"/>
                  </a:cubicBezTo>
                  <a:cubicBezTo>
                    <a:pt x="35" y="629"/>
                    <a:pt x="64" y="616"/>
                    <a:pt x="78" y="616"/>
                  </a:cubicBezTo>
                  <a:cubicBezTo>
                    <a:pt x="92" y="616"/>
                    <a:pt x="99" y="618"/>
                    <a:pt x="104" y="627"/>
                  </a:cubicBezTo>
                  <a:cubicBezTo>
                    <a:pt x="92" y="645"/>
                    <a:pt x="109" y="656"/>
                    <a:pt x="107" y="673"/>
                  </a:cubicBezTo>
                  <a:cubicBezTo>
                    <a:pt x="105" y="690"/>
                    <a:pt x="89" y="714"/>
                    <a:pt x="89" y="729"/>
                  </a:cubicBezTo>
                  <a:cubicBezTo>
                    <a:pt x="93" y="751"/>
                    <a:pt x="82" y="748"/>
                    <a:pt x="104" y="763"/>
                  </a:cubicBezTo>
                  <a:cubicBezTo>
                    <a:pt x="107" y="765"/>
                    <a:pt x="114" y="763"/>
                    <a:pt x="114" y="763"/>
                  </a:cubicBezTo>
                  <a:cubicBezTo>
                    <a:pt x="118" y="770"/>
                    <a:pt x="129" y="778"/>
                    <a:pt x="135" y="792"/>
                  </a:cubicBezTo>
                  <a:cubicBezTo>
                    <a:pt x="141" y="806"/>
                    <a:pt x="142" y="839"/>
                    <a:pt x="147" y="849"/>
                  </a:cubicBezTo>
                  <a:cubicBezTo>
                    <a:pt x="152" y="859"/>
                    <a:pt x="156" y="852"/>
                    <a:pt x="165" y="850"/>
                  </a:cubicBezTo>
                  <a:cubicBezTo>
                    <a:pt x="193" y="846"/>
                    <a:pt x="177" y="840"/>
                    <a:pt x="201" y="834"/>
                  </a:cubicBezTo>
                  <a:cubicBezTo>
                    <a:pt x="202" y="824"/>
                    <a:pt x="204" y="802"/>
                    <a:pt x="207" y="793"/>
                  </a:cubicBezTo>
                  <a:cubicBezTo>
                    <a:pt x="211" y="782"/>
                    <a:pt x="243" y="803"/>
                    <a:pt x="254" y="807"/>
                  </a:cubicBezTo>
                  <a:cubicBezTo>
                    <a:pt x="265" y="803"/>
                    <a:pt x="281" y="795"/>
                    <a:pt x="281" y="795"/>
                  </a:cubicBezTo>
                  <a:cubicBezTo>
                    <a:pt x="292" y="778"/>
                    <a:pt x="316" y="790"/>
                    <a:pt x="333" y="796"/>
                  </a:cubicBezTo>
                  <a:cubicBezTo>
                    <a:pt x="344" y="795"/>
                    <a:pt x="325" y="794"/>
                    <a:pt x="336" y="792"/>
                  </a:cubicBezTo>
                  <a:cubicBezTo>
                    <a:pt x="343" y="791"/>
                    <a:pt x="350" y="789"/>
                    <a:pt x="357" y="787"/>
                  </a:cubicBezTo>
                  <a:cubicBezTo>
                    <a:pt x="364" y="785"/>
                    <a:pt x="373" y="782"/>
                    <a:pt x="378" y="778"/>
                  </a:cubicBezTo>
                  <a:cubicBezTo>
                    <a:pt x="384" y="775"/>
                    <a:pt x="380" y="763"/>
                    <a:pt x="387" y="762"/>
                  </a:cubicBezTo>
                  <a:cubicBezTo>
                    <a:pt x="395" y="760"/>
                    <a:pt x="400" y="750"/>
                    <a:pt x="410" y="751"/>
                  </a:cubicBezTo>
                  <a:cubicBezTo>
                    <a:pt x="420" y="752"/>
                    <a:pt x="439" y="764"/>
                    <a:pt x="446" y="771"/>
                  </a:cubicBezTo>
                  <a:cubicBezTo>
                    <a:pt x="452" y="774"/>
                    <a:pt x="450" y="781"/>
                    <a:pt x="450" y="792"/>
                  </a:cubicBezTo>
                  <a:cubicBezTo>
                    <a:pt x="450" y="803"/>
                    <a:pt x="448" y="823"/>
                    <a:pt x="447" y="835"/>
                  </a:cubicBezTo>
                  <a:cubicBezTo>
                    <a:pt x="447" y="846"/>
                    <a:pt x="443" y="854"/>
                    <a:pt x="441" y="867"/>
                  </a:cubicBezTo>
                  <a:cubicBezTo>
                    <a:pt x="442" y="875"/>
                    <a:pt x="453" y="878"/>
                    <a:pt x="452" y="886"/>
                  </a:cubicBezTo>
                  <a:cubicBezTo>
                    <a:pt x="451" y="894"/>
                    <a:pt x="447" y="896"/>
                    <a:pt x="438" y="913"/>
                  </a:cubicBezTo>
                  <a:cubicBezTo>
                    <a:pt x="424" y="940"/>
                    <a:pt x="407" y="958"/>
                    <a:pt x="399" y="988"/>
                  </a:cubicBezTo>
                  <a:cubicBezTo>
                    <a:pt x="396" y="1020"/>
                    <a:pt x="380" y="1059"/>
                    <a:pt x="422" y="1053"/>
                  </a:cubicBezTo>
                  <a:cubicBezTo>
                    <a:pt x="443" y="1046"/>
                    <a:pt x="447" y="1013"/>
                    <a:pt x="468" y="1006"/>
                  </a:cubicBezTo>
                  <a:cubicBezTo>
                    <a:pt x="475" y="1004"/>
                    <a:pt x="475" y="1017"/>
                    <a:pt x="476" y="1026"/>
                  </a:cubicBezTo>
                  <a:cubicBezTo>
                    <a:pt x="477" y="1035"/>
                    <a:pt x="475" y="1054"/>
                    <a:pt x="477" y="1063"/>
                  </a:cubicBezTo>
                  <a:cubicBezTo>
                    <a:pt x="482" y="1074"/>
                    <a:pt x="481" y="1078"/>
                    <a:pt x="488" y="1081"/>
                  </a:cubicBezTo>
                  <a:cubicBezTo>
                    <a:pt x="495" y="1084"/>
                    <a:pt x="509" y="1086"/>
                    <a:pt x="519" y="1084"/>
                  </a:cubicBezTo>
                  <a:cubicBezTo>
                    <a:pt x="539" y="1079"/>
                    <a:pt x="538" y="1085"/>
                    <a:pt x="548" y="1072"/>
                  </a:cubicBezTo>
                  <a:cubicBezTo>
                    <a:pt x="556" y="1069"/>
                    <a:pt x="561" y="1069"/>
                    <a:pt x="567" y="1068"/>
                  </a:cubicBezTo>
                  <a:cubicBezTo>
                    <a:pt x="573" y="1067"/>
                    <a:pt x="577" y="1072"/>
                    <a:pt x="582" y="1065"/>
                  </a:cubicBezTo>
                  <a:cubicBezTo>
                    <a:pt x="587" y="1050"/>
                    <a:pt x="591" y="1036"/>
                    <a:pt x="599" y="1026"/>
                  </a:cubicBezTo>
                  <a:cubicBezTo>
                    <a:pt x="603" y="1014"/>
                    <a:pt x="603" y="1009"/>
                    <a:pt x="615" y="1005"/>
                  </a:cubicBezTo>
                  <a:cubicBezTo>
                    <a:pt x="629" y="1006"/>
                    <a:pt x="627" y="963"/>
                    <a:pt x="653" y="1006"/>
                  </a:cubicBezTo>
                  <a:cubicBezTo>
                    <a:pt x="666" y="1024"/>
                    <a:pt x="669" y="1006"/>
                    <a:pt x="680" y="1017"/>
                  </a:cubicBezTo>
                  <a:cubicBezTo>
                    <a:pt x="692" y="1038"/>
                    <a:pt x="698" y="1038"/>
                    <a:pt x="717" y="1041"/>
                  </a:cubicBezTo>
                  <a:cubicBezTo>
                    <a:pt x="743" y="1044"/>
                    <a:pt x="735" y="1024"/>
                    <a:pt x="738" y="1015"/>
                  </a:cubicBezTo>
                  <a:cubicBezTo>
                    <a:pt x="741" y="1006"/>
                    <a:pt x="734" y="994"/>
                    <a:pt x="738" y="984"/>
                  </a:cubicBezTo>
                  <a:cubicBezTo>
                    <a:pt x="743" y="960"/>
                    <a:pt x="747" y="958"/>
                    <a:pt x="761" y="952"/>
                  </a:cubicBezTo>
                  <a:cubicBezTo>
                    <a:pt x="775" y="946"/>
                    <a:pt x="808" y="950"/>
                    <a:pt x="824" y="946"/>
                  </a:cubicBezTo>
                  <a:cubicBezTo>
                    <a:pt x="840" y="942"/>
                    <a:pt x="849" y="926"/>
                    <a:pt x="858" y="925"/>
                  </a:cubicBezTo>
                  <a:cubicBezTo>
                    <a:pt x="867" y="924"/>
                    <a:pt x="873" y="935"/>
                    <a:pt x="881" y="937"/>
                  </a:cubicBezTo>
                  <a:cubicBezTo>
                    <a:pt x="889" y="939"/>
                    <a:pt x="900" y="945"/>
                    <a:pt x="905" y="936"/>
                  </a:cubicBezTo>
                  <a:cubicBezTo>
                    <a:pt x="929" y="915"/>
                    <a:pt x="920" y="906"/>
                    <a:pt x="909" y="883"/>
                  </a:cubicBezTo>
                  <a:cubicBezTo>
                    <a:pt x="910" y="874"/>
                    <a:pt x="900" y="853"/>
                    <a:pt x="911" y="844"/>
                  </a:cubicBezTo>
                  <a:cubicBezTo>
                    <a:pt x="931" y="828"/>
                    <a:pt x="947" y="820"/>
                    <a:pt x="959" y="790"/>
                  </a:cubicBezTo>
                  <a:cubicBezTo>
                    <a:pt x="953" y="767"/>
                    <a:pt x="936" y="792"/>
                    <a:pt x="917" y="754"/>
                  </a:cubicBezTo>
                  <a:cubicBezTo>
                    <a:pt x="924" y="744"/>
                    <a:pt x="938" y="736"/>
                    <a:pt x="948" y="729"/>
                  </a:cubicBezTo>
                  <a:cubicBezTo>
                    <a:pt x="950" y="722"/>
                    <a:pt x="952" y="701"/>
                    <a:pt x="944" y="696"/>
                  </a:cubicBezTo>
                  <a:cubicBezTo>
                    <a:pt x="934" y="689"/>
                    <a:pt x="909" y="682"/>
                    <a:pt x="909" y="682"/>
                  </a:cubicBezTo>
                  <a:cubicBezTo>
                    <a:pt x="903" y="672"/>
                    <a:pt x="903" y="669"/>
                    <a:pt x="899" y="658"/>
                  </a:cubicBezTo>
                  <a:cubicBezTo>
                    <a:pt x="896" y="646"/>
                    <a:pt x="882" y="629"/>
                    <a:pt x="882" y="615"/>
                  </a:cubicBezTo>
                  <a:cubicBezTo>
                    <a:pt x="882" y="601"/>
                    <a:pt x="898" y="584"/>
                    <a:pt x="897" y="574"/>
                  </a:cubicBezTo>
                  <a:cubicBezTo>
                    <a:pt x="895" y="558"/>
                    <a:pt x="883" y="556"/>
                    <a:pt x="876" y="552"/>
                  </a:cubicBezTo>
                  <a:cubicBezTo>
                    <a:pt x="869" y="548"/>
                    <a:pt x="860" y="554"/>
                    <a:pt x="855" y="547"/>
                  </a:cubicBezTo>
                  <a:cubicBezTo>
                    <a:pt x="850" y="540"/>
                    <a:pt x="843" y="523"/>
                    <a:pt x="843" y="511"/>
                  </a:cubicBezTo>
                  <a:cubicBezTo>
                    <a:pt x="840" y="498"/>
                    <a:pt x="844" y="483"/>
                    <a:pt x="855" y="474"/>
                  </a:cubicBezTo>
                  <a:cubicBezTo>
                    <a:pt x="875" y="475"/>
                    <a:pt x="877" y="467"/>
                    <a:pt x="884" y="445"/>
                  </a:cubicBezTo>
                  <a:cubicBezTo>
                    <a:pt x="889" y="430"/>
                    <a:pt x="904" y="405"/>
                    <a:pt x="915" y="394"/>
                  </a:cubicBezTo>
                  <a:cubicBezTo>
                    <a:pt x="920" y="382"/>
                    <a:pt x="931" y="381"/>
                    <a:pt x="932" y="370"/>
                  </a:cubicBezTo>
                  <a:cubicBezTo>
                    <a:pt x="933" y="359"/>
                    <a:pt x="921" y="340"/>
                    <a:pt x="920" y="325"/>
                  </a:cubicBezTo>
                  <a:cubicBezTo>
                    <a:pt x="919" y="310"/>
                    <a:pt x="926" y="294"/>
                    <a:pt x="924" y="280"/>
                  </a:cubicBezTo>
                  <a:cubicBezTo>
                    <a:pt x="920" y="267"/>
                    <a:pt x="913" y="255"/>
                    <a:pt x="909" y="241"/>
                  </a:cubicBezTo>
                  <a:cubicBezTo>
                    <a:pt x="907" y="235"/>
                    <a:pt x="912" y="226"/>
                    <a:pt x="912" y="226"/>
                  </a:cubicBezTo>
                  <a:cubicBezTo>
                    <a:pt x="916" y="213"/>
                    <a:pt x="916" y="212"/>
                    <a:pt x="927" y="205"/>
                  </a:cubicBezTo>
                  <a:cubicBezTo>
                    <a:pt x="942" y="175"/>
                    <a:pt x="904" y="191"/>
                    <a:pt x="888" y="193"/>
                  </a:cubicBezTo>
                  <a:cubicBezTo>
                    <a:pt x="874" y="192"/>
                    <a:pt x="856" y="197"/>
                    <a:pt x="846" y="187"/>
                  </a:cubicBezTo>
                  <a:cubicBezTo>
                    <a:pt x="841" y="182"/>
                    <a:pt x="834" y="169"/>
                    <a:pt x="834" y="169"/>
                  </a:cubicBezTo>
                  <a:cubicBezTo>
                    <a:pt x="826" y="136"/>
                    <a:pt x="854" y="93"/>
                    <a:pt x="828" y="73"/>
                  </a:cubicBezTo>
                  <a:cubicBezTo>
                    <a:pt x="797" y="94"/>
                    <a:pt x="789" y="89"/>
                    <a:pt x="771" y="94"/>
                  </a:cubicBezTo>
                  <a:cubicBezTo>
                    <a:pt x="741" y="91"/>
                    <a:pt x="734" y="66"/>
                    <a:pt x="695" y="78"/>
                  </a:cubicBezTo>
                  <a:cubicBezTo>
                    <a:pt x="664" y="82"/>
                    <a:pt x="658" y="83"/>
                    <a:pt x="633" y="94"/>
                  </a:cubicBezTo>
                  <a:cubicBezTo>
                    <a:pt x="624" y="98"/>
                    <a:pt x="606" y="103"/>
                    <a:pt x="606" y="103"/>
                  </a:cubicBezTo>
                  <a:cubicBezTo>
                    <a:pt x="598" y="104"/>
                    <a:pt x="594" y="98"/>
                    <a:pt x="588" y="96"/>
                  </a:cubicBezTo>
                  <a:cubicBezTo>
                    <a:pt x="582" y="94"/>
                    <a:pt x="581" y="98"/>
                    <a:pt x="572" y="93"/>
                  </a:cubicBezTo>
                  <a:cubicBezTo>
                    <a:pt x="563" y="88"/>
                    <a:pt x="552" y="79"/>
                    <a:pt x="534" y="66"/>
                  </a:cubicBezTo>
                  <a:cubicBezTo>
                    <a:pt x="516" y="40"/>
                    <a:pt x="476" y="17"/>
                    <a:pt x="464" y="16"/>
                  </a:cubicBezTo>
                  <a:cubicBezTo>
                    <a:pt x="432" y="22"/>
                    <a:pt x="430" y="19"/>
                    <a:pt x="408" y="18"/>
                  </a:cubicBezTo>
                  <a:cubicBezTo>
                    <a:pt x="386" y="24"/>
                    <a:pt x="382" y="2"/>
                    <a:pt x="371" y="1"/>
                  </a:cubicBezTo>
                  <a:cubicBezTo>
                    <a:pt x="360" y="0"/>
                    <a:pt x="352" y="8"/>
                    <a:pt x="342" y="9"/>
                  </a:cubicBezTo>
                  <a:cubicBezTo>
                    <a:pt x="321" y="13"/>
                    <a:pt x="331" y="1"/>
                    <a:pt x="308" y="9"/>
                  </a:cubicBezTo>
                  <a:cubicBezTo>
                    <a:pt x="300" y="11"/>
                    <a:pt x="292" y="17"/>
                    <a:pt x="293" y="27"/>
                  </a:cubicBezTo>
                  <a:cubicBezTo>
                    <a:pt x="294" y="37"/>
                    <a:pt x="324" y="36"/>
                    <a:pt x="315" y="70"/>
                  </a:cubicBezTo>
                  <a:cubicBezTo>
                    <a:pt x="307" y="79"/>
                    <a:pt x="294" y="84"/>
                    <a:pt x="287" y="87"/>
                  </a:cubicBezTo>
                  <a:cubicBezTo>
                    <a:pt x="280" y="90"/>
                    <a:pt x="277" y="87"/>
                    <a:pt x="270" y="88"/>
                  </a:cubicBezTo>
                  <a:cubicBezTo>
                    <a:pt x="263" y="89"/>
                    <a:pt x="249" y="90"/>
                    <a:pt x="242" y="91"/>
                  </a:cubicBezTo>
                  <a:cubicBezTo>
                    <a:pt x="235" y="92"/>
                    <a:pt x="232" y="90"/>
                    <a:pt x="228" y="91"/>
                  </a:cubicBezTo>
                  <a:cubicBezTo>
                    <a:pt x="224" y="92"/>
                    <a:pt x="220" y="95"/>
                    <a:pt x="216" y="96"/>
                  </a:cubicBezTo>
                  <a:cubicBezTo>
                    <a:pt x="212" y="97"/>
                    <a:pt x="209" y="100"/>
                    <a:pt x="203" y="100"/>
                  </a:cubicBezTo>
                  <a:cubicBezTo>
                    <a:pt x="197" y="100"/>
                    <a:pt x="197" y="94"/>
                    <a:pt x="182" y="96"/>
                  </a:cubicBezTo>
                  <a:cubicBezTo>
                    <a:pt x="120" y="136"/>
                    <a:pt x="137" y="109"/>
                    <a:pt x="114" y="115"/>
                  </a:cubicBezTo>
                  <a:cubicBezTo>
                    <a:pt x="102" y="117"/>
                    <a:pt x="89" y="126"/>
                    <a:pt x="69" y="156"/>
                  </a:cubicBezTo>
                  <a:cubicBezTo>
                    <a:pt x="60" y="170"/>
                    <a:pt x="72" y="175"/>
                    <a:pt x="74" y="187"/>
                  </a:cubicBezTo>
                  <a:cubicBezTo>
                    <a:pt x="76" y="199"/>
                    <a:pt x="77" y="207"/>
                    <a:pt x="81" y="226"/>
                  </a:cubicBezTo>
                  <a:cubicBezTo>
                    <a:pt x="84" y="248"/>
                    <a:pt x="98" y="286"/>
                    <a:pt x="98" y="304"/>
                  </a:cubicBezTo>
                  <a:cubicBezTo>
                    <a:pt x="100" y="319"/>
                    <a:pt x="95" y="314"/>
                    <a:pt x="92" y="319"/>
                  </a:cubicBezTo>
                  <a:cubicBezTo>
                    <a:pt x="89" y="324"/>
                    <a:pt x="83" y="330"/>
                    <a:pt x="81" y="334"/>
                  </a:cubicBezTo>
                  <a:cubicBezTo>
                    <a:pt x="80" y="346"/>
                    <a:pt x="69" y="331"/>
                    <a:pt x="78" y="340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8" name="Freeform 12"/>
            <p:cNvSpPr/>
            <p:nvPr/>
          </p:nvSpPr>
          <p:spPr bwMode="auto">
            <a:xfrm>
              <a:off x="4070" y="2513"/>
              <a:ext cx="834" cy="1126"/>
            </a:xfrm>
            <a:custGeom>
              <a:cxnLst>
                <a:cxn ang="0">
                  <a:pos x="113" y="946"/>
                </a:cxn>
                <a:cxn ang="0">
                  <a:pos x="203" y="1022"/>
                </a:cxn>
                <a:cxn ang="0">
                  <a:pos x="158" y="1043"/>
                </a:cxn>
                <a:cxn ang="0">
                  <a:pos x="143" y="1108"/>
                </a:cxn>
                <a:cxn ang="0">
                  <a:pos x="232" y="1121"/>
                </a:cxn>
                <a:cxn ang="0">
                  <a:pos x="358" y="1124"/>
                </a:cxn>
                <a:cxn ang="0">
                  <a:pos x="413" y="1097"/>
                </a:cxn>
                <a:cxn ang="0">
                  <a:pos x="409" y="1003"/>
                </a:cxn>
                <a:cxn ang="0">
                  <a:pos x="448" y="970"/>
                </a:cxn>
                <a:cxn ang="0">
                  <a:pos x="467" y="850"/>
                </a:cxn>
                <a:cxn ang="0">
                  <a:pos x="505" y="767"/>
                </a:cxn>
                <a:cxn ang="0">
                  <a:pos x="515" y="643"/>
                </a:cxn>
                <a:cxn ang="0">
                  <a:pos x="599" y="602"/>
                </a:cxn>
                <a:cxn ang="0">
                  <a:pos x="625" y="494"/>
                </a:cxn>
                <a:cxn ang="0">
                  <a:pos x="689" y="433"/>
                </a:cxn>
                <a:cxn ang="0">
                  <a:pos x="754" y="401"/>
                </a:cxn>
                <a:cxn ang="0">
                  <a:pos x="821" y="350"/>
                </a:cxn>
                <a:cxn ang="0">
                  <a:pos x="832" y="265"/>
                </a:cxn>
                <a:cxn ang="0">
                  <a:pos x="814" y="217"/>
                </a:cxn>
                <a:cxn ang="0">
                  <a:pos x="763" y="157"/>
                </a:cxn>
                <a:cxn ang="0">
                  <a:pos x="770" y="95"/>
                </a:cxn>
                <a:cxn ang="0">
                  <a:pos x="605" y="37"/>
                </a:cxn>
                <a:cxn ang="0">
                  <a:pos x="533" y="73"/>
                </a:cxn>
                <a:cxn ang="0">
                  <a:pos x="547" y="13"/>
                </a:cxn>
                <a:cxn ang="0">
                  <a:pos x="503" y="17"/>
                </a:cxn>
                <a:cxn ang="0">
                  <a:pos x="416" y="28"/>
                </a:cxn>
                <a:cxn ang="0">
                  <a:pos x="301" y="53"/>
                </a:cxn>
                <a:cxn ang="0">
                  <a:pos x="260" y="104"/>
                </a:cxn>
                <a:cxn ang="0">
                  <a:pos x="133" y="170"/>
                </a:cxn>
                <a:cxn ang="0">
                  <a:pos x="92" y="202"/>
                </a:cxn>
                <a:cxn ang="0">
                  <a:pos x="76" y="238"/>
                </a:cxn>
                <a:cxn ang="0">
                  <a:pos x="68" y="272"/>
                </a:cxn>
                <a:cxn ang="0">
                  <a:pos x="79" y="337"/>
                </a:cxn>
                <a:cxn ang="0">
                  <a:pos x="59" y="436"/>
                </a:cxn>
                <a:cxn ang="0">
                  <a:pos x="2" y="514"/>
                </a:cxn>
                <a:cxn ang="0">
                  <a:pos x="16" y="577"/>
                </a:cxn>
                <a:cxn ang="0">
                  <a:pos x="40" y="581"/>
                </a:cxn>
                <a:cxn ang="0">
                  <a:pos x="55" y="605"/>
                </a:cxn>
                <a:cxn ang="0">
                  <a:pos x="68" y="709"/>
                </a:cxn>
                <a:cxn ang="0">
                  <a:pos x="107" y="743"/>
                </a:cxn>
                <a:cxn ang="0">
                  <a:pos x="76" y="782"/>
                </a:cxn>
                <a:cxn ang="0">
                  <a:pos x="115" y="809"/>
                </a:cxn>
                <a:cxn ang="0">
                  <a:pos x="89" y="857"/>
                </a:cxn>
                <a:cxn ang="0">
                  <a:pos x="68" y="908"/>
                </a:cxn>
                <a:cxn ang="0">
                  <a:pos x="74" y="956"/>
                </a:cxn>
              </a:cxnLst>
              <a:rect l="0" t="0" r="r" b="b"/>
              <a:pathLst>
                <a:path w="834" h="1126">
                  <a:moveTo>
                    <a:pt x="74" y="956"/>
                  </a:moveTo>
                  <a:cubicBezTo>
                    <a:pt x="106" y="952"/>
                    <a:pt x="90" y="954"/>
                    <a:pt x="113" y="946"/>
                  </a:cubicBezTo>
                  <a:cubicBezTo>
                    <a:pt x="168" y="949"/>
                    <a:pt x="187" y="943"/>
                    <a:pt x="220" y="976"/>
                  </a:cubicBezTo>
                  <a:cubicBezTo>
                    <a:pt x="225" y="990"/>
                    <a:pt x="214" y="1009"/>
                    <a:pt x="203" y="1022"/>
                  </a:cubicBezTo>
                  <a:cubicBezTo>
                    <a:pt x="199" y="1027"/>
                    <a:pt x="182" y="1034"/>
                    <a:pt x="176" y="1037"/>
                  </a:cubicBezTo>
                  <a:cubicBezTo>
                    <a:pt x="170" y="1040"/>
                    <a:pt x="158" y="1043"/>
                    <a:pt x="158" y="1043"/>
                  </a:cubicBezTo>
                  <a:cubicBezTo>
                    <a:pt x="152" y="1052"/>
                    <a:pt x="157" y="1060"/>
                    <a:pt x="151" y="1069"/>
                  </a:cubicBezTo>
                  <a:cubicBezTo>
                    <a:pt x="149" y="1078"/>
                    <a:pt x="135" y="1102"/>
                    <a:pt x="143" y="1108"/>
                  </a:cubicBezTo>
                  <a:cubicBezTo>
                    <a:pt x="151" y="1114"/>
                    <a:pt x="182" y="1103"/>
                    <a:pt x="197" y="1105"/>
                  </a:cubicBezTo>
                  <a:cubicBezTo>
                    <a:pt x="205" y="1110"/>
                    <a:pt x="232" y="1121"/>
                    <a:pt x="232" y="1121"/>
                  </a:cubicBezTo>
                  <a:cubicBezTo>
                    <a:pt x="256" y="1106"/>
                    <a:pt x="291" y="1098"/>
                    <a:pt x="314" y="1096"/>
                  </a:cubicBezTo>
                  <a:cubicBezTo>
                    <a:pt x="335" y="1096"/>
                    <a:pt x="346" y="1121"/>
                    <a:pt x="358" y="1124"/>
                  </a:cubicBezTo>
                  <a:cubicBezTo>
                    <a:pt x="369" y="1126"/>
                    <a:pt x="373" y="1116"/>
                    <a:pt x="382" y="1111"/>
                  </a:cubicBezTo>
                  <a:cubicBezTo>
                    <a:pt x="399" y="1107"/>
                    <a:pt x="400" y="1110"/>
                    <a:pt x="413" y="1097"/>
                  </a:cubicBezTo>
                  <a:cubicBezTo>
                    <a:pt x="416" y="1087"/>
                    <a:pt x="427" y="1057"/>
                    <a:pt x="427" y="1057"/>
                  </a:cubicBezTo>
                  <a:cubicBezTo>
                    <a:pt x="427" y="1042"/>
                    <a:pt x="409" y="1017"/>
                    <a:pt x="409" y="1003"/>
                  </a:cubicBezTo>
                  <a:cubicBezTo>
                    <a:pt x="409" y="989"/>
                    <a:pt x="424" y="979"/>
                    <a:pt x="430" y="974"/>
                  </a:cubicBezTo>
                  <a:cubicBezTo>
                    <a:pt x="436" y="969"/>
                    <a:pt x="440" y="974"/>
                    <a:pt x="448" y="970"/>
                  </a:cubicBezTo>
                  <a:cubicBezTo>
                    <a:pt x="450" y="924"/>
                    <a:pt x="452" y="977"/>
                    <a:pt x="457" y="892"/>
                  </a:cubicBezTo>
                  <a:cubicBezTo>
                    <a:pt x="457" y="865"/>
                    <a:pt x="454" y="867"/>
                    <a:pt x="467" y="850"/>
                  </a:cubicBezTo>
                  <a:cubicBezTo>
                    <a:pt x="523" y="785"/>
                    <a:pt x="486" y="799"/>
                    <a:pt x="494" y="785"/>
                  </a:cubicBezTo>
                  <a:cubicBezTo>
                    <a:pt x="500" y="771"/>
                    <a:pt x="503" y="773"/>
                    <a:pt x="505" y="767"/>
                  </a:cubicBezTo>
                  <a:cubicBezTo>
                    <a:pt x="507" y="761"/>
                    <a:pt x="504" y="770"/>
                    <a:pt x="506" y="749"/>
                  </a:cubicBezTo>
                  <a:cubicBezTo>
                    <a:pt x="501" y="695"/>
                    <a:pt x="484" y="682"/>
                    <a:pt x="515" y="643"/>
                  </a:cubicBezTo>
                  <a:cubicBezTo>
                    <a:pt x="525" y="628"/>
                    <a:pt x="553" y="617"/>
                    <a:pt x="566" y="610"/>
                  </a:cubicBezTo>
                  <a:cubicBezTo>
                    <a:pt x="574" y="606"/>
                    <a:pt x="599" y="602"/>
                    <a:pt x="599" y="602"/>
                  </a:cubicBezTo>
                  <a:cubicBezTo>
                    <a:pt x="601" y="567"/>
                    <a:pt x="623" y="598"/>
                    <a:pt x="604" y="547"/>
                  </a:cubicBezTo>
                  <a:cubicBezTo>
                    <a:pt x="605" y="521"/>
                    <a:pt x="607" y="523"/>
                    <a:pt x="625" y="494"/>
                  </a:cubicBezTo>
                  <a:cubicBezTo>
                    <a:pt x="633" y="493"/>
                    <a:pt x="630" y="489"/>
                    <a:pt x="641" y="479"/>
                  </a:cubicBezTo>
                  <a:cubicBezTo>
                    <a:pt x="652" y="469"/>
                    <a:pt x="677" y="441"/>
                    <a:pt x="689" y="433"/>
                  </a:cubicBezTo>
                  <a:cubicBezTo>
                    <a:pt x="712" y="419"/>
                    <a:pt x="692" y="438"/>
                    <a:pt x="715" y="430"/>
                  </a:cubicBezTo>
                  <a:cubicBezTo>
                    <a:pt x="720" y="410"/>
                    <a:pt x="737" y="412"/>
                    <a:pt x="754" y="401"/>
                  </a:cubicBezTo>
                  <a:cubicBezTo>
                    <a:pt x="778" y="391"/>
                    <a:pt x="768" y="385"/>
                    <a:pt x="799" y="377"/>
                  </a:cubicBezTo>
                  <a:cubicBezTo>
                    <a:pt x="807" y="369"/>
                    <a:pt x="821" y="362"/>
                    <a:pt x="821" y="350"/>
                  </a:cubicBezTo>
                  <a:cubicBezTo>
                    <a:pt x="824" y="340"/>
                    <a:pt x="819" y="324"/>
                    <a:pt x="821" y="310"/>
                  </a:cubicBezTo>
                  <a:cubicBezTo>
                    <a:pt x="823" y="296"/>
                    <a:pt x="834" y="277"/>
                    <a:pt x="832" y="265"/>
                  </a:cubicBezTo>
                  <a:cubicBezTo>
                    <a:pt x="830" y="253"/>
                    <a:pt x="814" y="243"/>
                    <a:pt x="811" y="235"/>
                  </a:cubicBezTo>
                  <a:cubicBezTo>
                    <a:pt x="808" y="227"/>
                    <a:pt x="816" y="224"/>
                    <a:pt x="814" y="217"/>
                  </a:cubicBezTo>
                  <a:cubicBezTo>
                    <a:pt x="812" y="210"/>
                    <a:pt x="804" y="204"/>
                    <a:pt x="796" y="194"/>
                  </a:cubicBezTo>
                  <a:cubicBezTo>
                    <a:pt x="788" y="184"/>
                    <a:pt x="767" y="168"/>
                    <a:pt x="763" y="157"/>
                  </a:cubicBezTo>
                  <a:cubicBezTo>
                    <a:pt x="759" y="146"/>
                    <a:pt x="769" y="138"/>
                    <a:pt x="770" y="128"/>
                  </a:cubicBezTo>
                  <a:cubicBezTo>
                    <a:pt x="771" y="118"/>
                    <a:pt x="780" y="105"/>
                    <a:pt x="770" y="95"/>
                  </a:cubicBezTo>
                  <a:cubicBezTo>
                    <a:pt x="760" y="85"/>
                    <a:pt x="736" y="78"/>
                    <a:pt x="709" y="68"/>
                  </a:cubicBezTo>
                  <a:cubicBezTo>
                    <a:pt x="672" y="67"/>
                    <a:pt x="649" y="25"/>
                    <a:pt x="605" y="37"/>
                  </a:cubicBezTo>
                  <a:cubicBezTo>
                    <a:pt x="593" y="36"/>
                    <a:pt x="578" y="60"/>
                    <a:pt x="566" y="58"/>
                  </a:cubicBezTo>
                  <a:cubicBezTo>
                    <a:pt x="556" y="58"/>
                    <a:pt x="539" y="73"/>
                    <a:pt x="533" y="73"/>
                  </a:cubicBezTo>
                  <a:cubicBezTo>
                    <a:pt x="527" y="73"/>
                    <a:pt x="525" y="68"/>
                    <a:pt x="527" y="58"/>
                  </a:cubicBezTo>
                  <a:cubicBezTo>
                    <a:pt x="529" y="48"/>
                    <a:pt x="548" y="22"/>
                    <a:pt x="547" y="13"/>
                  </a:cubicBezTo>
                  <a:cubicBezTo>
                    <a:pt x="546" y="4"/>
                    <a:pt x="530" y="1"/>
                    <a:pt x="523" y="2"/>
                  </a:cubicBezTo>
                  <a:cubicBezTo>
                    <a:pt x="513" y="0"/>
                    <a:pt x="513" y="18"/>
                    <a:pt x="503" y="17"/>
                  </a:cubicBezTo>
                  <a:cubicBezTo>
                    <a:pt x="494" y="17"/>
                    <a:pt x="495" y="20"/>
                    <a:pt x="481" y="22"/>
                  </a:cubicBezTo>
                  <a:cubicBezTo>
                    <a:pt x="467" y="24"/>
                    <a:pt x="441" y="26"/>
                    <a:pt x="416" y="28"/>
                  </a:cubicBezTo>
                  <a:cubicBezTo>
                    <a:pt x="389" y="55"/>
                    <a:pt x="410" y="28"/>
                    <a:pt x="328" y="34"/>
                  </a:cubicBezTo>
                  <a:cubicBezTo>
                    <a:pt x="314" y="35"/>
                    <a:pt x="301" y="53"/>
                    <a:pt x="301" y="53"/>
                  </a:cubicBezTo>
                  <a:cubicBezTo>
                    <a:pt x="293" y="60"/>
                    <a:pt x="290" y="69"/>
                    <a:pt x="283" y="77"/>
                  </a:cubicBezTo>
                  <a:cubicBezTo>
                    <a:pt x="276" y="85"/>
                    <a:pt x="281" y="92"/>
                    <a:pt x="260" y="104"/>
                  </a:cubicBezTo>
                  <a:cubicBezTo>
                    <a:pt x="242" y="126"/>
                    <a:pt x="185" y="145"/>
                    <a:pt x="158" y="152"/>
                  </a:cubicBezTo>
                  <a:cubicBezTo>
                    <a:pt x="136" y="164"/>
                    <a:pt x="143" y="165"/>
                    <a:pt x="133" y="170"/>
                  </a:cubicBezTo>
                  <a:cubicBezTo>
                    <a:pt x="123" y="175"/>
                    <a:pt x="107" y="180"/>
                    <a:pt x="100" y="185"/>
                  </a:cubicBezTo>
                  <a:cubicBezTo>
                    <a:pt x="91" y="194"/>
                    <a:pt x="99" y="192"/>
                    <a:pt x="92" y="202"/>
                  </a:cubicBezTo>
                  <a:cubicBezTo>
                    <a:pt x="88" y="210"/>
                    <a:pt x="89" y="226"/>
                    <a:pt x="86" y="232"/>
                  </a:cubicBezTo>
                  <a:cubicBezTo>
                    <a:pt x="83" y="238"/>
                    <a:pt x="79" y="233"/>
                    <a:pt x="76" y="238"/>
                  </a:cubicBezTo>
                  <a:cubicBezTo>
                    <a:pt x="75" y="246"/>
                    <a:pt x="70" y="252"/>
                    <a:pt x="68" y="260"/>
                  </a:cubicBezTo>
                  <a:cubicBezTo>
                    <a:pt x="67" y="264"/>
                    <a:pt x="68" y="272"/>
                    <a:pt x="68" y="272"/>
                  </a:cubicBezTo>
                  <a:cubicBezTo>
                    <a:pt x="70" y="288"/>
                    <a:pt x="76" y="293"/>
                    <a:pt x="83" y="308"/>
                  </a:cubicBezTo>
                  <a:cubicBezTo>
                    <a:pt x="87" y="316"/>
                    <a:pt x="75" y="329"/>
                    <a:pt x="79" y="337"/>
                  </a:cubicBezTo>
                  <a:cubicBezTo>
                    <a:pt x="81" y="341"/>
                    <a:pt x="80" y="359"/>
                    <a:pt x="80" y="359"/>
                  </a:cubicBezTo>
                  <a:cubicBezTo>
                    <a:pt x="103" y="412"/>
                    <a:pt x="89" y="400"/>
                    <a:pt x="59" y="436"/>
                  </a:cubicBezTo>
                  <a:cubicBezTo>
                    <a:pt x="48" y="457"/>
                    <a:pt x="42" y="471"/>
                    <a:pt x="35" y="494"/>
                  </a:cubicBezTo>
                  <a:cubicBezTo>
                    <a:pt x="32" y="505"/>
                    <a:pt x="2" y="514"/>
                    <a:pt x="2" y="514"/>
                  </a:cubicBezTo>
                  <a:cubicBezTo>
                    <a:pt x="0" y="524"/>
                    <a:pt x="5" y="544"/>
                    <a:pt x="7" y="554"/>
                  </a:cubicBezTo>
                  <a:cubicBezTo>
                    <a:pt x="9" y="564"/>
                    <a:pt x="12" y="573"/>
                    <a:pt x="16" y="577"/>
                  </a:cubicBezTo>
                  <a:cubicBezTo>
                    <a:pt x="20" y="581"/>
                    <a:pt x="25" y="579"/>
                    <a:pt x="29" y="580"/>
                  </a:cubicBezTo>
                  <a:cubicBezTo>
                    <a:pt x="33" y="581"/>
                    <a:pt x="37" y="579"/>
                    <a:pt x="40" y="581"/>
                  </a:cubicBezTo>
                  <a:cubicBezTo>
                    <a:pt x="43" y="583"/>
                    <a:pt x="46" y="585"/>
                    <a:pt x="49" y="589"/>
                  </a:cubicBezTo>
                  <a:cubicBezTo>
                    <a:pt x="52" y="593"/>
                    <a:pt x="56" y="595"/>
                    <a:pt x="55" y="605"/>
                  </a:cubicBezTo>
                  <a:cubicBezTo>
                    <a:pt x="56" y="619"/>
                    <a:pt x="39" y="634"/>
                    <a:pt x="44" y="647"/>
                  </a:cubicBezTo>
                  <a:cubicBezTo>
                    <a:pt x="48" y="657"/>
                    <a:pt x="60" y="698"/>
                    <a:pt x="68" y="709"/>
                  </a:cubicBezTo>
                  <a:cubicBezTo>
                    <a:pt x="83" y="724"/>
                    <a:pt x="98" y="721"/>
                    <a:pt x="104" y="727"/>
                  </a:cubicBezTo>
                  <a:cubicBezTo>
                    <a:pt x="110" y="733"/>
                    <a:pt x="109" y="736"/>
                    <a:pt x="107" y="743"/>
                  </a:cubicBezTo>
                  <a:cubicBezTo>
                    <a:pt x="110" y="757"/>
                    <a:pt x="99" y="761"/>
                    <a:pt x="94" y="767"/>
                  </a:cubicBezTo>
                  <a:cubicBezTo>
                    <a:pt x="89" y="773"/>
                    <a:pt x="76" y="776"/>
                    <a:pt x="76" y="782"/>
                  </a:cubicBezTo>
                  <a:cubicBezTo>
                    <a:pt x="73" y="793"/>
                    <a:pt x="88" y="797"/>
                    <a:pt x="94" y="806"/>
                  </a:cubicBezTo>
                  <a:cubicBezTo>
                    <a:pt x="100" y="810"/>
                    <a:pt x="112" y="804"/>
                    <a:pt x="115" y="809"/>
                  </a:cubicBezTo>
                  <a:cubicBezTo>
                    <a:pt x="118" y="814"/>
                    <a:pt x="114" y="827"/>
                    <a:pt x="110" y="835"/>
                  </a:cubicBezTo>
                  <a:cubicBezTo>
                    <a:pt x="106" y="850"/>
                    <a:pt x="100" y="844"/>
                    <a:pt x="89" y="857"/>
                  </a:cubicBezTo>
                  <a:cubicBezTo>
                    <a:pt x="83" y="864"/>
                    <a:pt x="68" y="869"/>
                    <a:pt x="65" y="877"/>
                  </a:cubicBezTo>
                  <a:cubicBezTo>
                    <a:pt x="62" y="885"/>
                    <a:pt x="66" y="898"/>
                    <a:pt x="68" y="908"/>
                  </a:cubicBezTo>
                  <a:cubicBezTo>
                    <a:pt x="70" y="918"/>
                    <a:pt x="78" y="929"/>
                    <a:pt x="79" y="937"/>
                  </a:cubicBezTo>
                  <a:cubicBezTo>
                    <a:pt x="80" y="945"/>
                    <a:pt x="75" y="952"/>
                    <a:pt x="74" y="956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9" name="Freeform 13"/>
            <p:cNvSpPr/>
            <p:nvPr/>
          </p:nvSpPr>
          <p:spPr bwMode="auto">
            <a:xfrm>
              <a:off x="4231" y="1546"/>
              <a:ext cx="822" cy="1074"/>
            </a:xfrm>
            <a:custGeom>
              <a:cxnLst>
                <a:cxn ang="0">
                  <a:pos x="177" y="603"/>
                </a:cxn>
                <a:cxn ang="0">
                  <a:pos x="185" y="557"/>
                </a:cxn>
                <a:cxn ang="0">
                  <a:pos x="60" y="425"/>
                </a:cxn>
                <a:cxn ang="0">
                  <a:pos x="6" y="365"/>
                </a:cxn>
                <a:cxn ang="0">
                  <a:pos x="45" y="336"/>
                </a:cxn>
                <a:cxn ang="0">
                  <a:pos x="68" y="296"/>
                </a:cxn>
                <a:cxn ang="0">
                  <a:pos x="102" y="245"/>
                </a:cxn>
                <a:cxn ang="0">
                  <a:pos x="206" y="195"/>
                </a:cxn>
                <a:cxn ang="0">
                  <a:pos x="302" y="140"/>
                </a:cxn>
                <a:cxn ang="0">
                  <a:pos x="267" y="98"/>
                </a:cxn>
                <a:cxn ang="0">
                  <a:pos x="233" y="63"/>
                </a:cxn>
                <a:cxn ang="0">
                  <a:pos x="198" y="27"/>
                </a:cxn>
                <a:cxn ang="0">
                  <a:pos x="216" y="9"/>
                </a:cxn>
                <a:cxn ang="0">
                  <a:pos x="278" y="30"/>
                </a:cxn>
                <a:cxn ang="0">
                  <a:pos x="324" y="65"/>
                </a:cxn>
                <a:cxn ang="0">
                  <a:pos x="380" y="122"/>
                </a:cxn>
                <a:cxn ang="0">
                  <a:pos x="495" y="165"/>
                </a:cxn>
                <a:cxn ang="0">
                  <a:pos x="536" y="210"/>
                </a:cxn>
                <a:cxn ang="0">
                  <a:pos x="530" y="260"/>
                </a:cxn>
                <a:cxn ang="0">
                  <a:pos x="603" y="324"/>
                </a:cxn>
                <a:cxn ang="0">
                  <a:pos x="593" y="381"/>
                </a:cxn>
                <a:cxn ang="0">
                  <a:pos x="648" y="351"/>
                </a:cxn>
                <a:cxn ang="0">
                  <a:pos x="728" y="372"/>
                </a:cxn>
                <a:cxn ang="0">
                  <a:pos x="666" y="432"/>
                </a:cxn>
                <a:cxn ang="0">
                  <a:pos x="626" y="479"/>
                </a:cxn>
                <a:cxn ang="0">
                  <a:pos x="645" y="573"/>
                </a:cxn>
                <a:cxn ang="0">
                  <a:pos x="686" y="651"/>
                </a:cxn>
                <a:cxn ang="0">
                  <a:pos x="746" y="675"/>
                </a:cxn>
                <a:cxn ang="0">
                  <a:pos x="813" y="728"/>
                </a:cxn>
                <a:cxn ang="0">
                  <a:pos x="789" y="822"/>
                </a:cxn>
                <a:cxn ang="0">
                  <a:pos x="777" y="857"/>
                </a:cxn>
                <a:cxn ang="0">
                  <a:pos x="722" y="912"/>
                </a:cxn>
                <a:cxn ang="0">
                  <a:pos x="711" y="971"/>
                </a:cxn>
                <a:cxn ang="0">
                  <a:pos x="678" y="1038"/>
                </a:cxn>
                <a:cxn ang="0">
                  <a:pos x="644" y="1056"/>
                </a:cxn>
                <a:cxn ang="0">
                  <a:pos x="615" y="1074"/>
                </a:cxn>
                <a:cxn ang="0">
                  <a:pos x="528" y="1031"/>
                </a:cxn>
                <a:cxn ang="0">
                  <a:pos x="411" y="1020"/>
                </a:cxn>
                <a:cxn ang="0">
                  <a:pos x="375" y="1041"/>
                </a:cxn>
                <a:cxn ang="0">
                  <a:pos x="374" y="1013"/>
                </a:cxn>
                <a:cxn ang="0">
                  <a:pos x="363" y="971"/>
                </a:cxn>
                <a:cxn ang="0">
                  <a:pos x="294" y="998"/>
                </a:cxn>
                <a:cxn ang="0">
                  <a:pos x="248" y="957"/>
                </a:cxn>
                <a:cxn ang="0">
                  <a:pos x="230" y="929"/>
                </a:cxn>
                <a:cxn ang="0">
                  <a:pos x="210" y="885"/>
                </a:cxn>
                <a:cxn ang="0">
                  <a:pos x="194" y="848"/>
                </a:cxn>
                <a:cxn ang="0">
                  <a:pos x="224" y="789"/>
                </a:cxn>
                <a:cxn ang="0">
                  <a:pos x="249" y="761"/>
                </a:cxn>
                <a:cxn ang="0">
                  <a:pos x="180" y="731"/>
                </a:cxn>
                <a:cxn ang="0">
                  <a:pos x="128" y="696"/>
                </a:cxn>
              </a:cxnLst>
              <a:rect l="0" t="0" r="r" b="b"/>
              <a:pathLst>
                <a:path w="822" h="1074">
                  <a:moveTo>
                    <a:pt x="96" y="681"/>
                  </a:moveTo>
                  <a:lnTo>
                    <a:pt x="177" y="603"/>
                  </a:lnTo>
                  <a:cubicBezTo>
                    <a:pt x="177" y="603"/>
                    <a:pt x="186" y="567"/>
                    <a:pt x="186" y="567"/>
                  </a:cubicBezTo>
                  <a:cubicBezTo>
                    <a:pt x="187" y="563"/>
                    <a:pt x="185" y="557"/>
                    <a:pt x="185" y="557"/>
                  </a:cubicBezTo>
                  <a:cubicBezTo>
                    <a:pt x="192" y="510"/>
                    <a:pt x="179" y="475"/>
                    <a:pt x="138" y="461"/>
                  </a:cubicBezTo>
                  <a:cubicBezTo>
                    <a:pt x="114" y="437"/>
                    <a:pt x="75" y="440"/>
                    <a:pt x="60" y="425"/>
                  </a:cubicBezTo>
                  <a:cubicBezTo>
                    <a:pt x="71" y="401"/>
                    <a:pt x="65" y="386"/>
                    <a:pt x="33" y="375"/>
                  </a:cubicBezTo>
                  <a:cubicBezTo>
                    <a:pt x="25" y="364"/>
                    <a:pt x="10" y="369"/>
                    <a:pt x="6" y="365"/>
                  </a:cubicBezTo>
                  <a:cubicBezTo>
                    <a:pt x="2" y="361"/>
                    <a:pt x="0" y="353"/>
                    <a:pt x="6" y="348"/>
                  </a:cubicBezTo>
                  <a:cubicBezTo>
                    <a:pt x="12" y="319"/>
                    <a:pt x="14" y="330"/>
                    <a:pt x="45" y="336"/>
                  </a:cubicBezTo>
                  <a:cubicBezTo>
                    <a:pt x="53" y="331"/>
                    <a:pt x="55" y="331"/>
                    <a:pt x="59" y="324"/>
                  </a:cubicBezTo>
                  <a:cubicBezTo>
                    <a:pt x="63" y="317"/>
                    <a:pt x="64" y="309"/>
                    <a:pt x="68" y="296"/>
                  </a:cubicBezTo>
                  <a:cubicBezTo>
                    <a:pt x="74" y="282"/>
                    <a:pt x="75" y="253"/>
                    <a:pt x="81" y="245"/>
                  </a:cubicBezTo>
                  <a:cubicBezTo>
                    <a:pt x="87" y="237"/>
                    <a:pt x="94" y="259"/>
                    <a:pt x="102" y="245"/>
                  </a:cubicBezTo>
                  <a:cubicBezTo>
                    <a:pt x="116" y="192"/>
                    <a:pt x="108" y="175"/>
                    <a:pt x="128" y="161"/>
                  </a:cubicBezTo>
                  <a:cubicBezTo>
                    <a:pt x="160" y="163"/>
                    <a:pt x="179" y="158"/>
                    <a:pt x="206" y="195"/>
                  </a:cubicBezTo>
                  <a:cubicBezTo>
                    <a:pt x="233" y="194"/>
                    <a:pt x="231" y="185"/>
                    <a:pt x="258" y="180"/>
                  </a:cubicBezTo>
                  <a:cubicBezTo>
                    <a:pt x="272" y="173"/>
                    <a:pt x="296" y="150"/>
                    <a:pt x="302" y="140"/>
                  </a:cubicBezTo>
                  <a:cubicBezTo>
                    <a:pt x="308" y="130"/>
                    <a:pt x="300" y="124"/>
                    <a:pt x="294" y="117"/>
                  </a:cubicBezTo>
                  <a:cubicBezTo>
                    <a:pt x="291" y="102"/>
                    <a:pt x="278" y="105"/>
                    <a:pt x="267" y="98"/>
                  </a:cubicBezTo>
                  <a:cubicBezTo>
                    <a:pt x="256" y="91"/>
                    <a:pt x="234" y="84"/>
                    <a:pt x="228" y="78"/>
                  </a:cubicBezTo>
                  <a:cubicBezTo>
                    <a:pt x="216" y="69"/>
                    <a:pt x="234" y="67"/>
                    <a:pt x="233" y="63"/>
                  </a:cubicBezTo>
                  <a:cubicBezTo>
                    <a:pt x="232" y="59"/>
                    <a:pt x="225" y="59"/>
                    <a:pt x="219" y="53"/>
                  </a:cubicBezTo>
                  <a:cubicBezTo>
                    <a:pt x="213" y="47"/>
                    <a:pt x="200" y="33"/>
                    <a:pt x="198" y="27"/>
                  </a:cubicBezTo>
                  <a:cubicBezTo>
                    <a:pt x="201" y="9"/>
                    <a:pt x="189" y="21"/>
                    <a:pt x="207" y="15"/>
                  </a:cubicBezTo>
                  <a:cubicBezTo>
                    <a:pt x="213" y="10"/>
                    <a:pt x="210" y="15"/>
                    <a:pt x="216" y="9"/>
                  </a:cubicBezTo>
                  <a:cubicBezTo>
                    <a:pt x="225" y="0"/>
                    <a:pt x="214" y="14"/>
                    <a:pt x="230" y="3"/>
                  </a:cubicBezTo>
                  <a:cubicBezTo>
                    <a:pt x="236" y="30"/>
                    <a:pt x="261" y="7"/>
                    <a:pt x="278" y="30"/>
                  </a:cubicBezTo>
                  <a:cubicBezTo>
                    <a:pt x="300" y="59"/>
                    <a:pt x="284" y="33"/>
                    <a:pt x="302" y="51"/>
                  </a:cubicBezTo>
                  <a:cubicBezTo>
                    <a:pt x="318" y="67"/>
                    <a:pt x="307" y="59"/>
                    <a:pt x="324" y="65"/>
                  </a:cubicBezTo>
                  <a:cubicBezTo>
                    <a:pt x="338" y="76"/>
                    <a:pt x="345" y="88"/>
                    <a:pt x="360" y="98"/>
                  </a:cubicBezTo>
                  <a:cubicBezTo>
                    <a:pt x="370" y="105"/>
                    <a:pt x="363" y="114"/>
                    <a:pt x="380" y="122"/>
                  </a:cubicBezTo>
                  <a:cubicBezTo>
                    <a:pt x="397" y="130"/>
                    <a:pt x="442" y="137"/>
                    <a:pt x="461" y="144"/>
                  </a:cubicBezTo>
                  <a:cubicBezTo>
                    <a:pt x="474" y="152"/>
                    <a:pt x="482" y="156"/>
                    <a:pt x="495" y="165"/>
                  </a:cubicBezTo>
                  <a:cubicBezTo>
                    <a:pt x="498" y="167"/>
                    <a:pt x="504" y="171"/>
                    <a:pt x="504" y="171"/>
                  </a:cubicBezTo>
                  <a:cubicBezTo>
                    <a:pt x="508" y="193"/>
                    <a:pt x="525" y="197"/>
                    <a:pt x="536" y="210"/>
                  </a:cubicBezTo>
                  <a:cubicBezTo>
                    <a:pt x="534" y="217"/>
                    <a:pt x="509" y="236"/>
                    <a:pt x="509" y="243"/>
                  </a:cubicBezTo>
                  <a:cubicBezTo>
                    <a:pt x="508" y="249"/>
                    <a:pt x="524" y="252"/>
                    <a:pt x="530" y="260"/>
                  </a:cubicBezTo>
                  <a:cubicBezTo>
                    <a:pt x="536" y="268"/>
                    <a:pt x="534" y="283"/>
                    <a:pt x="546" y="294"/>
                  </a:cubicBezTo>
                  <a:cubicBezTo>
                    <a:pt x="558" y="305"/>
                    <a:pt x="598" y="311"/>
                    <a:pt x="603" y="324"/>
                  </a:cubicBezTo>
                  <a:cubicBezTo>
                    <a:pt x="603" y="347"/>
                    <a:pt x="577" y="362"/>
                    <a:pt x="575" y="371"/>
                  </a:cubicBezTo>
                  <a:cubicBezTo>
                    <a:pt x="573" y="380"/>
                    <a:pt x="585" y="382"/>
                    <a:pt x="593" y="381"/>
                  </a:cubicBezTo>
                  <a:cubicBezTo>
                    <a:pt x="604" y="380"/>
                    <a:pt x="613" y="368"/>
                    <a:pt x="624" y="366"/>
                  </a:cubicBezTo>
                  <a:cubicBezTo>
                    <a:pt x="630" y="365"/>
                    <a:pt x="648" y="351"/>
                    <a:pt x="648" y="351"/>
                  </a:cubicBezTo>
                  <a:cubicBezTo>
                    <a:pt x="680" y="314"/>
                    <a:pt x="674" y="343"/>
                    <a:pt x="707" y="348"/>
                  </a:cubicBezTo>
                  <a:cubicBezTo>
                    <a:pt x="718" y="351"/>
                    <a:pt x="728" y="362"/>
                    <a:pt x="728" y="372"/>
                  </a:cubicBezTo>
                  <a:cubicBezTo>
                    <a:pt x="728" y="382"/>
                    <a:pt x="718" y="398"/>
                    <a:pt x="708" y="408"/>
                  </a:cubicBezTo>
                  <a:cubicBezTo>
                    <a:pt x="694" y="418"/>
                    <a:pt x="678" y="421"/>
                    <a:pt x="666" y="432"/>
                  </a:cubicBezTo>
                  <a:cubicBezTo>
                    <a:pt x="661" y="437"/>
                    <a:pt x="654" y="453"/>
                    <a:pt x="654" y="453"/>
                  </a:cubicBezTo>
                  <a:cubicBezTo>
                    <a:pt x="640" y="474"/>
                    <a:pt x="648" y="471"/>
                    <a:pt x="626" y="479"/>
                  </a:cubicBezTo>
                  <a:cubicBezTo>
                    <a:pt x="623" y="491"/>
                    <a:pt x="614" y="508"/>
                    <a:pt x="617" y="524"/>
                  </a:cubicBezTo>
                  <a:cubicBezTo>
                    <a:pt x="620" y="540"/>
                    <a:pt x="635" y="557"/>
                    <a:pt x="645" y="573"/>
                  </a:cubicBezTo>
                  <a:cubicBezTo>
                    <a:pt x="651" y="591"/>
                    <a:pt x="672" y="602"/>
                    <a:pt x="678" y="621"/>
                  </a:cubicBezTo>
                  <a:cubicBezTo>
                    <a:pt x="684" y="634"/>
                    <a:pt x="675" y="642"/>
                    <a:pt x="686" y="651"/>
                  </a:cubicBezTo>
                  <a:cubicBezTo>
                    <a:pt x="687" y="660"/>
                    <a:pt x="674" y="673"/>
                    <a:pt x="684" y="677"/>
                  </a:cubicBezTo>
                  <a:cubicBezTo>
                    <a:pt x="694" y="681"/>
                    <a:pt x="730" y="673"/>
                    <a:pt x="746" y="675"/>
                  </a:cubicBezTo>
                  <a:cubicBezTo>
                    <a:pt x="772" y="684"/>
                    <a:pt x="749" y="683"/>
                    <a:pt x="779" y="687"/>
                  </a:cubicBezTo>
                  <a:cubicBezTo>
                    <a:pt x="822" y="686"/>
                    <a:pt x="821" y="681"/>
                    <a:pt x="813" y="728"/>
                  </a:cubicBezTo>
                  <a:cubicBezTo>
                    <a:pt x="817" y="744"/>
                    <a:pt x="814" y="787"/>
                    <a:pt x="810" y="803"/>
                  </a:cubicBezTo>
                  <a:cubicBezTo>
                    <a:pt x="806" y="819"/>
                    <a:pt x="794" y="816"/>
                    <a:pt x="789" y="822"/>
                  </a:cubicBezTo>
                  <a:cubicBezTo>
                    <a:pt x="786" y="839"/>
                    <a:pt x="779" y="831"/>
                    <a:pt x="777" y="837"/>
                  </a:cubicBezTo>
                  <a:cubicBezTo>
                    <a:pt x="775" y="843"/>
                    <a:pt x="781" y="851"/>
                    <a:pt x="777" y="857"/>
                  </a:cubicBezTo>
                  <a:cubicBezTo>
                    <a:pt x="773" y="863"/>
                    <a:pt x="764" y="863"/>
                    <a:pt x="755" y="872"/>
                  </a:cubicBezTo>
                  <a:cubicBezTo>
                    <a:pt x="749" y="884"/>
                    <a:pt x="725" y="899"/>
                    <a:pt x="722" y="912"/>
                  </a:cubicBezTo>
                  <a:cubicBezTo>
                    <a:pt x="720" y="920"/>
                    <a:pt x="710" y="935"/>
                    <a:pt x="710" y="935"/>
                  </a:cubicBezTo>
                  <a:cubicBezTo>
                    <a:pt x="706" y="947"/>
                    <a:pt x="715" y="959"/>
                    <a:pt x="711" y="971"/>
                  </a:cubicBezTo>
                  <a:cubicBezTo>
                    <a:pt x="707" y="983"/>
                    <a:pt x="688" y="1000"/>
                    <a:pt x="683" y="1011"/>
                  </a:cubicBezTo>
                  <a:cubicBezTo>
                    <a:pt x="678" y="1022"/>
                    <a:pt x="683" y="1032"/>
                    <a:pt x="678" y="1038"/>
                  </a:cubicBezTo>
                  <a:cubicBezTo>
                    <a:pt x="673" y="1044"/>
                    <a:pt x="662" y="1044"/>
                    <a:pt x="656" y="1047"/>
                  </a:cubicBezTo>
                  <a:cubicBezTo>
                    <a:pt x="651" y="1049"/>
                    <a:pt x="648" y="1054"/>
                    <a:pt x="644" y="1056"/>
                  </a:cubicBezTo>
                  <a:cubicBezTo>
                    <a:pt x="640" y="1058"/>
                    <a:pt x="640" y="1058"/>
                    <a:pt x="635" y="1061"/>
                  </a:cubicBezTo>
                  <a:cubicBezTo>
                    <a:pt x="631" y="1067"/>
                    <a:pt x="615" y="1074"/>
                    <a:pt x="615" y="1074"/>
                  </a:cubicBezTo>
                  <a:cubicBezTo>
                    <a:pt x="600" y="1044"/>
                    <a:pt x="578" y="1049"/>
                    <a:pt x="552" y="1035"/>
                  </a:cubicBezTo>
                  <a:cubicBezTo>
                    <a:pt x="538" y="1026"/>
                    <a:pt x="541" y="1036"/>
                    <a:pt x="528" y="1031"/>
                  </a:cubicBezTo>
                  <a:cubicBezTo>
                    <a:pt x="515" y="1026"/>
                    <a:pt x="493" y="1007"/>
                    <a:pt x="474" y="1005"/>
                  </a:cubicBezTo>
                  <a:cubicBezTo>
                    <a:pt x="422" y="1008"/>
                    <a:pt x="442" y="1000"/>
                    <a:pt x="411" y="1020"/>
                  </a:cubicBezTo>
                  <a:cubicBezTo>
                    <a:pt x="371" y="1047"/>
                    <a:pt x="430" y="1008"/>
                    <a:pt x="393" y="1029"/>
                  </a:cubicBezTo>
                  <a:cubicBezTo>
                    <a:pt x="387" y="1033"/>
                    <a:pt x="375" y="1041"/>
                    <a:pt x="375" y="1041"/>
                  </a:cubicBezTo>
                  <a:cubicBezTo>
                    <a:pt x="372" y="1040"/>
                    <a:pt x="367" y="1041"/>
                    <a:pt x="366" y="1038"/>
                  </a:cubicBezTo>
                  <a:cubicBezTo>
                    <a:pt x="361" y="1029"/>
                    <a:pt x="374" y="1013"/>
                    <a:pt x="374" y="1013"/>
                  </a:cubicBezTo>
                  <a:cubicBezTo>
                    <a:pt x="375" y="1005"/>
                    <a:pt x="386" y="982"/>
                    <a:pt x="384" y="975"/>
                  </a:cubicBezTo>
                  <a:cubicBezTo>
                    <a:pt x="382" y="968"/>
                    <a:pt x="369" y="970"/>
                    <a:pt x="363" y="971"/>
                  </a:cubicBezTo>
                  <a:cubicBezTo>
                    <a:pt x="357" y="972"/>
                    <a:pt x="358" y="976"/>
                    <a:pt x="347" y="980"/>
                  </a:cubicBezTo>
                  <a:cubicBezTo>
                    <a:pt x="326" y="987"/>
                    <a:pt x="316" y="995"/>
                    <a:pt x="294" y="998"/>
                  </a:cubicBezTo>
                  <a:cubicBezTo>
                    <a:pt x="281" y="1001"/>
                    <a:pt x="260" y="1009"/>
                    <a:pt x="252" y="1002"/>
                  </a:cubicBezTo>
                  <a:cubicBezTo>
                    <a:pt x="244" y="995"/>
                    <a:pt x="249" y="969"/>
                    <a:pt x="248" y="957"/>
                  </a:cubicBezTo>
                  <a:cubicBezTo>
                    <a:pt x="247" y="951"/>
                    <a:pt x="248" y="936"/>
                    <a:pt x="246" y="930"/>
                  </a:cubicBezTo>
                  <a:cubicBezTo>
                    <a:pt x="243" y="926"/>
                    <a:pt x="234" y="930"/>
                    <a:pt x="230" y="929"/>
                  </a:cubicBezTo>
                  <a:cubicBezTo>
                    <a:pt x="226" y="928"/>
                    <a:pt x="225" y="931"/>
                    <a:pt x="222" y="924"/>
                  </a:cubicBezTo>
                  <a:cubicBezTo>
                    <a:pt x="216" y="913"/>
                    <a:pt x="214" y="897"/>
                    <a:pt x="210" y="885"/>
                  </a:cubicBezTo>
                  <a:cubicBezTo>
                    <a:pt x="207" y="877"/>
                    <a:pt x="205" y="874"/>
                    <a:pt x="203" y="866"/>
                  </a:cubicBezTo>
                  <a:cubicBezTo>
                    <a:pt x="202" y="862"/>
                    <a:pt x="194" y="848"/>
                    <a:pt x="194" y="848"/>
                  </a:cubicBezTo>
                  <a:cubicBezTo>
                    <a:pt x="195" y="834"/>
                    <a:pt x="199" y="820"/>
                    <a:pt x="204" y="807"/>
                  </a:cubicBezTo>
                  <a:cubicBezTo>
                    <a:pt x="206" y="802"/>
                    <a:pt x="219" y="794"/>
                    <a:pt x="224" y="789"/>
                  </a:cubicBezTo>
                  <a:cubicBezTo>
                    <a:pt x="229" y="784"/>
                    <a:pt x="239" y="785"/>
                    <a:pt x="243" y="780"/>
                  </a:cubicBezTo>
                  <a:cubicBezTo>
                    <a:pt x="247" y="775"/>
                    <a:pt x="252" y="770"/>
                    <a:pt x="249" y="761"/>
                  </a:cubicBezTo>
                  <a:cubicBezTo>
                    <a:pt x="247" y="752"/>
                    <a:pt x="236" y="730"/>
                    <a:pt x="225" y="725"/>
                  </a:cubicBezTo>
                  <a:cubicBezTo>
                    <a:pt x="214" y="720"/>
                    <a:pt x="190" y="731"/>
                    <a:pt x="180" y="731"/>
                  </a:cubicBezTo>
                  <a:cubicBezTo>
                    <a:pt x="170" y="731"/>
                    <a:pt x="176" y="732"/>
                    <a:pt x="167" y="726"/>
                  </a:cubicBezTo>
                  <a:cubicBezTo>
                    <a:pt x="148" y="722"/>
                    <a:pt x="144" y="707"/>
                    <a:pt x="128" y="696"/>
                  </a:cubicBezTo>
                  <a:cubicBezTo>
                    <a:pt x="122" y="687"/>
                    <a:pt x="72" y="665"/>
                    <a:pt x="96" y="681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70" name="Freeform 14"/>
            <p:cNvSpPr/>
            <p:nvPr/>
          </p:nvSpPr>
          <p:spPr bwMode="auto">
            <a:xfrm>
              <a:off x="4431" y="1439"/>
              <a:ext cx="965" cy="821"/>
            </a:xfrm>
            <a:custGeom>
              <a:cxnLst>
                <a:cxn ang="0">
                  <a:pos x="37" y="83"/>
                </a:cxn>
                <a:cxn ang="0">
                  <a:pos x="100" y="55"/>
                </a:cxn>
                <a:cxn ang="0">
                  <a:pos x="135" y="115"/>
                </a:cxn>
                <a:cxn ang="0">
                  <a:pos x="243" y="125"/>
                </a:cxn>
                <a:cxn ang="0">
                  <a:pos x="285" y="95"/>
                </a:cxn>
                <a:cxn ang="0">
                  <a:pos x="331" y="137"/>
                </a:cxn>
                <a:cxn ang="0">
                  <a:pos x="372" y="97"/>
                </a:cxn>
                <a:cxn ang="0">
                  <a:pos x="415" y="61"/>
                </a:cxn>
                <a:cxn ang="0">
                  <a:pos x="465" y="10"/>
                </a:cxn>
                <a:cxn ang="0">
                  <a:pos x="526" y="26"/>
                </a:cxn>
                <a:cxn ang="0">
                  <a:pos x="616" y="107"/>
                </a:cxn>
                <a:cxn ang="0">
                  <a:pos x="679" y="181"/>
                </a:cxn>
                <a:cxn ang="0">
                  <a:pos x="709" y="254"/>
                </a:cxn>
                <a:cxn ang="0">
                  <a:pos x="733" y="311"/>
                </a:cxn>
                <a:cxn ang="0">
                  <a:pos x="769" y="370"/>
                </a:cxn>
                <a:cxn ang="0">
                  <a:pos x="802" y="461"/>
                </a:cxn>
                <a:cxn ang="0">
                  <a:pos x="910" y="548"/>
                </a:cxn>
                <a:cxn ang="0">
                  <a:pos x="961" y="596"/>
                </a:cxn>
                <a:cxn ang="0">
                  <a:pos x="901" y="617"/>
                </a:cxn>
                <a:cxn ang="0">
                  <a:pos x="871" y="698"/>
                </a:cxn>
                <a:cxn ang="0">
                  <a:pos x="829" y="779"/>
                </a:cxn>
                <a:cxn ang="0">
                  <a:pos x="811" y="811"/>
                </a:cxn>
                <a:cxn ang="0">
                  <a:pos x="748" y="809"/>
                </a:cxn>
                <a:cxn ang="0">
                  <a:pos x="694" y="803"/>
                </a:cxn>
                <a:cxn ang="0">
                  <a:pos x="607" y="794"/>
                </a:cxn>
                <a:cxn ang="0">
                  <a:pos x="481" y="785"/>
                </a:cxn>
                <a:cxn ang="0">
                  <a:pos x="481" y="743"/>
                </a:cxn>
                <a:cxn ang="0">
                  <a:pos x="444" y="680"/>
                </a:cxn>
                <a:cxn ang="0">
                  <a:pos x="418" y="631"/>
                </a:cxn>
                <a:cxn ang="0">
                  <a:pos x="453" y="566"/>
                </a:cxn>
                <a:cxn ang="0">
                  <a:pos x="514" y="506"/>
                </a:cxn>
                <a:cxn ang="0">
                  <a:pos x="483" y="440"/>
                </a:cxn>
                <a:cxn ang="0">
                  <a:pos x="397" y="485"/>
                </a:cxn>
                <a:cxn ang="0">
                  <a:pos x="403" y="431"/>
                </a:cxn>
                <a:cxn ang="0">
                  <a:pos x="334" y="373"/>
                </a:cxn>
                <a:cxn ang="0">
                  <a:pos x="328" y="308"/>
                </a:cxn>
                <a:cxn ang="0">
                  <a:pos x="295" y="269"/>
                </a:cxn>
                <a:cxn ang="0">
                  <a:pos x="165" y="209"/>
                </a:cxn>
                <a:cxn ang="0">
                  <a:pos x="72" y="134"/>
                </a:cxn>
                <a:cxn ang="0">
                  <a:pos x="19" y="107"/>
                </a:cxn>
              </a:cxnLst>
              <a:rect l="0" t="0" r="r" b="b"/>
              <a:pathLst>
                <a:path w="964" h="821">
                  <a:moveTo>
                    <a:pt x="21" y="113"/>
                  </a:moveTo>
                  <a:cubicBezTo>
                    <a:pt x="25" y="102"/>
                    <a:pt x="30" y="93"/>
                    <a:pt x="37" y="83"/>
                  </a:cubicBezTo>
                  <a:cubicBezTo>
                    <a:pt x="41" y="65"/>
                    <a:pt x="41" y="57"/>
                    <a:pt x="57" y="47"/>
                  </a:cubicBezTo>
                  <a:cubicBezTo>
                    <a:pt x="66" y="44"/>
                    <a:pt x="91" y="49"/>
                    <a:pt x="100" y="55"/>
                  </a:cubicBezTo>
                  <a:cubicBezTo>
                    <a:pt x="110" y="61"/>
                    <a:pt x="112" y="72"/>
                    <a:pt x="118" y="82"/>
                  </a:cubicBezTo>
                  <a:cubicBezTo>
                    <a:pt x="125" y="92"/>
                    <a:pt x="124" y="107"/>
                    <a:pt x="135" y="115"/>
                  </a:cubicBezTo>
                  <a:cubicBezTo>
                    <a:pt x="171" y="130"/>
                    <a:pt x="170" y="128"/>
                    <a:pt x="213" y="134"/>
                  </a:cubicBezTo>
                  <a:cubicBezTo>
                    <a:pt x="225" y="132"/>
                    <a:pt x="243" y="125"/>
                    <a:pt x="243" y="125"/>
                  </a:cubicBezTo>
                  <a:cubicBezTo>
                    <a:pt x="250" y="115"/>
                    <a:pt x="262" y="113"/>
                    <a:pt x="271" y="104"/>
                  </a:cubicBezTo>
                  <a:cubicBezTo>
                    <a:pt x="278" y="101"/>
                    <a:pt x="280" y="95"/>
                    <a:pt x="285" y="95"/>
                  </a:cubicBezTo>
                  <a:cubicBezTo>
                    <a:pt x="290" y="96"/>
                    <a:pt x="295" y="106"/>
                    <a:pt x="303" y="113"/>
                  </a:cubicBezTo>
                  <a:cubicBezTo>
                    <a:pt x="313" y="117"/>
                    <a:pt x="318" y="133"/>
                    <a:pt x="331" y="137"/>
                  </a:cubicBezTo>
                  <a:cubicBezTo>
                    <a:pt x="357" y="131"/>
                    <a:pt x="331" y="134"/>
                    <a:pt x="349" y="116"/>
                  </a:cubicBezTo>
                  <a:cubicBezTo>
                    <a:pt x="356" y="110"/>
                    <a:pt x="363" y="102"/>
                    <a:pt x="372" y="97"/>
                  </a:cubicBezTo>
                  <a:cubicBezTo>
                    <a:pt x="381" y="92"/>
                    <a:pt x="396" y="95"/>
                    <a:pt x="403" y="89"/>
                  </a:cubicBezTo>
                  <a:cubicBezTo>
                    <a:pt x="411" y="84"/>
                    <a:pt x="410" y="70"/>
                    <a:pt x="415" y="61"/>
                  </a:cubicBezTo>
                  <a:cubicBezTo>
                    <a:pt x="420" y="52"/>
                    <a:pt x="428" y="40"/>
                    <a:pt x="436" y="32"/>
                  </a:cubicBezTo>
                  <a:cubicBezTo>
                    <a:pt x="436" y="32"/>
                    <a:pt x="460" y="13"/>
                    <a:pt x="465" y="10"/>
                  </a:cubicBezTo>
                  <a:cubicBezTo>
                    <a:pt x="478" y="2"/>
                    <a:pt x="490" y="6"/>
                    <a:pt x="505" y="5"/>
                  </a:cubicBezTo>
                  <a:cubicBezTo>
                    <a:pt x="519" y="0"/>
                    <a:pt x="522" y="14"/>
                    <a:pt x="526" y="26"/>
                  </a:cubicBezTo>
                  <a:cubicBezTo>
                    <a:pt x="522" y="65"/>
                    <a:pt x="501" y="79"/>
                    <a:pt x="550" y="86"/>
                  </a:cubicBezTo>
                  <a:cubicBezTo>
                    <a:pt x="565" y="100"/>
                    <a:pt x="597" y="96"/>
                    <a:pt x="616" y="107"/>
                  </a:cubicBezTo>
                  <a:cubicBezTo>
                    <a:pt x="635" y="118"/>
                    <a:pt x="657" y="140"/>
                    <a:pt x="667" y="152"/>
                  </a:cubicBezTo>
                  <a:cubicBezTo>
                    <a:pt x="671" y="164"/>
                    <a:pt x="673" y="170"/>
                    <a:pt x="679" y="181"/>
                  </a:cubicBezTo>
                  <a:cubicBezTo>
                    <a:pt x="690" y="201"/>
                    <a:pt x="698" y="216"/>
                    <a:pt x="708" y="236"/>
                  </a:cubicBezTo>
                  <a:cubicBezTo>
                    <a:pt x="711" y="242"/>
                    <a:pt x="705" y="248"/>
                    <a:pt x="709" y="254"/>
                  </a:cubicBezTo>
                  <a:cubicBezTo>
                    <a:pt x="714" y="261"/>
                    <a:pt x="718" y="275"/>
                    <a:pt x="718" y="275"/>
                  </a:cubicBezTo>
                  <a:cubicBezTo>
                    <a:pt x="721" y="282"/>
                    <a:pt x="725" y="300"/>
                    <a:pt x="733" y="311"/>
                  </a:cubicBezTo>
                  <a:cubicBezTo>
                    <a:pt x="741" y="322"/>
                    <a:pt x="759" y="334"/>
                    <a:pt x="765" y="344"/>
                  </a:cubicBezTo>
                  <a:cubicBezTo>
                    <a:pt x="771" y="354"/>
                    <a:pt x="764" y="354"/>
                    <a:pt x="769" y="370"/>
                  </a:cubicBezTo>
                  <a:cubicBezTo>
                    <a:pt x="774" y="386"/>
                    <a:pt x="791" y="425"/>
                    <a:pt x="796" y="440"/>
                  </a:cubicBezTo>
                  <a:cubicBezTo>
                    <a:pt x="807" y="469"/>
                    <a:pt x="794" y="450"/>
                    <a:pt x="802" y="461"/>
                  </a:cubicBezTo>
                  <a:cubicBezTo>
                    <a:pt x="810" y="472"/>
                    <a:pt x="825" y="495"/>
                    <a:pt x="843" y="509"/>
                  </a:cubicBezTo>
                  <a:cubicBezTo>
                    <a:pt x="865" y="531"/>
                    <a:pt x="885" y="535"/>
                    <a:pt x="910" y="548"/>
                  </a:cubicBezTo>
                  <a:cubicBezTo>
                    <a:pt x="920" y="553"/>
                    <a:pt x="927" y="563"/>
                    <a:pt x="937" y="569"/>
                  </a:cubicBezTo>
                  <a:cubicBezTo>
                    <a:pt x="945" y="581"/>
                    <a:pt x="952" y="583"/>
                    <a:pt x="961" y="596"/>
                  </a:cubicBezTo>
                  <a:cubicBezTo>
                    <a:pt x="965" y="602"/>
                    <a:pt x="951" y="610"/>
                    <a:pt x="951" y="610"/>
                  </a:cubicBezTo>
                  <a:cubicBezTo>
                    <a:pt x="935" y="615"/>
                    <a:pt x="909" y="617"/>
                    <a:pt x="901" y="617"/>
                  </a:cubicBezTo>
                  <a:cubicBezTo>
                    <a:pt x="889" y="625"/>
                    <a:pt x="876" y="636"/>
                    <a:pt x="862" y="641"/>
                  </a:cubicBezTo>
                  <a:cubicBezTo>
                    <a:pt x="856" y="664"/>
                    <a:pt x="864" y="678"/>
                    <a:pt x="871" y="698"/>
                  </a:cubicBezTo>
                  <a:cubicBezTo>
                    <a:pt x="870" y="709"/>
                    <a:pt x="869" y="752"/>
                    <a:pt x="858" y="763"/>
                  </a:cubicBezTo>
                  <a:cubicBezTo>
                    <a:pt x="844" y="777"/>
                    <a:pt x="851" y="765"/>
                    <a:pt x="829" y="779"/>
                  </a:cubicBezTo>
                  <a:cubicBezTo>
                    <a:pt x="826" y="781"/>
                    <a:pt x="820" y="785"/>
                    <a:pt x="820" y="785"/>
                  </a:cubicBezTo>
                  <a:cubicBezTo>
                    <a:pt x="817" y="790"/>
                    <a:pt x="816" y="804"/>
                    <a:pt x="811" y="811"/>
                  </a:cubicBezTo>
                  <a:cubicBezTo>
                    <a:pt x="809" y="814"/>
                    <a:pt x="796" y="821"/>
                    <a:pt x="796" y="821"/>
                  </a:cubicBezTo>
                  <a:cubicBezTo>
                    <a:pt x="770" y="818"/>
                    <a:pt x="767" y="813"/>
                    <a:pt x="748" y="809"/>
                  </a:cubicBezTo>
                  <a:cubicBezTo>
                    <a:pt x="736" y="806"/>
                    <a:pt x="723" y="816"/>
                    <a:pt x="714" y="815"/>
                  </a:cubicBezTo>
                  <a:cubicBezTo>
                    <a:pt x="705" y="814"/>
                    <a:pt x="704" y="809"/>
                    <a:pt x="694" y="803"/>
                  </a:cubicBezTo>
                  <a:cubicBezTo>
                    <a:pt x="681" y="790"/>
                    <a:pt x="671" y="785"/>
                    <a:pt x="654" y="779"/>
                  </a:cubicBezTo>
                  <a:cubicBezTo>
                    <a:pt x="626" y="782"/>
                    <a:pt x="628" y="787"/>
                    <a:pt x="607" y="794"/>
                  </a:cubicBezTo>
                  <a:cubicBezTo>
                    <a:pt x="564" y="791"/>
                    <a:pt x="574" y="791"/>
                    <a:pt x="547" y="782"/>
                  </a:cubicBezTo>
                  <a:cubicBezTo>
                    <a:pt x="518" y="785"/>
                    <a:pt x="509" y="788"/>
                    <a:pt x="481" y="785"/>
                  </a:cubicBezTo>
                  <a:cubicBezTo>
                    <a:pt x="468" y="776"/>
                    <a:pt x="480" y="781"/>
                    <a:pt x="486" y="761"/>
                  </a:cubicBezTo>
                  <a:cubicBezTo>
                    <a:pt x="488" y="755"/>
                    <a:pt x="481" y="743"/>
                    <a:pt x="481" y="743"/>
                  </a:cubicBezTo>
                  <a:cubicBezTo>
                    <a:pt x="480" y="730"/>
                    <a:pt x="479" y="723"/>
                    <a:pt x="471" y="713"/>
                  </a:cubicBezTo>
                  <a:cubicBezTo>
                    <a:pt x="462" y="702"/>
                    <a:pt x="454" y="692"/>
                    <a:pt x="444" y="680"/>
                  </a:cubicBezTo>
                  <a:cubicBezTo>
                    <a:pt x="435" y="669"/>
                    <a:pt x="426" y="653"/>
                    <a:pt x="418" y="641"/>
                  </a:cubicBezTo>
                  <a:cubicBezTo>
                    <a:pt x="415" y="631"/>
                    <a:pt x="418" y="631"/>
                    <a:pt x="418" y="631"/>
                  </a:cubicBezTo>
                  <a:cubicBezTo>
                    <a:pt x="421" y="615"/>
                    <a:pt x="423" y="611"/>
                    <a:pt x="426" y="595"/>
                  </a:cubicBezTo>
                  <a:cubicBezTo>
                    <a:pt x="440" y="574"/>
                    <a:pt x="438" y="576"/>
                    <a:pt x="453" y="566"/>
                  </a:cubicBezTo>
                  <a:cubicBezTo>
                    <a:pt x="459" y="539"/>
                    <a:pt x="475" y="538"/>
                    <a:pt x="489" y="524"/>
                  </a:cubicBezTo>
                  <a:cubicBezTo>
                    <a:pt x="510" y="520"/>
                    <a:pt x="514" y="506"/>
                    <a:pt x="514" y="506"/>
                  </a:cubicBezTo>
                  <a:cubicBezTo>
                    <a:pt x="527" y="489"/>
                    <a:pt x="532" y="485"/>
                    <a:pt x="523" y="461"/>
                  </a:cubicBezTo>
                  <a:cubicBezTo>
                    <a:pt x="519" y="451"/>
                    <a:pt x="489" y="454"/>
                    <a:pt x="483" y="440"/>
                  </a:cubicBezTo>
                  <a:cubicBezTo>
                    <a:pt x="465" y="436"/>
                    <a:pt x="447" y="455"/>
                    <a:pt x="447" y="455"/>
                  </a:cubicBezTo>
                  <a:cubicBezTo>
                    <a:pt x="432" y="470"/>
                    <a:pt x="418" y="478"/>
                    <a:pt x="397" y="485"/>
                  </a:cubicBezTo>
                  <a:cubicBezTo>
                    <a:pt x="369" y="481"/>
                    <a:pt x="364" y="474"/>
                    <a:pt x="388" y="458"/>
                  </a:cubicBezTo>
                  <a:cubicBezTo>
                    <a:pt x="394" y="449"/>
                    <a:pt x="397" y="440"/>
                    <a:pt x="403" y="431"/>
                  </a:cubicBezTo>
                  <a:cubicBezTo>
                    <a:pt x="382" y="415"/>
                    <a:pt x="355" y="405"/>
                    <a:pt x="333" y="391"/>
                  </a:cubicBezTo>
                  <a:cubicBezTo>
                    <a:pt x="321" y="382"/>
                    <a:pt x="337" y="381"/>
                    <a:pt x="334" y="373"/>
                  </a:cubicBezTo>
                  <a:cubicBezTo>
                    <a:pt x="331" y="365"/>
                    <a:pt x="313" y="355"/>
                    <a:pt x="312" y="344"/>
                  </a:cubicBezTo>
                  <a:cubicBezTo>
                    <a:pt x="318" y="334"/>
                    <a:pt x="343" y="326"/>
                    <a:pt x="328" y="308"/>
                  </a:cubicBezTo>
                  <a:cubicBezTo>
                    <a:pt x="325" y="292"/>
                    <a:pt x="327" y="309"/>
                    <a:pt x="313" y="295"/>
                  </a:cubicBezTo>
                  <a:cubicBezTo>
                    <a:pt x="304" y="286"/>
                    <a:pt x="304" y="278"/>
                    <a:pt x="295" y="269"/>
                  </a:cubicBezTo>
                  <a:cubicBezTo>
                    <a:pt x="276" y="250"/>
                    <a:pt x="210" y="239"/>
                    <a:pt x="184" y="233"/>
                  </a:cubicBezTo>
                  <a:cubicBezTo>
                    <a:pt x="161" y="223"/>
                    <a:pt x="175" y="219"/>
                    <a:pt x="165" y="209"/>
                  </a:cubicBezTo>
                  <a:cubicBezTo>
                    <a:pt x="155" y="199"/>
                    <a:pt x="139" y="188"/>
                    <a:pt x="124" y="175"/>
                  </a:cubicBezTo>
                  <a:cubicBezTo>
                    <a:pt x="105" y="160"/>
                    <a:pt x="85" y="143"/>
                    <a:pt x="72" y="134"/>
                  </a:cubicBezTo>
                  <a:cubicBezTo>
                    <a:pt x="59" y="125"/>
                    <a:pt x="52" y="126"/>
                    <a:pt x="43" y="122"/>
                  </a:cubicBezTo>
                  <a:cubicBezTo>
                    <a:pt x="34" y="118"/>
                    <a:pt x="23" y="109"/>
                    <a:pt x="19" y="107"/>
                  </a:cubicBezTo>
                  <a:cubicBezTo>
                    <a:pt x="0" y="113"/>
                    <a:pt x="17" y="111"/>
                    <a:pt x="16" y="1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71" name="Freeform 15"/>
            <p:cNvSpPr/>
            <p:nvPr/>
          </p:nvSpPr>
          <p:spPr bwMode="auto">
            <a:xfrm>
              <a:off x="358" y="1400"/>
              <a:ext cx="4912" cy="1930"/>
            </a:xfrm>
            <a:custGeom>
              <a:cxnLst>
                <a:cxn ang="0">
                  <a:pos x="40" y="88"/>
                </a:cxn>
                <a:cxn ang="0">
                  <a:pos x="126" y="29"/>
                </a:cxn>
                <a:cxn ang="0">
                  <a:pos x="138" y="32"/>
                </a:cxn>
                <a:cxn ang="0">
                  <a:pos x="282" y="89"/>
                </a:cxn>
                <a:cxn ang="0">
                  <a:pos x="423" y="101"/>
                </a:cxn>
                <a:cxn ang="0">
                  <a:pos x="680" y="56"/>
                </a:cxn>
                <a:cxn ang="0">
                  <a:pos x="843" y="227"/>
                </a:cxn>
                <a:cxn ang="0">
                  <a:pos x="1092" y="557"/>
                </a:cxn>
                <a:cxn ang="0">
                  <a:pos x="1176" y="788"/>
                </a:cxn>
                <a:cxn ang="0">
                  <a:pos x="1224" y="1004"/>
                </a:cxn>
                <a:cxn ang="0">
                  <a:pos x="1221" y="1196"/>
                </a:cxn>
                <a:cxn ang="0">
                  <a:pos x="1230" y="1478"/>
                </a:cxn>
                <a:cxn ang="0">
                  <a:pos x="1323" y="1694"/>
                </a:cxn>
                <a:cxn ang="0">
                  <a:pos x="1404" y="1613"/>
                </a:cxn>
                <a:cxn ang="0">
                  <a:pos x="1383" y="1766"/>
                </a:cxn>
                <a:cxn ang="0">
                  <a:pos x="1455" y="1853"/>
                </a:cxn>
                <a:cxn ang="0">
                  <a:pos x="1614" y="1820"/>
                </a:cxn>
                <a:cxn ang="0">
                  <a:pos x="1641" y="1925"/>
                </a:cxn>
                <a:cxn ang="0">
                  <a:pos x="1809" y="1901"/>
                </a:cxn>
                <a:cxn ang="0">
                  <a:pos x="1845" y="1781"/>
                </a:cxn>
                <a:cxn ang="0">
                  <a:pos x="1899" y="1637"/>
                </a:cxn>
                <a:cxn ang="0">
                  <a:pos x="2040" y="1430"/>
                </a:cxn>
                <a:cxn ang="0">
                  <a:pos x="2352" y="1376"/>
                </a:cxn>
                <a:cxn ang="0">
                  <a:pos x="2529" y="1244"/>
                </a:cxn>
                <a:cxn ang="0">
                  <a:pos x="2634" y="1226"/>
                </a:cxn>
                <a:cxn ang="0">
                  <a:pos x="2763" y="1115"/>
                </a:cxn>
                <a:cxn ang="0">
                  <a:pos x="2919" y="986"/>
                </a:cxn>
                <a:cxn ang="0">
                  <a:pos x="3195" y="989"/>
                </a:cxn>
                <a:cxn ang="0">
                  <a:pos x="3327" y="1106"/>
                </a:cxn>
                <a:cxn ang="0">
                  <a:pos x="3435" y="1109"/>
                </a:cxn>
                <a:cxn ang="0">
                  <a:pos x="3507" y="1238"/>
                </a:cxn>
                <a:cxn ang="0">
                  <a:pos x="3645" y="1259"/>
                </a:cxn>
                <a:cxn ang="0">
                  <a:pos x="3717" y="1202"/>
                </a:cxn>
                <a:cxn ang="0">
                  <a:pos x="3825" y="1034"/>
                </a:cxn>
                <a:cxn ang="0">
                  <a:pos x="3954" y="1094"/>
                </a:cxn>
                <a:cxn ang="0">
                  <a:pos x="4119" y="1178"/>
                </a:cxn>
                <a:cxn ang="0">
                  <a:pos x="4266" y="1064"/>
                </a:cxn>
                <a:cxn ang="0">
                  <a:pos x="4362" y="938"/>
                </a:cxn>
                <a:cxn ang="0">
                  <a:pos x="4488" y="776"/>
                </a:cxn>
                <a:cxn ang="0">
                  <a:pos x="4671" y="638"/>
                </a:cxn>
                <a:cxn ang="0">
                  <a:pos x="4761" y="689"/>
                </a:cxn>
                <a:cxn ang="0">
                  <a:pos x="4912" y="682"/>
                </a:cxn>
              </a:cxnLst>
              <a:rect l="0" t="0" r="r" b="b"/>
              <a:pathLst>
                <a:path w="4912" h="1929">
                  <a:moveTo>
                    <a:pt x="0" y="168"/>
                  </a:moveTo>
                  <a:cubicBezTo>
                    <a:pt x="18" y="141"/>
                    <a:pt x="22" y="115"/>
                    <a:pt x="40" y="88"/>
                  </a:cubicBezTo>
                  <a:cubicBezTo>
                    <a:pt x="43" y="51"/>
                    <a:pt x="62" y="44"/>
                    <a:pt x="72" y="8"/>
                  </a:cubicBezTo>
                  <a:cubicBezTo>
                    <a:pt x="74" y="0"/>
                    <a:pt x="118" y="26"/>
                    <a:pt x="126" y="29"/>
                  </a:cubicBezTo>
                  <a:cubicBezTo>
                    <a:pt x="135" y="33"/>
                    <a:pt x="103" y="20"/>
                    <a:pt x="111" y="26"/>
                  </a:cubicBezTo>
                  <a:cubicBezTo>
                    <a:pt x="118" y="31"/>
                    <a:pt x="131" y="28"/>
                    <a:pt x="138" y="32"/>
                  </a:cubicBezTo>
                  <a:cubicBezTo>
                    <a:pt x="155" y="41"/>
                    <a:pt x="143" y="23"/>
                    <a:pt x="160" y="32"/>
                  </a:cubicBezTo>
                  <a:cubicBezTo>
                    <a:pt x="212" y="58"/>
                    <a:pt x="243" y="62"/>
                    <a:pt x="282" y="89"/>
                  </a:cubicBezTo>
                  <a:cubicBezTo>
                    <a:pt x="315" y="100"/>
                    <a:pt x="315" y="81"/>
                    <a:pt x="360" y="74"/>
                  </a:cubicBezTo>
                  <a:cubicBezTo>
                    <a:pt x="383" y="76"/>
                    <a:pt x="391" y="105"/>
                    <a:pt x="423" y="101"/>
                  </a:cubicBezTo>
                  <a:cubicBezTo>
                    <a:pt x="455" y="97"/>
                    <a:pt x="509" y="55"/>
                    <a:pt x="552" y="48"/>
                  </a:cubicBezTo>
                  <a:cubicBezTo>
                    <a:pt x="595" y="51"/>
                    <a:pt x="638" y="49"/>
                    <a:pt x="680" y="56"/>
                  </a:cubicBezTo>
                  <a:cubicBezTo>
                    <a:pt x="716" y="62"/>
                    <a:pt x="715" y="133"/>
                    <a:pt x="747" y="149"/>
                  </a:cubicBezTo>
                  <a:cubicBezTo>
                    <a:pt x="767" y="159"/>
                    <a:pt x="822" y="222"/>
                    <a:pt x="843" y="227"/>
                  </a:cubicBezTo>
                  <a:cubicBezTo>
                    <a:pt x="900" y="313"/>
                    <a:pt x="953" y="311"/>
                    <a:pt x="992" y="408"/>
                  </a:cubicBezTo>
                  <a:cubicBezTo>
                    <a:pt x="1016" y="467"/>
                    <a:pt x="1044" y="500"/>
                    <a:pt x="1092" y="557"/>
                  </a:cubicBezTo>
                  <a:cubicBezTo>
                    <a:pt x="1113" y="596"/>
                    <a:pt x="1136" y="593"/>
                    <a:pt x="1149" y="632"/>
                  </a:cubicBezTo>
                  <a:cubicBezTo>
                    <a:pt x="1163" y="670"/>
                    <a:pt x="1171" y="748"/>
                    <a:pt x="1176" y="788"/>
                  </a:cubicBezTo>
                  <a:cubicBezTo>
                    <a:pt x="1184" y="827"/>
                    <a:pt x="1179" y="776"/>
                    <a:pt x="1182" y="875"/>
                  </a:cubicBezTo>
                  <a:cubicBezTo>
                    <a:pt x="1190" y="911"/>
                    <a:pt x="1213" y="968"/>
                    <a:pt x="1224" y="1004"/>
                  </a:cubicBezTo>
                  <a:cubicBezTo>
                    <a:pt x="1235" y="1040"/>
                    <a:pt x="1248" y="1059"/>
                    <a:pt x="1248" y="1091"/>
                  </a:cubicBezTo>
                  <a:cubicBezTo>
                    <a:pt x="1248" y="1123"/>
                    <a:pt x="1227" y="1147"/>
                    <a:pt x="1221" y="1196"/>
                  </a:cubicBezTo>
                  <a:cubicBezTo>
                    <a:pt x="1215" y="1245"/>
                    <a:pt x="1210" y="1338"/>
                    <a:pt x="1212" y="1385"/>
                  </a:cubicBezTo>
                  <a:cubicBezTo>
                    <a:pt x="1213" y="1408"/>
                    <a:pt x="1219" y="1458"/>
                    <a:pt x="1230" y="1478"/>
                  </a:cubicBezTo>
                  <a:cubicBezTo>
                    <a:pt x="1240" y="1511"/>
                    <a:pt x="1239" y="1579"/>
                    <a:pt x="1257" y="1610"/>
                  </a:cubicBezTo>
                  <a:cubicBezTo>
                    <a:pt x="1273" y="1646"/>
                    <a:pt x="1305" y="1698"/>
                    <a:pt x="1323" y="1694"/>
                  </a:cubicBezTo>
                  <a:cubicBezTo>
                    <a:pt x="1346" y="1664"/>
                    <a:pt x="1334" y="1604"/>
                    <a:pt x="1365" y="1583"/>
                  </a:cubicBezTo>
                  <a:cubicBezTo>
                    <a:pt x="1374" y="1572"/>
                    <a:pt x="1398" y="1577"/>
                    <a:pt x="1404" y="1613"/>
                  </a:cubicBezTo>
                  <a:cubicBezTo>
                    <a:pt x="1410" y="1633"/>
                    <a:pt x="1401" y="1678"/>
                    <a:pt x="1398" y="1703"/>
                  </a:cubicBezTo>
                  <a:cubicBezTo>
                    <a:pt x="1395" y="1728"/>
                    <a:pt x="1380" y="1742"/>
                    <a:pt x="1383" y="1766"/>
                  </a:cubicBezTo>
                  <a:cubicBezTo>
                    <a:pt x="1386" y="1790"/>
                    <a:pt x="1401" y="1833"/>
                    <a:pt x="1413" y="1847"/>
                  </a:cubicBezTo>
                  <a:cubicBezTo>
                    <a:pt x="1425" y="1867"/>
                    <a:pt x="1403" y="1852"/>
                    <a:pt x="1455" y="1853"/>
                  </a:cubicBezTo>
                  <a:cubicBezTo>
                    <a:pt x="1479" y="1850"/>
                    <a:pt x="1534" y="1834"/>
                    <a:pt x="1560" y="1829"/>
                  </a:cubicBezTo>
                  <a:cubicBezTo>
                    <a:pt x="1586" y="1824"/>
                    <a:pt x="1598" y="1815"/>
                    <a:pt x="1614" y="1820"/>
                  </a:cubicBezTo>
                  <a:cubicBezTo>
                    <a:pt x="1630" y="1825"/>
                    <a:pt x="1652" y="1845"/>
                    <a:pt x="1656" y="1862"/>
                  </a:cubicBezTo>
                  <a:cubicBezTo>
                    <a:pt x="1660" y="1879"/>
                    <a:pt x="1629" y="1921"/>
                    <a:pt x="1641" y="1925"/>
                  </a:cubicBezTo>
                  <a:cubicBezTo>
                    <a:pt x="1652" y="1930"/>
                    <a:pt x="1700" y="1893"/>
                    <a:pt x="1728" y="1889"/>
                  </a:cubicBezTo>
                  <a:cubicBezTo>
                    <a:pt x="1756" y="1885"/>
                    <a:pt x="1794" y="1904"/>
                    <a:pt x="1809" y="1901"/>
                  </a:cubicBezTo>
                  <a:cubicBezTo>
                    <a:pt x="1838" y="1891"/>
                    <a:pt x="1815" y="1891"/>
                    <a:pt x="1821" y="1871"/>
                  </a:cubicBezTo>
                  <a:cubicBezTo>
                    <a:pt x="1827" y="1851"/>
                    <a:pt x="1841" y="1806"/>
                    <a:pt x="1845" y="1781"/>
                  </a:cubicBezTo>
                  <a:cubicBezTo>
                    <a:pt x="1856" y="1757"/>
                    <a:pt x="1836" y="1745"/>
                    <a:pt x="1845" y="1721"/>
                  </a:cubicBezTo>
                  <a:cubicBezTo>
                    <a:pt x="1854" y="1697"/>
                    <a:pt x="1877" y="1670"/>
                    <a:pt x="1899" y="1637"/>
                  </a:cubicBezTo>
                  <a:cubicBezTo>
                    <a:pt x="1965" y="1588"/>
                    <a:pt x="1944" y="1600"/>
                    <a:pt x="1977" y="1523"/>
                  </a:cubicBezTo>
                  <a:cubicBezTo>
                    <a:pt x="2001" y="1490"/>
                    <a:pt x="2004" y="1462"/>
                    <a:pt x="2040" y="1430"/>
                  </a:cubicBezTo>
                  <a:cubicBezTo>
                    <a:pt x="2082" y="1410"/>
                    <a:pt x="2177" y="1412"/>
                    <a:pt x="2229" y="1403"/>
                  </a:cubicBezTo>
                  <a:cubicBezTo>
                    <a:pt x="2279" y="1391"/>
                    <a:pt x="2314" y="1390"/>
                    <a:pt x="2352" y="1376"/>
                  </a:cubicBezTo>
                  <a:cubicBezTo>
                    <a:pt x="2391" y="1359"/>
                    <a:pt x="2434" y="1323"/>
                    <a:pt x="2463" y="1301"/>
                  </a:cubicBezTo>
                  <a:cubicBezTo>
                    <a:pt x="2489" y="1294"/>
                    <a:pt x="2505" y="1256"/>
                    <a:pt x="2529" y="1244"/>
                  </a:cubicBezTo>
                  <a:cubicBezTo>
                    <a:pt x="2538" y="1240"/>
                    <a:pt x="2552" y="1233"/>
                    <a:pt x="2559" y="1226"/>
                  </a:cubicBezTo>
                  <a:cubicBezTo>
                    <a:pt x="2575" y="1210"/>
                    <a:pt x="2614" y="1233"/>
                    <a:pt x="2634" y="1226"/>
                  </a:cubicBezTo>
                  <a:cubicBezTo>
                    <a:pt x="2674" y="1231"/>
                    <a:pt x="2654" y="1184"/>
                    <a:pt x="2694" y="1190"/>
                  </a:cubicBezTo>
                  <a:cubicBezTo>
                    <a:pt x="2726" y="1195"/>
                    <a:pt x="2763" y="1115"/>
                    <a:pt x="2763" y="1115"/>
                  </a:cubicBezTo>
                  <a:cubicBezTo>
                    <a:pt x="2784" y="1090"/>
                    <a:pt x="2782" y="1050"/>
                    <a:pt x="2808" y="1028"/>
                  </a:cubicBezTo>
                  <a:cubicBezTo>
                    <a:pt x="2834" y="1006"/>
                    <a:pt x="2875" y="994"/>
                    <a:pt x="2919" y="986"/>
                  </a:cubicBezTo>
                  <a:cubicBezTo>
                    <a:pt x="2924" y="975"/>
                    <a:pt x="3060" y="983"/>
                    <a:pt x="3072" y="980"/>
                  </a:cubicBezTo>
                  <a:cubicBezTo>
                    <a:pt x="3096" y="975"/>
                    <a:pt x="3156" y="994"/>
                    <a:pt x="3195" y="989"/>
                  </a:cubicBezTo>
                  <a:cubicBezTo>
                    <a:pt x="3229" y="988"/>
                    <a:pt x="3246" y="996"/>
                    <a:pt x="3264" y="1016"/>
                  </a:cubicBezTo>
                  <a:cubicBezTo>
                    <a:pt x="3286" y="1036"/>
                    <a:pt x="3318" y="1076"/>
                    <a:pt x="3327" y="1106"/>
                  </a:cubicBezTo>
                  <a:cubicBezTo>
                    <a:pt x="3363" y="1103"/>
                    <a:pt x="3359" y="1114"/>
                    <a:pt x="3396" y="1100"/>
                  </a:cubicBezTo>
                  <a:cubicBezTo>
                    <a:pt x="3428" y="1116"/>
                    <a:pt x="3414" y="1088"/>
                    <a:pt x="3435" y="1109"/>
                  </a:cubicBezTo>
                  <a:cubicBezTo>
                    <a:pt x="3495" y="1133"/>
                    <a:pt x="3460" y="1107"/>
                    <a:pt x="3480" y="1130"/>
                  </a:cubicBezTo>
                  <a:cubicBezTo>
                    <a:pt x="3498" y="1150"/>
                    <a:pt x="3487" y="1220"/>
                    <a:pt x="3507" y="1238"/>
                  </a:cubicBezTo>
                  <a:cubicBezTo>
                    <a:pt x="3517" y="1247"/>
                    <a:pt x="3561" y="1247"/>
                    <a:pt x="3573" y="1253"/>
                  </a:cubicBezTo>
                  <a:cubicBezTo>
                    <a:pt x="3593" y="1262"/>
                    <a:pt x="3624" y="1256"/>
                    <a:pt x="3645" y="1259"/>
                  </a:cubicBezTo>
                  <a:cubicBezTo>
                    <a:pt x="3661" y="1264"/>
                    <a:pt x="3664" y="1230"/>
                    <a:pt x="3681" y="1232"/>
                  </a:cubicBezTo>
                  <a:cubicBezTo>
                    <a:pt x="3712" y="1235"/>
                    <a:pt x="3703" y="1220"/>
                    <a:pt x="3717" y="1202"/>
                  </a:cubicBezTo>
                  <a:cubicBezTo>
                    <a:pt x="3727" y="1189"/>
                    <a:pt x="3750" y="1163"/>
                    <a:pt x="3750" y="1124"/>
                  </a:cubicBezTo>
                  <a:cubicBezTo>
                    <a:pt x="3786" y="1106"/>
                    <a:pt x="3789" y="1052"/>
                    <a:pt x="3825" y="1034"/>
                  </a:cubicBezTo>
                  <a:cubicBezTo>
                    <a:pt x="3833" y="1023"/>
                    <a:pt x="3895" y="1073"/>
                    <a:pt x="3904" y="1064"/>
                  </a:cubicBezTo>
                  <a:cubicBezTo>
                    <a:pt x="3923" y="1070"/>
                    <a:pt x="3934" y="1076"/>
                    <a:pt x="3954" y="1094"/>
                  </a:cubicBezTo>
                  <a:cubicBezTo>
                    <a:pt x="3974" y="1112"/>
                    <a:pt x="3996" y="1158"/>
                    <a:pt x="4023" y="1172"/>
                  </a:cubicBezTo>
                  <a:cubicBezTo>
                    <a:pt x="4050" y="1184"/>
                    <a:pt x="4091" y="1179"/>
                    <a:pt x="4119" y="1178"/>
                  </a:cubicBezTo>
                  <a:cubicBezTo>
                    <a:pt x="4147" y="1177"/>
                    <a:pt x="4166" y="1185"/>
                    <a:pt x="4191" y="1166"/>
                  </a:cubicBezTo>
                  <a:cubicBezTo>
                    <a:pt x="4244" y="1163"/>
                    <a:pt x="4245" y="1103"/>
                    <a:pt x="4266" y="1064"/>
                  </a:cubicBezTo>
                  <a:cubicBezTo>
                    <a:pt x="4282" y="1063"/>
                    <a:pt x="4275" y="1025"/>
                    <a:pt x="4329" y="989"/>
                  </a:cubicBezTo>
                  <a:cubicBezTo>
                    <a:pt x="4343" y="975"/>
                    <a:pt x="4357" y="956"/>
                    <a:pt x="4362" y="938"/>
                  </a:cubicBezTo>
                  <a:cubicBezTo>
                    <a:pt x="4380" y="907"/>
                    <a:pt x="4467" y="836"/>
                    <a:pt x="4488" y="809"/>
                  </a:cubicBezTo>
                  <a:cubicBezTo>
                    <a:pt x="4509" y="782"/>
                    <a:pt x="4481" y="798"/>
                    <a:pt x="4488" y="776"/>
                  </a:cubicBezTo>
                  <a:cubicBezTo>
                    <a:pt x="4496" y="762"/>
                    <a:pt x="4498" y="695"/>
                    <a:pt x="4530" y="674"/>
                  </a:cubicBezTo>
                  <a:cubicBezTo>
                    <a:pt x="4560" y="651"/>
                    <a:pt x="4638" y="643"/>
                    <a:pt x="4671" y="638"/>
                  </a:cubicBezTo>
                  <a:cubicBezTo>
                    <a:pt x="4701" y="635"/>
                    <a:pt x="4716" y="636"/>
                    <a:pt x="4731" y="644"/>
                  </a:cubicBezTo>
                  <a:cubicBezTo>
                    <a:pt x="4746" y="652"/>
                    <a:pt x="4748" y="687"/>
                    <a:pt x="4761" y="689"/>
                  </a:cubicBezTo>
                  <a:cubicBezTo>
                    <a:pt x="4774" y="691"/>
                    <a:pt x="4787" y="660"/>
                    <a:pt x="4812" y="659"/>
                  </a:cubicBezTo>
                  <a:cubicBezTo>
                    <a:pt x="4837" y="658"/>
                    <a:pt x="4891" y="677"/>
                    <a:pt x="4912" y="682"/>
                  </a:cubicBezTo>
                </a:path>
              </a:pathLst>
            </a:custGeom>
            <a:noFill/>
            <a:ln w="38100" cmpd="sng">
              <a:solidFill>
                <a:srgbClr val="0099FF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72" name="Text Box 16"/>
            <p:cNvSpPr txBox="1">
              <a:spLocks noChangeArrowheads="1"/>
            </p:cNvSpPr>
            <p:nvPr/>
          </p:nvSpPr>
          <p:spPr bwMode="auto">
            <a:xfrm>
              <a:off x="2064" y="528"/>
              <a:ext cx="1920" cy="44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r>
                <a:rPr kumimoji="1" lang="zh-CN" altLang="en-US" sz="40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隶书" pitchFamily="49" charset="-122"/>
                </a:rPr>
                <a:t>长江水系图</a:t>
              </a:r>
            </a:p>
          </p:txBody>
        </p:sp>
        <p:sp>
          <p:nvSpPr>
            <p:cNvPr id="19473" name="Freeform 17"/>
            <p:cNvSpPr/>
            <p:nvPr/>
          </p:nvSpPr>
          <p:spPr bwMode="auto">
            <a:xfrm>
              <a:off x="362" y="1404"/>
              <a:ext cx="3289" cy="1925"/>
            </a:xfrm>
            <a:custGeom>
              <a:cxnLst>
                <a:cxn ang="0">
                  <a:pos x="46" y="54"/>
                </a:cxn>
                <a:cxn ang="0">
                  <a:pos x="124" y="24"/>
                </a:cxn>
                <a:cxn ang="0">
                  <a:pos x="298" y="84"/>
                </a:cxn>
                <a:cxn ang="0">
                  <a:pos x="402" y="98"/>
                </a:cxn>
                <a:cxn ang="0">
                  <a:pos x="542" y="44"/>
                </a:cxn>
                <a:cxn ang="0">
                  <a:pos x="658" y="48"/>
                </a:cxn>
                <a:cxn ang="0">
                  <a:pos x="708" y="96"/>
                </a:cxn>
                <a:cxn ang="0">
                  <a:pos x="808" y="198"/>
                </a:cxn>
                <a:cxn ang="0">
                  <a:pos x="952" y="342"/>
                </a:cxn>
                <a:cxn ang="0">
                  <a:pos x="1080" y="550"/>
                </a:cxn>
                <a:cxn ang="0">
                  <a:pos x="1168" y="712"/>
                </a:cxn>
                <a:cxn ang="0">
                  <a:pos x="1178" y="826"/>
                </a:cxn>
                <a:cxn ang="0">
                  <a:pos x="1194" y="938"/>
                </a:cxn>
                <a:cxn ang="0">
                  <a:pos x="1218" y="1156"/>
                </a:cxn>
                <a:cxn ang="0">
                  <a:pos x="1208" y="1408"/>
                </a:cxn>
                <a:cxn ang="0">
                  <a:pos x="1288" y="1662"/>
                </a:cxn>
                <a:cxn ang="0">
                  <a:pos x="1366" y="1572"/>
                </a:cxn>
                <a:cxn ang="0">
                  <a:pos x="1396" y="1692"/>
                </a:cxn>
                <a:cxn ang="0">
                  <a:pos x="1422" y="1852"/>
                </a:cxn>
                <a:cxn ang="0">
                  <a:pos x="1598" y="1810"/>
                </a:cxn>
                <a:cxn ang="0">
                  <a:pos x="1656" y="1868"/>
                </a:cxn>
                <a:cxn ang="0">
                  <a:pos x="1722" y="1882"/>
                </a:cxn>
                <a:cxn ang="0">
                  <a:pos x="1826" y="1824"/>
                </a:cxn>
                <a:cxn ang="0">
                  <a:pos x="1840" y="1718"/>
                </a:cxn>
                <a:cxn ang="0">
                  <a:pos x="1916" y="1612"/>
                </a:cxn>
                <a:cxn ang="0">
                  <a:pos x="1996" y="1468"/>
                </a:cxn>
                <a:cxn ang="0">
                  <a:pos x="2096" y="1412"/>
                </a:cxn>
                <a:cxn ang="0">
                  <a:pos x="2228" y="1394"/>
                </a:cxn>
                <a:cxn ang="0">
                  <a:pos x="2408" y="1336"/>
                </a:cxn>
                <a:cxn ang="0">
                  <a:pos x="2560" y="1222"/>
                </a:cxn>
                <a:cxn ang="0">
                  <a:pos x="2662" y="1202"/>
                </a:cxn>
                <a:cxn ang="0">
                  <a:pos x="2730" y="1166"/>
                </a:cxn>
                <a:cxn ang="0">
                  <a:pos x="2792" y="1046"/>
                </a:cxn>
                <a:cxn ang="0">
                  <a:pos x="2898" y="980"/>
                </a:cxn>
                <a:cxn ang="0">
                  <a:pos x="3188" y="982"/>
                </a:cxn>
                <a:cxn ang="0">
                  <a:pos x="3276" y="1028"/>
                </a:cxn>
              </a:cxnLst>
              <a:rect l="0" t="0" r="r" b="b"/>
              <a:pathLst>
                <a:path w="3289" h="1925">
                  <a:moveTo>
                    <a:pt x="0" y="162"/>
                  </a:moveTo>
                  <a:cubicBezTo>
                    <a:pt x="11" y="129"/>
                    <a:pt x="32" y="85"/>
                    <a:pt x="46" y="54"/>
                  </a:cubicBezTo>
                  <a:cubicBezTo>
                    <a:pt x="65" y="10"/>
                    <a:pt x="58" y="26"/>
                    <a:pt x="76" y="6"/>
                  </a:cubicBezTo>
                  <a:cubicBezTo>
                    <a:pt x="89" y="0"/>
                    <a:pt x="111" y="20"/>
                    <a:pt x="124" y="24"/>
                  </a:cubicBezTo>
                  <a:cubicBezTo>
                    <a:pt x="137" y="27"/>
                    <a:pt x="127" y="14"/>
                    <a:pt x="156" y="24"/>
                  </a:cubicBezTo>
                  <a:cubicBezTo>
                    <a:pt x="185" y="34"/>
                    <a:pt x="265" y="76"/>
                    <a:pt x="298" y="84"/>
                  </a:cubicBezTo>
                  <a:cubicBezTo>
                    <a:pt x="332" y="96"/>
                    <a:pt x="339" y="70"/>
                    <a:pt x="356" y="72"/>
                  </a:cubicBezTo>
                  <a:cubicBezTo>
                    <a:pt x="373" y="74"/>
                    <a:pt x="378" y="100"/>
                    <a:pt x="402" y="98"/>
                  </a:cubicBezTo>
                  <a:cubicBezTo>
                    <a:pt x="426" y="96"/>
                    <a:pt x="477" y="69"/>
                    <a:pt x="500" y="60"/>
                  </a:cubicBezTo>
                  <a:cubicBezTo>
                    <a:pt x="523" y="53"/>
                    <a:pt x="528" y="46"/>
                    <a:pt x="542" y="44"/>
                  </a:cubicBezTo>
                  <a:cubicBezTo>
                    <a:pt x="556" y="42"/>
                    <a:pt x="565" y="45"/>
                    <a:pt x="584" y="46"/>
                  </a:cubicBezTo>
                  <a:cubicBezTo>
                    <a:pt x="602" y="48"/>
                    <a:pt x="637" y="40"/>
                    <a:pt x="658" y="48"/>
                  </a:cubicBezTo>
                  <a:cubicBezTo>
                    <a:pt x="676" y="51"/>
                    <a:pt x="682" y="58"/>
                    <a:pt x="690" y="66"/>
                  </a:cubicBezTo>
                  <a:cubicBezTo>
                    <a:pt x="698" y="74"/>
                    <a:pt x="700" y="83"/>
                    <a:pt x="708" y="96"/>
                  </a:cubicBezTo>
                  <a:cubicBezTo>
                    <a:pt x="718" y="107"/>
                    <a:pt x="723" y="127"/>
                    <a:pt x="740" y="144"/>
                  </a:cubicBezTo>
                  <a:cubicBezTo>
                    <a:pt x="757" y="161"/>
                    <a:pt x="789" y="181"/>
                    <a:pt x="808" y="198"/>
                  </a:cubicBezTo>
                  <a:cubicBezTo>
                    <a:pt x="821" y="224"/>
                    <a:pt x="838" y="219"/>
                    <a:pt x="852" y="244"/>
                  </a:cubicBezTo>
                  <a:cubicBezTo>
                    <a:pt x="876" y="286"/>
                    <a:pt x="923" y="304"/>
                    <a:pt x="952" y="342"/>
                  </a:cubicBezTo>
                  <a:cubicBezTo>
                    <a:pt x="960" y="373"/>
                    <a:pt x="1013" y="449"/>
                    <a:pt x="1032" y="474"/>
                  </a:cubicBezTo>
                  <a:cubicBezTo>
                    <a:pt x="1040" y="498"/>
                    <a:pt x="1072" y="526"/>
                    <a:pt x="1080" y="550"/>
                  </a:cubicBezTo>
                  <a:cubicBezTo>
                    <a:pt x="1083" y="559"/>
                    <a:pt x="1125" y="599"/>
                    <a:pt x="1132" y="606"/>
                  </a:cubicBezTo>
                  <a:cubicBezTo>
                    <a:pt x="1157" y="634"/>
                    <a:pt x="1152" y="679"/>
                    <a:pt x="1168" y="712"/>
                  </a:cubicBezTo>
                  <a:cubicBezTo>
                    <a:pt x="1187" y="749"/>
                    <a:pt x="1152" y="764"/>
                    <a:pt x="1176" y="802"/>
                  </a:cubicBezTo>
                  <a:cubicBezTo>
                    <a:pt x="1181" y="810"/>
                    <a:pt x="1171" y="818"/>
                    <a:pt x="1178" y="826"/>
                  </a:cubicBezTo>
                  <a:cubicBezTo>
                    <a:pt x="1185" y="835"/>
                    <a:pt x="1162" y="825"/>
                    <a:pt x="1168" y="834"/>
                  </a:cubicBezTo>
                  <a:cubicBezTo>
                    <a:pt x="1187" y="862"/>
                    <a:pt x="1186" y="905"/>
                    <a:pt x="1194" y="938"/>
                  </a:cubicBezTo>
                  <a:cubicBezTo>
                    <a:pt x="1199" y="973"/>
                    <a:pt x="1241" y="993"/>
                    <a:pt x="1246" y="1086"/>
                  </a:cubicBezTo>
                  <a:cubicBezTo>
                    <a:pt x="1250" y="1122"/>
                    <a:pt x="1224" y="1128"/>
                    <a:pt x="1218" y="1156"/>
                  </a:cubicBezTo>
                  <a:cubicBezTo>
                    <a:pt x="1212" y="1184"/>
                    <a:pt x="1212" y="1210"/>
                    <a:pt x="1210" y="1252"/>
                  </a:cubicBezTo>
                  <a:cubicBezTo>
                    <a:pt x="1208" y="1294"/>
                    <a:pt x="1204" y="1367"/>
                    <a:pt x="1208" y="1408"/>
                  </a:cubicBezTo>
                  <a:cubicBezTo>
                    <a:pt x="1212" y="1449"/>
                    <a:pt x="1219" y="1454"/>
                    <a:pt x="1232" y="1496"/>
                  </a:cubicBezTo>
                  <a:cubicBezTo>
                    <a:pt x="1234" y="1548"/>
                    <a:pt x="1241" y="1631"/>
                    <a:pt x="1288" y="1662"/>
                  </a:cubicBezTo>
                  <a:cubicBezTo>
                    <a:pt x="1318" y="1706"/>
                    <a:pt x="1308" y="1700"/>
                    <a:pt x="1328" y="1670"/>
                  </a:cubicBezTo>
                  <a:cubicBezTo>
                    <a:pt x="1339" y="1636"/>
                    <a:pt x="1341" y="1597"/>
                    <a:pt x="1366" y="1572"/>
                  </a:cubicBezTo>
                  <a:cubicBezTo>
                    <a:pt x="1374" y="1563"/>
                    <a:pt x="1396" y="1579"/>
                    <a:pt x="1400" y="1608"/>
                  </a:cubicBezTo>
                  <a:cubicBezTo>
                    <a:pt x="1405" y="1628"/>
                    <a:pt x="1398" y="1665"/>
                    <a:pt x="1396" y="1692"/>
                  </a:cubicBezTo>
                  <a:cubicBezTo>
                    <a:pt x="1394" y="1719"/>
                    <a:pt x="1382" y="1745"/>
                    <a:pt x="1386" y="1772"/>
                  </a:cubicBezTo>
                  <a:cubicBezTo>
                    <a:pt x="1388" y="1800"/>
                    <a:pt x="1392" y="1840"/>
                    <a:pt x="1422" y="1852"/>
                  </a:cubicBezTo>
                  <a:cubicBezTo>
                    <a:pt x="1452" y="1860"/>
                    <a:pt x="1537" y="1829"/>
                    <a:pt x="1566" y="1822"/>
                  </a:cubicBezTo>
                  <a:cubicBezTo>
                    <a:pt x="1595" y="1817"/>
                    <a:pt x="1586" y="1809"/>
                    <a:pt x="1598" y="1810"/>
                  </a:cubicBezTo>
                  <a:cubicBezTo>
                    <a:pt x="1610" y="1811"/>
                    <a:pt x="1628" y="1818"/>
                    <a:pt x="1638" y="1828"/>
                  </a:cubicBezTo>
                  <a:cubicBezTo>
                    <a:pt x="1645" y="1837"/>
                    <a:pt x="1657" y="1853"/>
                    <a:pt x="1656" y="1868"/>
                  </a:cubicBezTo>
                  <a:cubicBezTo>
                    <a:pt x="1655" y="1883"/>
                    <a:pt x="1619" y="1918"/>
                    <a:pt x="1630" y="1920"/>
                  </a:cubicBezTo>
                  <a:cubicBezTo>
                    <a:pt x="1641" y="1925"/>
                    <a:pt x="1687" y="1897"/>
                    <a:pt x="1722" y="1882"/>
                  </a:cubicBezTo>
                  <a:cubicBezTo>
                    <a:pt x="1752" y="1878"/>
                    <a:pt x="1795" y="1908"/>
                    <a:pt x="1812" y="1898"/>
                  </a:cubicBezTo>
                  <a:cubicBezTo>
                    <a:pt x="1829" y="1888"/>
                    <a:pt x="1820" y="1846"/>
                    <a:pt x="1826" y="1824"/>
                  </a:cubicBezTo>
                  <a:cubicBezTo>
                    <a:pt x="1829" y="1802"/>
                    <a:pt x="1844" y="1782"/>
                    <a:pt x="1846" y="1764"/>
                  </a:cubicBezTo>
                  <a:cubicBezTo>
                    <a:pt x="1848" y="1746"/>
                    <a:pt x="1838" y="1731"/>
                    <a:pt x="1840" y="1718"/>
                  </a:cubicBezTo>
                  <a:cubicBezTo>
                    <a:pt x="1842" y="1705"/>
                    <a:pt x="1845" y="1704"/>
                    <a:pt x="1858" y="1686"/>
                  </a:cubicBezTo>
                  <a:cubicBezTo>
                    <a:pt x="1863" y="1668"/>
                    <a:pt x="1901" y="1625"/>
                    <a:pt x="1916" y="1612"/>
                  </a:cubicBezTo>
                  <a:cubicBezTo>
                    <a:pt x="1946" y="1586"/>
                    <a:pt x="1948" y="1552"/>
                    <a:pt x="1976" y="1524"/>
                  </a:cubicBezTo>
                  <a:cubicBezTo>
                    <a:pt x="1978" y="1518"/>
                    <a:pt x="1993" y="1474"/>
                    <a:pt x="1996" y="1468"/>
                  </a:cubicBezTo>
                  <a:cubicBezTo>
                    <a:pt x="2003" y="1452"/>
                    <a:pt x="2013" y="1441"/>
                    <a:pt x="2030" y="1432"/>
                  </a:cubicBezTo>
                  <a:cubicBezTo>
                    <a:pt x="2047" y="1423"/>
                    <a:pt x="2077" y="1416"/>
                    <a:pt x="2096" y="1412"/>
                  </a:cubicBezTo>
                  <a:cubicBezTo>
                    <a:pt x="2114" y="1406"/>
                    <a:pt x="2124" y="1413"/>
                    <a:pt x="2146" y="1410"/>
                  </a:cubicBezTo>
                  <a:cubicBezTo>
                    <a:pt x="2168" y="1407"/>
                    <a:pt x="2196" y="1400"/>
                    <a:pt x="2228" y="1394"/>
                  </a:cubicBezTo>
                  <a:cubicBezTo>
                    <a:pt x="2264" y="1385"/>
                    <a:pt x="2301" y="1379"/>
                    <a:pt x="2338" y="1374"/>
                  </a:cubicBezTo>
                  <a:cubicBezTo>
                    <a:pt x="2362" y="1362"/>
                    <a:pt x="2384" y="1348"/>
                    <a:pt x="2408" y="1336"/>
                  </a:cubicBezTo>
                  <a:cubicBezTo>
                    <a:pt x="2443" y="1319"/>
                    <a:pt x="2445" y="1291"/>
                    <a:pt x="2484" y="1278"/>
                  </a:cubicBezTo>
                  <a:cubicBezTo>
                    <a:pt x="2497" y="1268"/>
                    <a:pt x="2548" y="1224"/>
                    <a:pt x="2560" y="1222"/>
                  </a:cubicBezTo>
                  <a:cubicBezTo>
                    <a:pt x="2584" y="1217"/>
                    <a:pt x="2606" y="1224"/>
                    <a:pt x="2630" y="1222"/>
                  </a:cubicBezTo>
                  <a:cubicBezTo>
                    <a:pt x="2640" y="1220"/>
                    <a:pt x="2655" y="1209"/>
                    <a:pt x="2662" y="1202"/>
                  </a:cubicBezTo>
                  <a:cubicBezTo>
                    <a:pt x="2675" y="1189"/>
                    <a:pt x="2678" y="1198"/>
                    <a:pt x="2686" y="1182"/>
                  </a:cubicBezTo>
                  <a:cubicBezTo>
                    <a:pt x="2694" y="1174"/>
                    <a:pt x="2722" y="1174"/>
                    <a:pt x="2730" y="1166"/>
                  </a:cubicBezTo>
                  <a:cubicBezTo>
                    <a:pt x="2741" y="1156"/>
                    <a:pt x="2742" y="1144"/>
                    <a:pt x="2752" y="1124"/>
                  </a:cubicBezTo>
                  <a:cubicBezTo>
                    <a:pt x="2774" y="1090"/>
                    <a:pt x="2759" y="1068"/>
                    <a:pt x="2792" y="1046"/>
                  </a:cubicBezTo>
                  <a:cubicBezTo>
                    <a:pt x="2797" y="1032"/>
                    <a:pt x="2803" y="1037"/>
                    <a:pt x="2812" y="1026"/>
                  </a:cubicBezTo>
                  <a:cubicBezTo>
                    <a:pt x="2827" y="1008"/>
                    <a:pt x="2889" y="981"/>
                    <a:pt x="2898" y="980"/>
                  </a:cubicBezTo>
                  <a:cubicBezTo>
                    <a:pt x="2942" y="975"/>
                    <a:pt x="2980" y="983"/>
                    <a:pt x="3022" y="972"/>
                  </a:cubicBezTo>
                  <a:cubicBezTo>
                    <a:pt x="3074" y="976"/>
                    <a:pt x="3136" y="975"/>
                    <a:pt x="3188" y="982"/>
                  </a:cubicBezTo>
                  <a:cubicBezTo>
                    <a:pt x="3197" y="983"/>
                    <a:pt x="3224" y="991"/>
                    <a:pt x="3232" y="994"/>
                  </a:cubicBezTo>
                  <a:cubicBezTo>
                    <a:pt x="3257" y="1002"/>
                    <a:pt x="3254" y="1012"/>
                    <a:pt x="3276" y="1028"/>
                  </a:cubicBezTo>
                  <a:cubicBezTo>
                    <a:pt x="3285" y="1035"/>
                    <a:pt x="3286" y="1036"/>
                    <a:pt x="3289" y="1038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74" name="Freeform 18"/>
            <p:cNvSpPr/>
            <p:nvPr/>
          </p:nvSpPr>
          <p:spPr bwMode="auto">
            <a:xfrm>
              <a:off x="3696" y="2431"/>
              <a:ext cx="766" cy="233"/>
            </a:xfrm>
            <a:custGeom>
              <a:cxnLst>
                <a:cxn ang="0">
                  <a:pos x="0" y="74"/>
                </a:cxn>
                <a:cxn ang="0">
                  <a:pos x="48" y="75"/>
                </a:cxn>
                <a:cxn ang="0">
                  <a:pos x="116" y="85"/>
                </a:cxn>
                <a:cxn ang="0">
                  <a:pos x="136" y="89"/>
                </a:cxn>
                <a:cxn ang="0">
                  <a:pos x="144" y="101"/>
                </a:cxn>
                <a:cxn ang="0">
                  <a:pos x="162" y="195"/>
                </a:cxn>
                <a:cxn ang="0">
                  <a:pos x="208" y="217"/>
                </a:cxn>
                <a:cxn ang="0">
                  <a:pos x="264" y="229"/>
                </a:cxn>
                <a:cxn ang="0">
                  <a:pos x="316" y="219"/>
                </a:cxn>
                <a:cxn ang="0">
                  <a:pos x="368" y="193"/>
                </a:cxn>
                <a:cxn ang="0">
                  <a:pos x="398" y="141"/>
                </a:cxn>
                <a:cxn ang="0">
                  <a:pos x="416" y="91"/>
                </a:cxn>
                <a:cxn ang="0">
                  <a:pos x="448" y="41"/>
                </a:cxn>
                <a:cxn ang="0">
                  <a:pos x="478" y="3"/>
                </a:cxn>
                <a:cxn ang="0">
                  <a:pos x="514" y="15"/>
                </a:cxn>
                <a:cxn ang="0">
                  <a:pos x="592" y="45"/>
                </a:cxn>
                <a:cxn ang="0">
                  <a:pos x="634" y="81"/>
                </a:cxn>
                <a:cxn ang="0">
                  <a:pos x="664" y="121"/>
                </a:cxn>
                <a:cxn ang="0">
                  <a:pos x="712" y="149"/>
                </a:cxn>
                <a:cxn ang="0">
                  <a:pos x="766" y="145"/>
                </a:cxn>
              </a:cxnLst>
              <a:rect l="0" t="0" r="r" b="b"/>
              <a:pathLst>
                <a:path w="766" h="233">
                  <a:moveTo>
                    <a:pt x="0" y="74"/>
                  </a:moveTo>
                  <a:cubicBezTo>
                    <a:pt x="21" y="88"/>
                    <a:pt x="16" y="76"/>
                    <a:pt x="48" y="75"/>
                  </a:cubicBezTo>
                  <a:cubicBezTo>
                    <a:pt x="69" y="72"/>
                    <a:pt x="95" y="82"/>
                    <a:pt x="116" y="85"/>
                  </a:cubicBezTo>
                  <a:cubicBezTo>
                    <a:pt x="129" y="92"/>
                    <a:pt x="122" y="75"/>
                    <a:pt x="136" y="89"/>
                  </a:cubicBezTo>
                  <a:cubicBezTo>
                    <a:pt x="139" y="92"/>
                    <a:pt x="144" y="101"/>
                    <a:pt x="144" y="101"/>
                  </a:cubicBezTo>
                  <a:cubicBezTo>
                    <a:pt x="149" y="115"/>
                    <a:pt x="151" y="176"/>
                    <a:pt x="162" y="195"/>
                  </a:cubicBezTo>
                  <a:cubicBezTo>
                    <a:pt x="173" y="214"/>
                    <a:pt x="191" y="211"/>
                    <a:pt x="208" y="217"/>
                  </a:cubicBezTo>
                  <a:cubicBezTo>
                    <a:pt x="227" y="222"/>
                    <a:pt x="235" y="228"/>
                    <a:pt x="264" y="229"/>
                  </a:cubicBezTo>
                  <a:cubicBezTo>
                    <a:pt x="282" y="233"/>
                    <a:pt x="299" y="227"/>
                    <a:pt x="316" y="219"/>
                  </a:cubicBezTo>
                  <a:cubicBezTo>
                    <a:pt x="333" y="210"/>
                    <a:pt x="342" y="201"/>
                    <a:pt x="368" y="193"/>
                  </a:cubicBezTo>
                  <a:cubicBezTo>
                    <a:pt x="379" y="182"/>
                    <a:pt x="392" y="146"/>
                    <a:pt x="398" y="141"/>
                  </a:cubicBezTo>
                  <a:cubicBezTo>
                    <a:pt x="409" y="131"/>
                    <a:pt x="402" y="96"/>
                    <a:pt x="416" y="91"/>
                  </a:cubicBezTo>
                  <a:cubicBezTo>
                    <a:pt x="433" y="78"/>
                    <a:pt x="437" y="57"/>
                    <a:pt x="448" y="41"/>
                  </a:cubicBezTo>
                  <a:cubicBezTo>
                    <a:pt x="454" y="31"/>
                    <a:pt x="468" y="9"/>
                    <a:pt x="478" y="3"/>
                  </a:cubicBezTo>
                  <a:cubicBezTo>
                    <a:pt x="483" y="0"/>
                    <a:pt x="514" y="15"/>
                    <a:pt x="514" y="15"/>
                  </a:cubicBezTo>
                  <a:cubicBezTo>
                    <a:pt x="549" y="18"/>
                    <a:pt x="561" y="30"/>
                    <a:pt x="592" y="45"/>
                  </a:cubicBezTo>
                  <a:cubicBezTo>
                    <a:pt x="611" y="57"/>
                    <a:pt x="622" y="68"/>
                    <a:pt x="634" y="81"/>
                  </a:cubicBezTo>
                  <a:cubicBezTo>
                    <a:pt x="646" y="94"/>
                    <a:pt x="651" y="110"/>
                    <a:pt x="664" y="121"/>
                  </a:cubicBezTo>
                  <a:cubicBezTo>
                    <a:pt x="679" y="136"/>
                    <a:pt x="692" y="144"/>
                    <a:pt x="712" y="149"/>
                  </a:cubicBezTo>
                  <a:cubicBezTo>
                    <a:pt x="727" y="159"/>
                    <a:pt x="750" y="145"/>
                    <a:pt x="766" y="145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75" name="Freeform 19"/>
            <p:cNvSpPr/>
            <p:nvPr/>
          </p:nvSpPr>
          <p:spPr bwMode="auto">
            <a:xfrm>
              <a:off x="4516" y="2030"/>
              <a:ext cx="752" cy="546"/>
            </a:xfrm>
            <a:custGeom>
              <a:cxnLst>
                <a:cxn ang="0">
                  <a:pos x="0" y="546"/>
                </a:cxn>
                <a:cxn ang="0">
                  <a:pos x="42" y="532"/>
                </a:cxn>
                <a:cxn ang="0">
                  <a:pos x="60" y="528"/>
                </a:cxn>
                <a:cxn ang="0">
                  <a:pos x="88" y="502"/>
                </a:cxn>
                <a:cxn ang="0">
                  <a:pos x="92" y="462"/>
                </a:cxn>
                <a:cxn ang="0">
                  <a:pos x="142" y="380"/>
                </a:cxn>
                <a:cxn ang="0">
                  <a:pos x="196" y="334"/>
                </a:cxn>
                <a:cxn ang="0">
                  <a:pos x="212" y="296"/>
                </a:cxn>
                <a:cxn ang="0">
                  <a:pos x="224" y="306"/>
                </a:cxn>
                <a:cxn ang="0">
                  <a:pos x="252" y="262"/>
                </a:cxn>
                <a:cxn ang="0">
                  <a:pos x="294" y="224"/>
                </a:cxn>
                <a:cxn ang="0">
                  <a:pos x="334" y="182"/>
                </a:cxn>
                <a:cxn ang="0">
                  <a:pos x="330" y="138"/>
                </a:cxn>
                <a:cxn ang="0">
                  <a:pos x="336" y="96"/>
                </a:cxn>
                <a:cxn ang="0">
                  <a:pos x="352" y="68"/>
                </a:cxn>
                <a:cxn ang="0">
                  <a:pos x="386" y="34"/>
                </a:cxn>
                <a:cxn ang="0">
                  <a:pos x="454" y="16"/>
                </a:cxn>
                <a:cxn ang="0">
                  <a:pos x="504" y="8"/>
                </a:cxn>
                <a:cxn ang="0">
                  <a:pos x="546" y="2"/>
                </a:cxn>
                <a:cxn ang="0">
                  <a:pos x="582" y="18"/>
                </a:cxn>
                <a:cxn ang="0">
                  <a:pos x="598" y="58"/>
                </a:cxn>
                <a:cxn ang="0">
                  <a:pos x="618" y="46"/>
                </a:cxn>
                <a:cxn ang="0">
                  <a:pos x="656" y="20"/>
                </a:cxn>
                <a:cxn ang="0">
                  <a:pos x="680" y="36"/>
                </a:cxn>
                <a:cxn ang="0">
                  <a:pos x="706" y="38"/>
                </a:cxn>
                <a:cxn ang="0">
                  <a:pos x="722" y="42"/>
                </a:cxn>
                <a:cxn ang="0">
                  <a:pos x="752" y="48"/>
                </a:cxn>
              </a:cxnLst>
              <a:rect l="0" t="0" r="r" b="b"/>
              <a:pathLst>
                <a:path w="752" h="546">
                  <a:moveTo>
                    <a:pt x="0" y="546"/>
                  </a:moveTo>
                  <a:cubicBezTo>
                    <a:pt x="7" y="545"/>
                    <a:pt x="32" y="535"/>
                    <a:pt x="42" y="532"/>
                  </a:cubicBezTo>
                  <a:cubicBezTo>
                    <a:pt x="52" y="529"/>
                    <a:pt x="52" y="533"/>
                    <a:pt x="60" y="528"/>
                  </a:cubicBezTo>
                  <a:cubicBezTo>
                    <a:pt x="65" y="512"/>
                    <a:pt x="70" y="507"/>
                    <a:pt x="88" y="502"/>
                  </a:cubicBezTo>
                  <a:cubicBezTo>
                    <a:pt x="88" y="499"/>
                    <a:pt x="89" y="471"/>
                    <a:pt x="92" y="462"/>
                  </a:cubicBezTo>
                  <a:cubicBezTo>
                    <a:pt x="99" y="437"/>
                    <a:pt x="126" y="398"/>
                    <a:pt x="142" y="380"/>
                  </a:cubicBezTo>
                  <a:cubicBezTo>
                    <a:pt x="160" y="359"/>
                    <a:pt x="167" y="341"/>
                    <a:pt x="196" y="334"/>
                  </a:cubicBezTo>
                  <a:cubicBezTo>
                    <a:pt x="208" y="322"/>
                    <a:pt x="201" y="310"/>
                    <a:pt x="212" y="296"/>
                  </a:cubicBezTo>
                  <a:cubicBezTo>
                    <a:pt x="214" y="293"/>
                    <a:pt x="224" y="306"/>
                    <a:pt x="224" y="306"/>
                  </a:cubicBezTo>
                  <a:cubicBezTo>
                    <a:pt x="229" y="302"/>
                    <a:pt x="240" y="276"/>
                    <a:pt x="252" y="262"/>
                  </a:cubicBezTo>
                  <a:cubicBezTo>
                    <a:pt x="264" y="248"/>
                    <a:pt x="280" y="237"/>
                    <a:pt x="294" y="224"/>
                  </a:cubicBezTo>
                  <a:cubicBezTo>
                    <a:pt x="299" y="203"/>
                    <a:pt x="313" y="187"/>
                    <a:pt x="334" y="182"/>
                  </a:cubicBezTo>
                  <a:cubicBezTo>
                    <a:pt x="348" y="168"/>
                    <a:pt x="325" y="156"/>
                    <a:pt x="330" y="138"/>
                  </a:cubicBezTo>
                  <a:cubicBezTo>
                    <a:pt x="332" y="129"/>
                    <a:pt x="332" y="103"/>
                    <a:pt x="336" y="96"/>
                  </a:cubicBezTo>
                  <a:cubicBezTo>
                    <a:pt x="348" y="72"/>
                    <a:pt x="342" y="98"/>
                    <a:pt x="352" y="68"/>
                  </a:cubicBezTo>
                  <a:cubicBezTo>
                    <a:pt x="357" y="56"/>
                    <a:pt x="368" y="42"/>
                    <a:pt x="386" y="34"/>
                  </a:cubicBezTo>
                  <a:cubicBezTo>
                    <a:pt x="403" y="25"/>
                    <a:pt x="434" y="20"/>
                    <a:pt x="454" y="16"/>
                  </a:cubicBezTo>
                  <a:cubicBezTo>
                    <a:pt x="470" y="13"/>
                    <a:pt x="489" y="12"/>
                    <a:pt x="504" y="8"/>
                  </a:cubicBezTo>
                  <a:cubicBezTo>
                    <a:pt x="519" y="7"/>
                    <a:pt x="533" y="0"/>
                    <a:pt x="546" y="2"/>
                  </a:cubicBezTo>
                  <a:cubicBezTo>
                    <a:pt x="559" y="4"/>
                    <a:pt x="573" y="9"/>
                    <a:pt x="582" y="18"/>
                  </a:cubicBezTo>
                  <a:cubicBezTo>
                    <a:pt x="591" y="24"/>
                    <a:pt x="592" y="53"/>
                    <a:pt x="598" y="58"/>
                  </a:cubicBezTo>
                  <a:cubicBezTo>
                    <a:pt x="604" y="63"/>
                    <a:pt x="608" y="52"/>
                    <a:pt x="618" y="46"/>
                  </a:cubicBezTo>
                  <a:cubicBezTo>
                    <a:pt x="627" y="43"/>
                    <a:pt x="646" y="22"/>
                    <a:pt x="656" y="20"/>
                  </a:cubicBezTo>
                  <a:cubicBezTo>
                    <a:pt x="666" y="18"/>
                    <a:pt x="672" y="33"/>
                    <a:pt x="680" y="36"/>
                  </a:cubicBezTo>
                  <a:cubicBezTo>
                    <a:pt x="689" y="37"/>
                    <a:pt x="697" y="37"/>
                    <a:pt x="706" y="38"/>
                  </a:cubicBezTo>
                  <a:cubicBezTo>
                    <a:pt x="711" y="39"/>
                    <a:pt x="722" y="42"/>
                    <a:pt x="722" y="42"/>
                  </a:cubicBezTo>
                  <a:cubicBezTo>
                    <a:pt x="730" y="47"/>
                    <a:pt x="746" y="47"/>
                    <a:pt x="752" y="48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" name="Group 20"/>
            <p:cNvGrpSpPr/>
            <p:nvPr/>
          </p:nvGrpSpPr>
          <p:grpSpPr>
            <a:xfrm>
              <a:off x="2208" y="1872"/>
              <a:ext cx="414" cy="919"/>
              <a:chOff x="2208" y="1872"/>
              <a:chExt cx="414" cy="919"/>
            </a:xfrm>
          </p:grpSpPr>
          <p:sp>
            <p:nvSpPr>
              <p:cNvPr id="19477" name="Freeform 21"/>
              <p:cNvSpPr/>
              <p:nvPr/>
            </p:nvSpPr>
            <p:spPr bwMode="auto">
              <a:xfrm>
                <a:off x="2208" y="1872"/>
                <a:ext cx="291" cy="919"/>
              </a:xfrm>
              <a:custGeom>
                <a:cxnLst>
                  <a:cxn ang="0">
                    <a:pos x="129" y="0"/>
                  </a:cxn>
                  <a:cxn ang="0">
                    <a:pos x="159" y="75"/>
                  </a:cxn>
                  <a:cxn ang="0">
                    <a:pos x="171" y="123"/>
                  </a:cxn>
                  <a:cxn ang="0">
                    <a:pos x="195" y="273"/>
                  </a:cxn>
                  <a:cxn ang="0">
                    <a:pos x="192" y="369"/>
                  </a:cxn>
                  <a:cxn ang="0">
                    <a:pos x="180" y="396"/>
                  </a:cxn>
                  <a:cxn ang="0">
                    <a:pos x="153" y="474"/>
                  </a:cxn>
                  <a:cxn ang="0">
                    <a:pos x="171" y="582"/>
                  </a:cxn>
                  <a:cxn ang="0">
                    <a:pos x="168" y="708"/>
                  </a:cxn>
                  <a:cxn ang="0">
                    <a:pos x="156" y="753"/>
                  </a:cxn>
                  <a:cxn ang="0">
                    <a:pos x="150" y="771"/>
                  </a:cxn>
                  <a:cxn ang="0">
                    <a:pos x="171" y="807"/>
                  </a:cxn>
                  <a:cxn ang="0">
                    <a:pos x="195" y="825"/>
                  </a:cxn>
                  <a:cxn ang="0">
                    <a:pos x="222" y="849"/>
                  </a:cxn>
                  <a:cxn ang="0">
                    <a:pos x="243" y="876"/>
                  </a:cxn>
                  <a:cxn ang="0">
                    <a:pos x="273" y="906"/>
                  </a:cxn>
                  <a:cxn ang="0">
                    <a:pos x="282" y="909"/>
                  </a:cxn>
                  <a:cxn ang="0">
                    <a:pos x="291" y="915"/>
                  </a:cxn>
                  <a:cxn ang="0">
                    <a:pos x="282" y="906"/>
                  </a:cxn>
                  <a:cxn ang="0">
                    <a:pos x="237" y="873"/>
                  </a:cxn>
                  <a:cxn ang="0">
                    <a:pos x="162" y="786"/>
                  </a:cxn>
                  <a:cxn ang="0">
                    <a:pos x="138" y="762"/>
                  </a:cxn>
                  <a:cxn ang="0">
                    <a:pos x="108" y="705"/>
                  </a:cxn>
                  <a:cxn ang="0">
                    <a:pos x="96" y="690"/>
                  </a:cxn>
                  <a:cxn ang="0">
                    <a:pos x="66" y="654"/>
                  </a:cxn>
                  <a:cxn ang="0">
                    <a:pos x="24" y="624"/>
                  </a:cxn>
                  <a:cxn ang="0">
                    <a:pos x="27" y="552"/>
                  </a:cxn>
                  <a:cxn ang="0">
                    <a:pos x="0" y="498"/>
                  </a:cxn>
                </a:cxnLst>
                <a:rect l="0" t="0" r="r" b="b"/>
                <a:pathLst>
                  <a:path w="291" h="919">
                    <a:moveTo>
                      <a:pt x="129" y="0"/>
                    </a:moveTo>
                    <a:cubicBezTo>
                      <a:pt x="134" y="29"/>
                      <a:pt x="150" y="48"/>
                      <a:pt x="159" y="75"/>
                    </a:cubicBezTo>
                    <a:cubicBezTo>
                      <a:pt x="164" y="91"/>
                      <a:pt x="171" y="123"/>
                      <a:pt x="171" y="123"/>
                    </a:cubicBezTo>
                    <a:cubicBezTo>
                      <a:pt x="176" y="173"/>
                      <a:pt x="183" y="224"/>
                      <a:pt x="195" y="273"/>
                    </a:cubicBezTo>
                    <a:cubicBezTo>
                      <a:pt x="194" y="305"/>
                      <a:pt x="195" y="337"/>
                      <a:pt x="192" y="369"/>
                    </a:cubicBezTo>
                    <a:cubicBezTo>
                      <a:pt x="190" y="391"/>
                      <a:pt x="186" y="382"/>
                      <a:pt x="180" y="396"/>
                    </a:cubicBezTo>
                    <a:cubicBezTo>
                      <a:pt x="169" y="421"/>
                      <a:pt x="160" y="447"/>
                      <a:pt x="153" y="474"/>
                    </a:cubicBezTo>
                    <a:cubicBezTo>
                      <a:pt x="155" y="513"/>
                      <a:pt x="149" y="550"/>
                      <a:pt x="171" y="582"/>
                    </a:cubicBezTo>
                    <a:cubicBezTo>
                      <a:pt x="175" y="624"/>
                      <a:pt x="180" y="667"/>
                      <a:pt x="168" y="708"/>
                    </a:cubicBezTo>
                    <a:cubicBezTo>
                      <a:pt x="164" y="723"/>
                      <a:pt x="160" y="738"/>
                      <a:pt x="156" y="753"/>
                    </a:cubicBezTo>
                    <a:cubicBezTo>
                      <a:pt x="154" y="759"/>
                      <a:pt x="150" y="771"/>
                      <a:pt x="150" y="771"/>
                    </a:cubicBezTo>
                    <a:cubicBezTo>
                      <a:pt x="153" y="793"/>
                      <a:pt x="154" y="796"/>
                      <a:pt x="171" y="807"/>
                    </a:cubicBezTo>
                    <a:cubicBezTo>
                      <a:pt x="178" y="817"/>
                      <a:pt x="183" y="821"/>
                      <a:pt x="195" y="825"/>
                    </a:cubicBezTo>
                    <a:cubicBezTo>
                      <a:pt x="204" y="834"/>
                      <a:pt x="215" y="839"/>
                      <a:pt x="222" y="849"/>
                    </a:cubicBezTo>
                    <a:cubicBezTo>
                      <a:pt x="247" y="881"/>
                      <a:pt x="223" y="856"/>
                      <a:pt x="243" y="876"/>
                    </a:cubicBezTo>
                    <a:cubicBezTo>
                      <a:pt x="247" y="888"/>
                      <a:pt x="261" y="900"/>
                      <a:pt x="273" y="906"/>
                    </a:cubicBezTo>
                    <a:cubicBezTo>
                      <a:pt x="276" y="907"/>
                      <a:pt x="279" y="908"/>
                      <a:pt x="282" y="909"/>
                    </a:cubicBezTo>
                    <a:cubicBezTo>
                      <a:pt x="285" y="911"/>
                      <a:pt x="291" y="919"/>
                      <a:pt x="291" y="915"/>
                    </a:cubicBezTo>
                    <a:cubicBezTo>
                      <a:pt x="291" y="911"/>
                      <a:pt x="285" y="909"/>
                      <a:pt x="282" y="906"/>
                    </a:cubicBezTo>
                    <a:cubicBezTo>
                      <a:pt x="267" y="894"/>
                      <a:pt x="251" y="887"/>
                      <a:pt x="237" y="873"/>
                    </a:cubicBezTo>
                    <a:cubicBezTo>
                      <a:pt x="224" y="834"/>
                      <a:pt x="193" y="812"/>
                      <a:pt x="162" y="786"/>
                    </a:cubicBezTo>
                    <a:cubicBezTo>
                      <a:pt x="152" y="778"/>
                      <a:pt x="148" y="769"/>
                      <a:pt x="138" y="762"/>
                    </a:cubicBezTo>
                    <a:cubicBezTo>
                      <a:pt x="126" y="743"/>
                      <a:pt x="124" y="721"/>
                      <a:pt x="108" y="705"/>
                    </a:cubicBezTo>
                    <a:cubicBezTo>
                      <a:pt x="101" y="685"/>
                      <a:pt x="111" y="707"/>
                      <a:pt x="96" y="690"/>
                    </a:cubicBezTo>
                    <a:cubicBezTo>
                      <a:pt x="81" y="672"/>
                      <a:pt x="88" y="668"/>
                      <a:pt x="66" y="654"/>
                    </a:cubicBezTo>
                    <a:cubicBezTo>
                      <a:pt x="51" y="644"/>
                      <a:pt x="37" y="637"/>
                      <a:pt x="24" y="624"/>
                    </a:cubicBezTo>
                    <a:cubicBezTo>
                      <a:pt x="16" y="601"/>
                      <a:pt x="24" y="576"/>
                      <a:pt x="27" y="552"/>
                    </a:cubicBezTo>
                    <a:cubicBezTo>
                      <a:pt x="23" y="527"/>
                      <a:pt x="17" y="515"/>
                      <a:pt x="0" y="498"/>
                    </a:cubicBez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78" name="Text Box 22"/>
              <p:cNvSpPr txBox="1">
                <a:spLocks noChangeArrowheads="1"/>
              </p:cNvSpPr>
              <p:nvPr/>
            </p:nvSpPr>
            <p:spPr bwMode="auto">
              <a:xfrm>
                <a:off x="2352" y="2257"/>
                <a:ext cx="270" cy="5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vert="eaVert" wrap="none"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4" name="Group 23"/>
            <p:cNvGrpSpPr/>
            <p:nvPr/>
          </p:nvGrpSpPr>
          <p:grpSpPr>
            <a:xfrm>
              <a:off x="2352" y="2784"/>
              <a:ext cx="437" cy="247"/>
              <a:chOff x="2352" y="2784"/>
              <a:chExt cx="374" cy="270"/>
            </a:xfrm>
          </p:grpSpPr>
          <p:sp>
            <p:nvSpPr>
              <p:cNvPr id="19480" name="Oval 24"/>
              <p:cNvSpPr>
                <a:spLocks noChangeArrowheads="1"/>
              </p:cNvSpPr>
              <p:nvPr/>
            </p:nvSpPr>
            <p:spPr bwMode="auto">
              <a:xfrm>
                <a:off x="2496" y="278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81" name="Text Box 25"/>
              <p:cNvSpPr txBox="1">
                <a:spLocks noChangeArrowheads="1"/>
              </p:cNvSpPr>
              <p:nvPr/>
            </p:nvSpPr>
            <p:spPr bwMode="auto">
              <a:xfrm>
                <a:off x="2352" y="2822"/>
                <a:ext cx="374" cy="23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5" name="Group 26"/>
            <p:cNvGrpSpPr/>
            <p:nvPr/>
          </p:nvGrpSpPr>
          <p:grpSpPr>
            <a:xfrm rot="727525">
              <a:off x="2688" y="2592"/>
              <a:ext cx="491" cy="735"/>
              <a:chOff x="2688" y="2640"/>
              <a:chExt cx="491" cy="735"/>
            </a:xfrm>
          </p:grpSpPr>
          <p:sp>
            <p:nvSpPr>
              <p:cNvPr id="19483" name="Freeform 27"/>
              <p:cNvSpPr/>
              <p:nvPr/>
            </p:nvSpPr>
            <p:spPr bwMode="auto">
              <a:xfrm>
                <a:off x="2688" y="2640"/>
                <a:ext cx="491" cy="735"/>
              </a:xfrm>
              <a:custGeom>
                <a:cxnLst>
                  <a:cxn ang="0">
                    <a:pos x="279" y="0"/>
                  </a:cxn>
                  <a:cxn ang="0">
                    <a:pos x="327" y="57"/>
                  </a:cxn>
                  <a:cxn ang="0">
                    <a:pos x="387" y="81"/>
                  </a:cxn>
                  <a:cxn ang="0">
                    <a:pos x="429" y="108"/>
                  </a:cxn>
                  <a:cxn ang="0">
                    <a:pos x="480" y="201"/>
                  </a:cxn>
                  <a:cxn ang="0">
                    <a:pos x="483" y="261"/>
                  </a:cxn>
                  <a:cxn ang="0">
                    <a:pos x="465" y="288"/>
                  </a:cxn>
                  <a:cxn ang="0">
                    <a:pos x="453" y="345"/>
                  </a:cxn>
                  <a:cxn ang="0">
                    <a:pos x="384" y="399"/>
                  </a:cxn>
                  <a:cxn ang="0">
                    <a:pos x="321" y="435"/>
                  </a:cxn>
                  <a:cxn ang="0">
                    <a:pos x="294" y="447"/>
                  </a:cxn>
                  <a:cxn ang="0">
                    <a:pos x="285" y="450"/>
                  </a:cxn>
                  <a:cxn ang="0">
                    <a:pos x="252" y="489"/>
                  </a:cxn>
                  <a:cxn ang="0">
                    <a:pos x="228" y="537"/>
                  </a:cxn>
                  <a:cxn ang="0">
                    <a:pos x="177" y="585"/>
                  </a:cxn>
                  <a:cxn ang="0">
                    <a:pos x="147" y="606"/>
                  </a:cxn>
                  <a:cxn ang="0">
                    <a:pos x="102" y="654"/>
                  </a:cxn>
                  <a:cxn ang="0">
                    <a:pos x="54" y="726"/>
                  </a:cxn>
                  <a:cxn ang="0">
                    <a:pos x="0" y="732"/>
                  </a:cxn>
                </a:cxnLst>
                <a:rect l="0" t="0" r="r" b="b"/>
                <a:pathLst>
                  <a:path w="491" h="735">
                    <a:moveTo>
                      <a:pt x="279" y="0"/>
                    </a:moveTo>
                    <a:cubicBezTo>
                      <a:pt x="283" y="38"/>
                      <a:pt x="293" y="46"/>
                      <a:pt x="327" y="57"/>
                    </a:cubicBezTo>
                    <a:cubicBezTo>
                      <a:pt x="345" y="75"/>
                      <a:pt x="366" y="72"/>
                      <a:pt x="387" y="81"/>
                    </a:cubicBezTo>
                    <a:cubicBezTo>
                      <a:pt x="402" y="88"/>
                      <a:pt x="416" y="98"/>
                      <a:pt x="429" y="108"/>
                    </a:cubicBezTo>
                    <a:cubicBezTo>
                      <a:pt x="440" y="142"/>
                      <a:pt x="461" y="172"/>
                      <a:pt x="480" y="201"/>
                    </a:cubicBezTo>
                    <a:cubicBezTo>
                      <a:pt x="486" y="226"/>
                      <a:pt x="491" y="233"/>
                      <a:pt x="483" y="261"/>
                    </a:cubicBezTo>
                    <a:cubicBezTo>
                      <a:pt x="480" y="271"/>
                      <a:pt x="465" y="288"/>
                      <a:pt x="465" y="288"/>
                    </a:cubicBezTo>
                    <a:cubicBezTo>
                      <a:pt x="461" y="304"/>
                      <a:pt x="465" y="333"/>
                      <a:pt x="453" y="345"/>
                    </a:cubicBezTo>
                    <a:cubicBezTo>
                      <a:pt x="435" y="363"/>
                      <a:pt x="406" y="388"/>
                      <a:pt x="384" y="399"/>
                    </a:cubicBezTo>
                    <a:cubicBezTo>
                      <a:pt x="369" y="421"/>
                      <a:pt x="341" y="421"/>
                      <a:pt x="321" y="435"/>
                    </a:cubicBezTo>
                    <a:cubicBezTo>
                      <a:pt x="307" y="445"/>
                      <a:pt x="315" y="440"/>
                      <a:pt x="294" y="447"/>
                    </a:cubicBezTo>
                    <a:cubicBezTo>
                      <a:pt x="291" y="448"/>
                      <a:pt x="285" y="450"/>
                      <a:pt x="285" y="450"/>
                    </a:cubicBezTo>
                    <a:cubicBezTo>
                      <a:pt x="272" y="463"/>
                      <a:pt x="259" y="472"/>
                      <a:pt x="252" y="489"/>
                    </a:cubicBezTo>
                    <a:cubicBezTo>
                      <a:pt x="246" y="503"/>
                      <a:pt x="241" y="528"/>
                      <a:pt x="228" y="537"/>
                    </a:cubicBezTo>
                    <a:cubicBezTo>
                      <a:pt x="209" y="550"/>
                      <a:pt x="193" y="569"/>
                      <a:pt x="177" y="585"/>
                    </a:cubicBezTo>
                    <a:cubicBezTo>
                      <a:pt x="168" y="594"/>
                      <a:pt x="156" y="597"/>
                      <a:pt x="147" y="606"/>
                    </a:cubicBezTo>
                    <a:cubicBezTo>
                      <a:pt x="142" y="622"/>
                      <a:pt x="117" y="644"/>
                      <a:pt x="102" y="654"/>
                    </a:cubicBezTo>
                    <a:cubicBezTo>
                      <a:pt x="97" y="661"/>
                      <a:pt x="60" y="721"/>
                      <a:pt x="54" y="726"/>
                    </a:cubicBezTo>
                    <a:cubicBezTo>
                      <a:pt x="42" y="735"/>
                      <a:pt x="9" y="732"/>
                      <a:pt x="0" y="732"/>
                    </a:cubicBez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84" name="Text Box 28">
                <a:hlinkClick r:id="rId3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2837" y="2688"/>
                <a:ext cx="270" cy="44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vert="eaVert"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6" name="Group 29"/>
            <p:cNvGrpSpPr/>
            <p:nvPr/>
          </p:nvGrpSpPr>
          <p:grpSpPr>
            <a:xfrm>
              <a:off x="2292" y="1359"/>
              <a:ext cx="666" cy="1305"/>
              <a:chOff x="2292" y="1359"/>
              <a:chExt cx="666" cy="1305"/>
            </a:xfrm>
          </p:grpSpPr>
          <p:grpSp>
            <p:nvGrpSpPr>
              <p:cNvPr id="7" name="Group 30"/>
              <p:cNvGrpSpPr/>
              <p:nvPr/>
            </p:nvGrpSpPr>
            <p:grpSpPr>
              <a:xfrm>
                <a:off x="2292" y="1359"/>
                <a:ext cx="540" cy="1305"/>
                <a:chOff x="2292" y="1359"/>
                <a:chExt cx="540" cy="1305"/>
              </a:xfrm>
            </p:grpSpPr>
            <p:sp>
              <p:nvSpPr>
                <p:cNvPr id="19487" name="Freeform 31"/>
                <p:cNvSpPr/>
                <p:nvPr/>
              </p:nvSpPr>
              <p:spPr bwMode="auto">
                <a:xfrm>
                  <a:off x="2292" y="1512"/>
                  <a:ext cx="540" cy="1152"/>
                </a:xfrm>
                <a:custGeom>
                  <a:cxnLst>
                    <a:cxn ang="0">
                      <a:pos x="540" y="1152"/>
                    </a:cxn>
                    <a:cxn ang="0">
                      <a:pos x="528" y="996"/>
                    </a:cxn>
                    <a:cxn ang="0">
                      <a:pos x="516" y="948"/>
                    </a:cxn>
                    <a:cxn ang="0">
                      <a:pos x="444" y="492"/>
                    </a:cxn>
                    <a:cxn ang="0">
                      <a:pos x="348" y="276"/>
                    </a:cxn>
                    <a:cxn ang="0">
                      <a:pos x="324" y="240"/>
                    </a:cxn>
                    <a:cxn ang="0">
                      <a:pos x="204" y="156"/>
                    </a:cxn>
                    <a:cxn ang="0">
                      <a:pos x="132" y="108"/>
                    </a:cxn>
                    <a:cxn ang="0">
                      <a:pos x="96" y="72"/>
                    </a:cxn>
                    <a:cxn ang="0">
                      <a:pos x="60" y="6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40" h="1152">
                      <a:moveTo>
                        <a:pt x="540" y="1152"/>
                      </a:moveTo>
                      <a:cubicBezTo>
                        <a:pt x="536" y="1100"/>
                        <a:pt x="534" y="1048"/>
                        <a:pt x="528" y="996"/>
                      </a:cubicBezTo>
                      <a:cubicBezTo>
                        <a:pt x="526" y="980"/>
                        <a:pt x="518" y="964"/>
                        <a:pt x="516" y="948"/>
                      </a:cubicBezTo>
                      <a:cubicBezTo>
                        <a:pt x="497" y="795"/>
                        <a:pt x="485" y="642"/>
                        <a:pt x="444" y="492"/>
                      </a:cubicBezTo>
                      <a:cubicBezTo>
                        <a:pt x="417" y="394"/>
                        <a:pt x="405" y="362"/>
                        <a:pt x="348" y="276"/>
                      </a:cubicBezTo>
                      <a:cubicBezTo>
                        <a:pt x="340" y="264"/>
                        <a:pt x="336" y="248"/>
                        <a:pt x="324" y="240"/>
                      </a:cubicBezTo>
                      <a:cubicBezTo>
                        <a:pt x="284" y="213"/>
                        <a:pt x="241" y="187"/>
                        <a:pt x="204" y="156"/>
                      </a:cubicBezTo>
                      <a:cubicBezTo>
                        <a:pt x="144" y="106"/>
                        <a:pt x="195" y="129"/>
                        <a:pt x="132" y="108"/>
                      </a:cubicBezTo>
                      <a:cubicBezTo>
                        <a:pt x="120" y="96"/>
                        <a:pt x="110" y="81"/>
                        <a:pt x="96" y="72"/>
                      </a:cubicBezTo>
                      <a:cubicBezTo>
                        <a:pt x="85" y="65"/>
                        <a:pt x="70" y="67"/>
                        <a:pt x="60" y="60"/>
                      </a:cubicBezTo>
                      <a:cubicBezTo>
                        <a:pt x="60" y="60"/>
                        <a:pt x="15" y="15"/>
                        <a:pt x="0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488" name="Freeform 32"/>
                <p:cNvSpPr/>
                <p:nvPr/>
              </p:nvSpPr>
              <p:spPr bwMode="auto">
                <a:xfrm>
                  <a:off x="2664" y="1359"/>
                  <a:ext cx="164" cy="477"/>
                </a:xfrm>
                <a:custGeom>
                  <a:cxnLst>
                    <a:cxn ang="0">
                      <a:pos x="0" y="477"/>
                    </a:cxn>
                    <a:cxn ang="0">
                      <a:pos x="12" y="225"/>
                    </a:cxn>
                    <a:cxn ang="0">
                      <a:pos x="36" y="189"/>
                    </a:cxn>
                    <a:cxn ang="0">
                      <a:pos x="60" y="117"/>
                    </a:cxn>
                    <a:cxn ang="0">
                      <a:pos x="84" y="81"/>
                    </a:cxn>
                    <a:cxn ang="0">
                      <a:pos x="96" y="45"/>
                    </a:cxn>
                    <a:cxn ang="0">
                      <a:pos x="156" y="9"/>
                    </a:cxn>
                  </a:cxnLst>
                  <a:rect l="0" t="0" r="r" b="b"/>
                  <a:pathLst>
                    <a:path w="164" h="477">
                      <a:moveTo>
                        <a:pt x="0" y="477"/>
                      </a:moveTo>
                      <a:cubicBezTo>
                        <a:pt x="4" y="393"/>
                        <a:pt x="2" y="308"/>
                        <a:pt x="12" y="225"/>
                      </a:cubicBezTo>
                      <a:cubicBezTo>
                        <a:pt x="14" y="211"/>
                        <a:pt x="30" y="202"/>
                        <a:pt x="36" y="189"/>
                      </a:cubicBezTo>
                      <a:cubicBezTo>
                        <a:pt x="46" y="166"/>
                        <a:pt x="46" y="138"/>
                        <a:pt x="60" y="117"/>
                      </a:cubicBezTo>
                      <a:cubicBezTo>
                        <a:pt x="68" y="105"/>
                        <a:pt x="78" y="94"/>
                        <a:pt x="84" y="81"/>
                      </a:cubicBezTo>
                      <a:cubicBezTo>
                        <a:pt x="90" y="70"/>
                        <a:pt x="85" y="52"/>
                        <a:pt x="96" y="45"/>
                      </a:cubicBezTo>
                      <a:cubicBezTo>
                        <a:pt x="164" y="0"/>
                        <a:pt x="156" y="66"/>
                        <a:pt x="156" y="9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9489" name="Text Box 33"/>
              <p:cNvSpPr txBox="1">
                <a:spLocks noChangeArrowheads="1"/>
              </p:cNvSpPr>
              <p:nvPr/>
            </p:nvSpPr>
            <p:spPr bwMode="auto">
              <a:xfrm rot="-569624">
                <a:off x="2688" y="1953"/>
                <a:ext cx="270" cy="5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vert="eaVert" wrap="none"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8" name="Group 34"/>
            <p:cNvGrpSpPr/>
            <p:nvPr/>
          </p:nvGrpSpPr>
          <p:grpSpPr>
            <a:xfrm>
              <a:off x="2625" y="2533"/>
              <a:ext cx="255" cy="212"/>
              <a:chOff x="2625" y="2553"/>
              <a:chExt cx="255" cy="193"/>
            </a:xfrm>
          </p:grpSpPr>
          <p:sp>
            <p:nvSpPr>
              <p:cNvPr id="19491" name="Oval 35"/>
              <p:cNvSpPr>
                <a:spLocks noChangeArrowheads="1"/>
              </p:cNvSpPr>
              <p:nvPr/>
            </p:nvSpPr>
            <p:spPr bwMode="auto">
              <a:xfrm>
                <a:off x="2832" y="264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92" name="Text Box 36"/>
              <p:cNvSpPr txBox="1">
                <a:spLocks noChangeArrowheads="1"/>
              </p:cNvSpPr>
              <p:nvPr/>
            </p:nvSpPr>
            <p:spPr bwMode="auto">
              <a:xfrm>
                <a:off x="2625" y="2553"/>
                <a:ext cx="116" cy="19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9" name="Group 37"/>
            <p:cNvGrpSpPr/>
            <p:nvPr/>
          </p:nvGrpSpPr>
          <p:grpSpPr>
            <a:xfrm>
              <a:off x="3456" y="2659"/>
              <a:ext cx="558" cy="237"/>
              <a:chOff x="3456" y="2668"/>
              <a:chExt cx="557" cy="228"/>
            </a:xfrm>
          </p:grpSpPr>
          <p:sp>
            <p:nvSpPr>
              <p:cNvPr id="19494" name="Freeform 38"/>
              <p:cNvSpPr/>
              <p:nvPr/>
            </p:nvSpPr>
            <p:spPr bwMode="auto">
              <a:xfrm>
                <a:off x="3810" y="2668"/>
                <a:ext cx="203" cy="171"/>
              </a:xfrm>
              <a:custGeom>
                <a:cxnLst>
                  <a:cxn ang="0">
                    <a:pos x="175" y="0"/>
                  </a:cxn>
                  <a:cxn ang="0">
                    <a:pos x="136" y="36"/>
                  </a:cxn>
                  <a:cxn ang="0">
                    <a:pos x="133" y="90"/>
                  </a:cxn>
                  <a:cxn ang="0">
                    <a:pos x="115" y="96"/>
                  </a:cxn>
                  <a:cxn ang="0">
                    <a:pos x="10" y="126"/>
                  </a:cxn>
                  <a:cxn ang="0">
                    <a:pos x="40" y="168"/>
                  </a:cxn>
                  <a:cxn ang="0">
                    <a:pos x="151" y="141"/>
                  </a:cxn>
                  <a:cxn ang="0">
                    <a:pos x="187" y="117"/>
                  </a:cxn>
                  <a:cxn ang="0">
                    <a:pos x="199" y="87"/>
                  </a:cxn>
                  <a:cxn ang="0">
                    <a:pos x="202" y="78"/>
                  </a:cxn>
                  <a:cxn ang="0">
                    <a:pos x="199" y="24"/>
                  </a:cxn>
                  <a:cxn ang="0">
                    <a:pos x="175" y="0"/>
                  </a:cxn>
                </a:cxnLst>
                <a:rect l="0" t="0" r="r" b="b"/>
                <a:pathLst>
                  <a:path w="203" h="171">
                    <a:moveTo>
                      <a:pt x="175" y="0"/>
                    </a:moveTo>
                    <a:cubicBezTo>
                      <a:pt x="160" y="23"/>
                      <a:pt x="154" y="18"/>
                      <a:pt x="136" y="36"/>
                    </a:cubicBezTo>
                    <a:cubicBezTo>
                      <a:pt x="135" y="54"/>
                      <a:pt x="139" y="73"/>
                      <a:pt x="133" y="90"/>
                    </a:cubicBezTo>
                    <a:cubicBezTo>
                      <a:pt x="131" y="96"/>
                      <a:pt x="120" y="92"/>
                      <a:pt x="115" y="96"/>
                    </a:cubicBezTo>
                    <a:cubicBezTo>
                      <a:pt x="71" y="125"/>
                      <a:pt x="73" y="123"/>
                      <a:pt x="10" y="126"/>
                    </a:cubicBezTo>
                    <a:cubicBezTo>
                      <a:pt x="0" y="155"/>
                      <a:pt x="17" y="160"/>
                      <a:pt x="40" y="168"/>
                    </a:cubicBezTo>
                    <a:cubicBezTo>
                      <a:pt x="109" y="165"/>
                      <a:pt x="105" y="171"/>
                      <a:pt x="151" y="141"/>
                    </a:cubicBezTo>
                    <a:cubicBezTo>
                      <a:pt x="165" y="120"/>
                      <a:pt x="160" y="124"/>
                      <a:pt x="187" y="117"/>
                    </a:cubicBezTo>
                    <a:cubicBezTo>
                      <a:pt x="196" y="99"/>
                      <a:pt x="192" y="109"/>
                      <a:pt x="199" y="87"/>
                    </a:cubicBezTo>
                    <a:cubicBezTo>
                      <a:pt x="200" y="84"/>
                      <a:pt x="202" y="78"/>
                      <a:pt x="202" y="78"/>
                    </a:cubicBezTo>
                    <a:cubicBezTo>
                      <a:pt x="201" y="60"/>
                      <a:pt x="203" y="42"/>
                      <a:pt x="199" y="24"/>
                    </a:cubicBezTo>
                    <a:cubicBezTo>
                      <a:pt x="197" y="16"/>
                      <a:pt x="167" y="8"/>
                      <a:pt x="175" y="0"/>
                    </a:cubicBezTo>
                    <a:close/>
                  </a:path>
                </a:pathLst>
              </a:custGeom>
              <a:solidFill>
                <a:srgbClr val="0000FF"/>
              </a:solidFill>
              <a:ln w="28575" cmpd="sng">
                <a:solidFill>
                  <a:srgbClr val="0000FF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495" name="Text Box 39"/>
              <p:cNvSpPr txBox="1">
                <a:spLocks noChangeArrowheads="1"/>
              </p:cNvSpPr>
              <p:nvPr/>
            </p:nvSpPr>
            <p:spPr bwMode="auto">
              <a:xfrm>
                <a:off x="3456" y="2692"/>
                <a:ext cx="503" cy="20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0" name="Group 40"/>
            <p:cNvGrpSpPr/>
            <p:nvPr/>
          </p:nvGrpSpPr>
          <p:grpSpPr>
            <a:xfrm>
              <a:off x="4176" y="2208"/>
              <a:ext cx="117" cy="240"/>
              <a:chOff x="4176" y="2208"/>
              <a:chExt cx="117" cy="240"/>
            </a:xfrm>
          </p:grpSpPr>
          <p:sp>
            <p:nvSpPr>
              <p:cNvPr id="19497" name="Oval 41"/>
              <p:cNvSpPr>
                <a:spLocks noChangeArrowheads="1"/>
              </p:cNvSpPr>
              <p:nvPr/>
            </p:nvSpPr>
            <p:spPr bwMode="auto">
              <a:xfrm>
                <a:off x="4176" y="240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/>
                <a:endParaRPr kumimoji="1" lang="zh-CN" altLang="zh-CN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19498" name="Text Box 42"/>
              <p:cNvSpPr txBox="1">
                <a:spLocks noChangeArrowheads="1"/>
              </p:cNvSpPr>
              <p:nvPr/>
            </p:nvSpPr>
            <p:spPr bwMode="auto">
              <a:xfrm>
                <a:off x="4177" y="2208"/>
                <a:ext cx="116" cy="21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1" name="Group 43"/>
            <p:cNvGrpSpPr/>
            <p:nvPr/>
          </p:nvGrpSpPr>
          <p:grpSpPr>
            <a:xfrm>
              <a:off x="3504" y="2248"/>
              <a:ext cx="374" cy="230"/>
              <a:chOff x="3504" y="2247"/>
              <a:chExt cx="374" cy="249"/>
            </a:xfrm>
          </p:grpSpPr>
          <p:sp>
            <p:nvSpPr>
              <p:cNvPr id="19500" name="Oval 44"/>
              <p:cNvSpPr>
                <a:spLocks noChangeArrowheads="1"/>
              </p:cNvSpPr>
              <p:nvPr/>
            </p:nvSpPr>
            <p:spPr bwMode="auto">
              <a:xfrm>
                <a:off x="3648" y="244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01" name="Text Box 45"/>
              <p:cNvSpPr txBox="1">
                <a:spLocks noChangeArrowheads="1"/>
              </p:cNvSpPr>
              <p:nvPr/>
            </p:nvSpPr>
            <p:spPr bwMode="auto">
              <a:xfrm>
                <a:off x="3504" y="2247"/>
                <a:ext cx="374" cy="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2" name="Group 46"/>
            <p:cNvGrpSpPr/>
            <p:nvPr/>
          </p:nvGrpSpPr>
          <p:grpSpPr>
            <a:xfrm>
              <a:off x="3247" y="1979"/>
              <a:ext cx="930" cy="500"/>
              <a:chOff x="3247" y="1979"/>
              <a:chExt cx="930" cy="500"/>
            </a:xfrm>
          </p:grpSpPr>
          <p:sp>
            <p:nvSpPr>
              <p:cNvPr id="19503" name="Freeform 47"/>
              <p:cNvSpPr/>
              <p:nvPr/>
            </p:nvSpPr>
            <p:spPr bwMode="auto">
              <a:xfrm>
                <a:off x="3247" y="1979"/>
                <a:ext cx="930" cy="500"/>
              </a:xfrm>
              <a:custGeom>
                <a:cxnLst>
                  <a:cxn ang="0">
                    <a:pos x="930" y="455"/>
                  </a:cxn>
                  <a:cxn ang="0">
                    <a:pos x="900" y="446"/>
                  </a:cxn>
                  <a:cxn ang="0">
                    <a:pos x="852" y="449"/>
                  </a:cxn>
                  <a:cxn ang="0">
                    <a:pos x="816" y="479"/>
                  </a:cxn>
                  <a:cxn ang="0">
                    <a:pos x="789" y="500"/>
                  </a:cxn>
                  <a:cxn ang="0">
                    <a:pos x="714" y="485"/>
                  </a:cxn>
                  <a:cxn ang="0">
                    <a:pos x="678" y="443"/>
                  </a:cxn>
                  <a:cxn ang="0">
                    <a:pos x="645" y="362"/>
                  </a:cxn>
                  <a:cxn ang="0">
                    <a:pos x="630" y="290"/>
                  </a:cxn>
                  <a:cxn ang="0">
                    <a:pos x="606" y="251"/>
                  </a:cxn>
                  <a:cxn ang="0">
                    <a:pos x="567" y="182"/>
                  </a:cxn>
                  <a:cxn ang="0">
                    <a:pos x="549" y="164"/>
                  </a:cxn>
                  <a:cxn ang="0">
                    <a:pos x="531" y="158"/>
                  </a:cxn>
                  <a:cxn ang="0">
                    <a:pos x="429" y="83"/>
                  </a:cxn>
                  <a:cxn ang="0">
                    <a:pos x="390" y="74"/>
                  </a:cxn>
                  <a:cxn ang="0">
                    <a:pos x="354" y="53"/>
                  </a:cxn>
                  <a:cxn ang="0">
                    <a:pos x="315" y="44"/>
                  </a:cxn>
                  <a:cxn ang="0">
                    <a:pos x="252" y="29"/>
                  </a:cxn>
                  <a:cxn ang="0">
                    <a:pos x="222" y="8"/>
                  </a:cxn>
                  <a:cxn ang="0">
                    <a:pos x="186" y="5"/>
                  </a:cxn>
                  <a:cxn ang="0">
                    <a:pos x="135" y="5"/>
                  </a:cxn>
                  <a:cxn ang="0">
                    <a:pos x="84" y="56"/>
                  </a:cxn>
                  <a:cxn ang="0">
                    <a:pos x="0" y="53"/>
                  </a:cxn>
                </a:cxnLst>
                <a:rect l="0" t="0" r="r" b="b"/>
                <a:pathLst>
                  <a:path w="930" h="500">
                    <a:moveTo>
                      <a:pt x="930" y="455"/>
                    </a:moveTo>
                    <a:cubicBezTo>
                      <a:pt x="920" y="452"/>
                      <a:pt x="900" y="446"/>
                      <a:pt x="900" y="446"/>
                    </a:cubicBezTo>
                    <a:cubicBezTo>
                      <a:pt x="884" y="447"/>
                      <a:pt x="868" y="446"/>
                      <a:pt x="852" y="449"/>
                    </a:cubicBezTo>
                    <a:cubicBezTo>
                      <a:pt x="839" y="451"/>
                      <a:pt x="827" y="473"/>
                      <a:pt x="816" y="479"/>
                    </a:cubicBezTo>
                    <a:cubicBezTo>
                      <a:pt x="810" y="482"/>
                      <a:pt x="797" y="498"/>
                      <a:pt x="789" y="500"/>
                    </a:cubicBezTo>
                    <a:cubicBezTo>
                      <a:pt x="765" y="499"/>
                      <a:pt x="738" y="489"/>
                      <a:pt x="714" y="485"/>
                    </a:cubicBezTo>
                    <a:cubicBezTo>
                      <a:pt x="694" y="482"/>
                      <a:pt x="686" y="457"/>
                      <a:pt x="678" y="443"/>
                    </a:cubicBezTo>
                    <a:cubicBezTo>
                      <a:pt x="661" y="413"/>
                      <a:pt x="656" y="394"/>
                      <a:pt x="645" y="362"/>
                    </a:cubicBezTo>
                    <a:cubicBezTo>
                      <a:pt x="643" y="333"/>
                      <a:pt x="654" y="306"/>
                      <a:pt x="630" y="290"/>
                    </a:cubicBezTo>
                    <a:cubicBezTo>
                      <a:pt x="622" y="278"/>
                      <a:pt x="613" y="264"/>
                      <a:pt x="606" y="251"/>
                    </a:cubicBezTo>
                    <a:cubicBezTo>
                      <a:pt x="594" y="227"/>
                      <a:pt x="590" y="197"/>
                      <a:pt x="567" y="182"/>
                    </a:cubicBezTo>
                    <a:cubicBezTo>
                      <a:pt x="561" y="173"/>
                      <a:pt x="560" y="170"/>
                      <a:pt x="549" y="164"/>
                    </a:cubicBezTo>
                    <a:cubicBezTo>
                      <a:pt x="543" y="161"/>
                      <a:pt x="531" y="158"/>
                      <a:pt x="531" y="158"/>
                    </a:cubicBezTo>
                    <a:cubicBezTo>
                      <a:pt x="514" y="141"/>
                      <a:pt x="454" y="87"/>
                      <a:pt x="429" y="83"/>
                    </a:cubicBezTo>
                    <a:cubicBezTo>
                      <a:pt x="416" y="81"/>
                      <a:pt x="403" y="76"/>
                      <a:pt x="390" y="74"/>
                    </a:cubicBezTo>
                    <a:cubicBezTo>
                      <a:pt x="374" y="71"/>
                      <a:pt x="354" y="53"/>
                      <a:pt x="354" y="53"/>
                    </a:cubicBezTo>
                    <a:cubicBezTo>
                      <a:pt x="343" y="47"/>
                      <a:pt x="327" y="47"/>
                      <a:pt x="315" y="44"/>
                    </a:cubicBezTo>
                    <a:cubicBezTo>
                      <a:pt x="297" y="32"/>
                      <a:pt x="273" y="32"/>
                      <a:pt x="252" y="29"/>
                    </a:cubicBezTo>
                    <a:cubicBezTo>
                      <a:pt x="238" y="23"/>
                      <a:pt x="233" y="12"/>
                      <a:pt x="222" y="8"/>
                    </a:cubicBezTo>
                    <a:cubicBezTo>
                      <a:pt x="211" y="4"/>
                      <a:pt x="200" y="5"/>
                      <a:pt x="186" y="5"/>
                    </a:cubicBezTo>
                    <a:cubicBezTo>
                      <a:pt x="170" y="2"/>
                      <a:pt x="135" y="5"/>
                      <a:pt x="135" y="5"/>
                    </a:cubicBezTo>
                    <a:cubicBezTo>
                      <a:pt x="119" y="0"/>
                      <a:pt x="99" y="52"/>
                      <a:pt x="84" y="56"/>
                    </a:cubicBezTo>
                    <a:cubicBezTo>
                      <a:pt x="58" y="74"/>
                      <a:pt x="16" y="52"/>
                      <a:pt x="0" y="53"/>
                    </a:cubicBez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04" name="Text Box 48"/>
              <p:cNvSpPr txBox="1">
                <a:spLocks noChangeArrowheads="1"/>
              </p:cNvSpPr>
              <p:nvPr/>
            </p:nvSpPr>
            <p:spPr bwMode="auto">
              <a:xfrm rot="3077528">
                <a:off x="3715" y="2142"/>
                <a:ext cx="270" cy="5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rot="10800000" vert="eaVert" wrap="none"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3" name="Group 49"/>
            <p:cNvGrpSpPr/>
            <p:nvPr/>
          </p:nvGrpSpPr>
          <p:grpSpPr>
            <a:xfrm>
              <a:off x="4320" y="2304"/>
              <a:ext cx="384" cy="288"/>
              <a:chOff x="4320" y="2304"/>
              <a:chExt cx="384" cy="288"/>
            </a:xfrm>
          </p:grpSpPr>
          <p:sp>
            <p:nvSpPr>
              <p:cNvPr id="19506" name="Oval 50"/>
              <p:cNvSpPr>
                <a:spLocks noChangeArrowheads="1"/>
              </p:cNvSpPr>
              <p:nvPr/>
            </p:nvSpPr>
            <p:spPr bwMode="auto">
              <a:xfrm>
                <a:off x="4464" y="254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07" name="Text Box 51"/>
              <p:cNvSpPr txBox="1">
                <a:spLocks noChangeArrowheads="1"/>
              </p:cNvSpPr>
              <p:nvPr/>
            </p:nvSpPr>
            <p:spPr bwMode="auto">
              <a:xfrm>
                <a:off x="4320" y="2304"/>
                <a:ext cx="384" cy="21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4" name="Group 52"/>
            <p:cNvGrpSpPr/>
            <p:nvPr/>
          </p:nvGrpSpPr>
          <p:grpSpPr>
            <a:xfrm>
              <a:off x="4378" y="2595"/>
              <a:ext cx="734" cy="280"/>
              <a:chOff x="4459" y="2578"/>
              <a:chExt cx="652" cy="270"/>
            </a:xfrm>
          </p:grpSpPr>
          <p:sp>
            <p:nvSpPr>
              <p:cNvPr id="19509" name="Freeform 53"/>
              <p:cNvSpPr/>
              <p:nvPr/>
            </p:nvSpPr>
            <p:spPr bwMode="auto">
              <a:xfrm>
                <a:off x="4459" y="2578"/>
                <a:ext cx="178" cy="250"/>
              </a:xfrm>
              <a:custGeom>
                <a:cxnLst>
                  <a:cxn ang="0">
                    <a:pos x="57" y="0"/>
                  </a:cxn>
                  <a:cxn ang="0">
                    <a:pos x="33" y="21"/>
                  </a:cxn>
                  <a:cxn ang="0">
                    <a:pos x="9" y="102"/>
                  </a:cxn>
                  <a:cxn ang="0">
                    <a:pos x="0" y="135"/>
                  </a:cxn>
                  <a:cxn ang="0">
                    <a:pos x="27" y="162"/>
                  </a:cxn>
                  <a:cxn ang="0">
                    <a:pos x="72" y="216"/>
                  </a:cxn>
                  <a:cxn ang="0">
                    <a:pos x="78" y="246"/>
                  </a:cxn>
                  <a:cxn ang="0">
                    <a:pos x="90" y="240"/>
                  </a:cxn>
                  <a:cxn ang="0">
                    <a:pos x="96" y="216"/>
                  </a:cxn>
                  <a:cxn ang="0">
                    <a:pos x="135" y="198"/>
                  </a:cxn>
                  <a:cxn ang="0">
                    <a:pos x="141" y="168"/>
                  </a:cxn>
                  <a:cxn ang="0">
                    <a:pos x="159" y="156"/>
                  </a:cxn>
                  <a:cxn ang="0">
                    <a:pos x="177" y="129"/>
                  </a:cxn>
                  <a:cxn ang="0">
                    <a:pos x="153" y="111"/>
                  </a:cxn>
                  <a:cxn ang="0">
                    <a:pos x="75" y="135"/>
                  </a:cxn>
                  <a:cxn ang="0">
                    <a:pos x="63" y="42"/>
                  </a:cxn>
                  <a:cxn ang="0">
                    <a:pos x="51" y="15"/>
                  </a:cxn>
                  <a:cxn ang="0">
                    <a:pos x="42" y="9"/>
                  </a:cxn>
                  <a:cxn ang="0">
                    <a:pos x="57" y="0"/>
                  </a:cxn>
                </a:cxnLst>
                <a:rect l="0" t="0" r="r" b="b"/>
                <a:pathLst>
                  <a:path w="178" h="250">
                    <a:moveTo>
                      <a:pt x="57" y="0"/>
                    </a:moveTo>
                    <a:cubicBezTo>
                      <a:pt x="45" y="4"/>
                      <a:pt x="42" y="12"/>
                      <a:pt x="33" y="21"/>
                    </a:cubicBezTo>
                    <a:cubicBezTo>
                      <a:pt x="24" y="48"/>
                      <a:pt x="16" y="75"/>
                      <a:pt x="9" y="102"/>
                    </a:cubicBezTo>
                    <a:cubicBezTo>
                      <a:pt x="0" y="138"/>
                      <a:pt x="13" y="116"/>
                      <a:pt x="0" y="135"/>
                    </a:cubicBezTo>
                    <a:cubicBezTo>
                      <a:pt x="4" y="154"/>
                      <a:pt x="9" y="157"/>
                      <a:pt x="27" y="162"/>
                    </a:cubicBezTo>
                    <a:cubicBezTo>
                      <a:pt x="42" y="173"/>
                      <a:pt x="61" y="200"/>
                      <a:pt x="72" y="216"/>
                    </a:cubicBezTo>
                    <a:cubicBezTo>
                      <a:pt x="74" y="226"/>
                      <a:pt x="72" y="238"/>
                      <a:pt x="78" y="246"/>
                    </a:cubicBezTo>
                    <a:cubicBezTo>
                      <a:pt x="81" y="250"/>
                      <a:pt x="88" y="244"/>
                      <a:pt x="90" y="240"/>
                    </a:cubicBezTo>
                    <a:cubicBezTo>
                      <a:pt x="94" y="233"/>
                      <a:pt x="94" y="224"/>
                      <a:pt x="96" y="216"/>
                    </a:cubicBezTo>
                    <a:cubicBezTo>
                      <a:pt x="96" y="215"/>
                      <a:pt x="128" y="203"/>
                      <a:pt x="135" y="198"/>
                    </a:cubicBezTo>
                    <a:cubicBezTo>
                      <a:pt x="138" y="188"/>
                      <a:pt x="136" y="177"/>
                      <a:pt x="141" y="168"/>
                    </a:cubicBezTo>
                    <a:cubicBezTo>
                      <a:pt x="145" y="162"/>
                      <a:pt x="159" y="156"/>
                      <a:pt x="159" y="156"/>
                    </a:cubicBezTo>
                    <a:cubicBezTo>
                      <a:pt x="162" y="149"/>
                      <a:pt x="178" y="136"/>
                      <a:pt x="177" y="129"/>
                    </a:cubicBezTo>
                    <a:cubicBezTo>
                      <a:pt x="176" y="122"/>
                      <a:pt x="170" y="110"/>
                      <a:pt x="153" y="111"/>
                    </a:cubicBezTo>
                    <a:cubicBezTo>
                      <a:pt x="105" y="78"/>
                      <a:pt x="103" y="126"/>
                      <a:pt x="75" y="135"/>
                    </a:cubicBezTo>
                    <a:cubicBezTo>
                      <a:pt x="56" y="97"/>
                      <a:pt x="75" y="138"/>
                      <a:pt x="63" y="42"/>
                    </a:cubicBezTo>
                    <a:cubicBezTo>
                      <a:pt x="62" y="35"/>
                      <a:pt x="57" y="21"/>
                      <a:pt x="51" y="15"/>
                    </a:cubicBezTo>
                    <a:cubicBezTo>
                      <a:pt x="48" y="12"/>
                      <a:pt x="41" y="12"/>
                      <a:pt x="42" y="9"/>
                    </a:cubicBezTo>
                    <a:cubicBezTo>
                      <a:pt x="44" y="4"/>
                      <a:pt x="52" y="3"/>
                      <a:pt x="57" y="0"/>
                    </a:cubicBezTo>
                    <a:close/>
                  </a:path>
                </a:pathLst>
              </a:custGeom>
              <a:solidFill>
                <a:srgbClr val="0000FF"/>
              </a:solidFill>
              <a:ln w="28575" cmpd="sng">
                <a:solidFill>
                  <a:srgbClr val="0000FF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10" name="Text Box 54"/>
              <p:cNvSpPr txBox="1">
                <a:spLocks noChangeArrowheads="1"/>
              </p:cNvSpPr>
              <p:nvPr/>
            </p:nvSpPr>
            <p:spPr bwMode="auto">
              <a:xfrm>
                <a:off x="4608" y="2644"/>
                <a:ext cx="503" cy="20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5" name="Group 55"/>
            <p:cNvGrpSpPr/>
            <p:nvPr/>
          </p:nvGrpSpPr>
          <p:grpSpPr>
            <a:xfrm>
              <a:off x="4174" y="2767"/>
              <a:ext cx="512" cy="534"/>
              <a:chOff x="4174" y="2767"/>
              <a:chExt cx="512" cy="534"/>
            </a:xfrm>
          </p:grpSpPr>
          <p:sp>
            <p:nvSpPr>
              <p:cNvPr id="19512" name="Freeform 56"/>
              <p:cNvSpPr/>
              <p:nvPr/>
            </p:nvSpPr>
            <p:spPr bwMode="auto">
              <a:xfrm>
                <a:off x="4174" y="2767"/>
                <a:ext cx="321" cy="534"/>
              </a:xfrm>
              <a:custGeom>
                <a:cxnLst>
                  <a:cxn ang="0">
                    <a:pos x="321" y="0"/>
                  </a:cxn>
                  <a:cxn ang="0">
                    <a:pos x="267" y="87"/>
                  </a:cxn>
                  <a:cxn ang="0">
                    <a:pos x="231" y="105"/>
                  </a:cxn>
                  <a:cxn ang="0">
                    <a:pos x="186" y="132"/>
                  </a:cxn>
                  <a:cxn ang="0">
                    <a:pos x="63" y="150"/>
                  </a:cxn>
                  <a:cxn ang="0">
                    <a:pos x="45" y="153"/>
                  </a:cxn>
                  <a:cxn ang="0">
                    <a:pos x="27" y="159"/>
                  </a:cxn>
                  <a:cxn ang="0">
                    <a:pos x="45" y="152"/>
                  </a:cxn>
                  <a:cxn ang="0">
                    <a:pos x="78" y="150"/>
                  </a:cxn>
                  <a:cxn ang="0">
                    <a:pos x="141" y="144"/>
                  </a:cxn>
                  <a:cxn ang="0">
                    <a:pos x="185" y="131"/>
                  </a:cxn>
                  <a:cxn ang="0">
                    <a:pos x="207" y="122"/>
                  </a:cxn>
                  <a:cxn ang="0">
                    <a:pos x="216" y="111"/>
                  </a:cxn>
                  <a:cxn ang="0">
                    <a:pos x="258" y="99"/>
                  </a:cxn>
                  <a:cxn ang="0">
                    <a:pos x="273" y="90"/>
                  </a:cxn>
                  <a:cxn ang="0">
                    <a:pos x="273" y="150"/>
                  </a:cxn>
                  <a:cxn ang="0">
                    <a:pos x="240" y="183"/>
                  </a:cxn>
                  <a:cxn ang="0">
                    <a:pos x="231" y="210"/>
                  </a:cxn>
                  <a:cxn ang="0">
                    <a:pos x="186" y="219"/>
                  </a:cxn>
                  <a:cxn ang="0">
                    <a:pos x="87" y="243"/>
                  </a:cxn>
                  <a:cxn ang="0">
                    <a:pos x="60" y="248"/>
                  </a:cxn>
                  <a:cxn ang="0">
                    <a:pos x="24" y="255"/>
                  </a:cxn>
                  <a:cxn ang="0">
                    <a:pos x="0" y="279"/>
                  </a:cxn>
                  <a:cxn ang="0">
                    <a:pos x="14" y="266"/>
                  </a:cxn>
                  <a:cxn ang="0">
                    <a:pos x="36" y="255"/>
                  </a:cxn>
                  <a:cxn ang="0">
                    <a:pos x="102" y="242"/>
                  </a:cxn>
                  <a:cxn ang="0">
                    <a:pos x="153" y="228"/>
                  </a:cxn>
                  <a:cxn ang="0">
                    <a:pos x="174" y="225"/>
                  </a:cxn>
                  <a:cxn ang="0">
                    <a:pos x="183" y="219"/>
                  </a:cxn>
                  <a:cxn ang="0">
                    <a:pos x="216" y="222"/>
                  </a:cxn>
                  <a:cxn ang="0">
                    <a:pos x="210" y="252"/>
                  </a:cxn>
                  <a:cxn ang="0">
                    <a:pos x="185" y="339"/>
                  </a:cxn>
                  <a:cxn ang="0">
                    <a:pos x="180" y="378"/>
                  </a:cxn>
                  <a:cxn ang="0">
                    <a:pos x="147" y="384"/>
                  </a:cxn>
                  <a:cxn ang="0">
                    <a:pos x="93" y="396"/>
                  </a:cxn>
                  <a:cxn ang="0">
                    <a:pos x="105" y="399"/>
                  </a:cxn>
                  <a:cxn ang="0">
                    <a:pos x="123" y="393"/>
                  </a:cxn>
                  <a:cxn ang="0">
                    <a:pos x="147" y="387"/>
                  </a:cxn>
                  <a:cxn ang="0">
                    <a:pos x="183" y="377"/>
                  </a:cxn>
                  <a:cxn ang="0">
                    <a:pos x="152" y="473"/>
                  </a:cxn>
                  <a:cxn ang="0">
                    <a:pos x="150" y="534"/>
                  </a:cxn>
                </a:cxnLst>
                <a:rect l="0" t="0" r="r" b="b"/>
                <a:pathLst>
                  <a:path w="321" h="534">
                    <a:moveTo>
                      <a:pt x="321" y="0"/>
                    </a:moveTo>
                    <a:cubicBezTo>
                      <a:pt x="287" y="23"/>
                      <a:pt x="293" y="61"/>
                      <a:pt x="267" y="87"/>
                    </a:cubicBezTo>
                    <a:cubicBezTo>
                      <a:pt x="261" y="105"/>
                      <a:pt x="250" y="103"/>
                      <a:pt x="231" y="105"/>
                    </a:cubicBezTo>
                    <a:cubicBezTo>
                      <a:pt x="212" y="111"/>
                      <a:pt x="204" y="126"/>
                      <a:pt x="186" y="132"/>
                    </a:cubicBezTo>
                    <a:cubicBezTo>
                      <a:pt x="148" y="146"/>
                      <a:pt x="103" y="148"/>
                      <a:pt x="63" y="150"/>
                    </a:cubicBezTo>
                    <a:cubicBezTo>
                      <a:pt x="57" y="151"/>
                      <a:pt x="51" y="152"/>
                      <a:pt x="45" y="153"/>
                    </a:cubicBezTo>
                    <a:cubicBezTo>
                      <a:pt x="39" y="155"/>
                      <a:pt x="27" y="159"/>
                      <a:pt x="27" y="159"/>
                    </a:cubicBezTo>
                    <a:cubicBezTo>
                      <a:pt x="27" y="158"/>
                      <a:pt x="36" y="153"/>
                      <a:pt x="45" y="152"/>
                    </a:cubicBezTo>
                    <a:cubicBezTo>
                      <a:pt x="54" y="151"/>
                      <a:pt x="62" y="151"/>
                      <a:pt x="78" y="150"/>
                    </a:cubicBezTo>
                    <a:cubicBezTo>
                      <a:pt x="99" y="147"/>
                      <a:pt x="120" y="146"/>
                      <a:pt x="141" y="144"/>
                    </a:cubicBezTo>
                    <a:cubicBezTo>
                      <a:pt x="155" y="139"/>
                      <a:pt x="173" y="139"/>
                      <a:pt x="185" y="131"/>
                    </a:cubicBezTo>
                    <a:cubicBezTo>
                      <a:pt x="190" y="127"/>
                      <a:pt x="202" y="126"/>
                      <a:pt x="207" y="122"/>
                    </a:cubicBezTo>
                    <a:cubicBezTo>
                      <a:pt x="212" y="120"/>
                      <a:pt x="209" y="115"/>
                      <a:pt x="216" y="111"/>
                    </a:cubicBezTo>
                    <a:cubicBezTo>
                      <a:pt x="224" y="107"/>
                      <a:pt x="248" y="103"/>
                      <a:pt x="258" y="99"/>
                    </a:cubicBezTo>
                    <a:cubicBezTo>
                      <a:pt x="268" y="95"/>
                      <a:pt x="271" y="82"/>
                      <a:pt x="273" y="90"/>
                    </a:cubicBezTo>
                    <a:cubicBezTo>
                      <a:pt x="279" y="113"/>
                      <a:pt x="281" y="116"/>
                      <a:pt x="273" y="150"/>
                    </a:cubicBezTo>
                    <a:cubicBezTo>
                      <a:pt x="272" y="153"/>
                      <a:pt x="245" y="171"/>
                      <a:pt x="240" y="183"/>
                    </a:cubicBezTo>
                    <a:cubicBezTo>
                      <a:pt x="237" y="190"/>
                      <a:pt x="232" y="210"/>
                      <a:pt x="231" y="210"/>
                    </a:cubicBezTo>
                    <a:cubicBezTo>
                      <a:pt x="215" y="213"/>
                      <a:pt x="202" y="217"/>
                      <a:pt x="186" y="219"/>
                    </a:cubicBezTo>
                    <a:cubicBezTo>
                      <a:pt x="152" y="230"/>
                      <a:pt x="122" y="239"/>
                      <a:pt x="87" y="243"/>
                    </a:cubicBezTo>
                    <a:cubicBezTo>
                      <a:pt x="66" y="248"/>
                      <a:pt x="70" y="246"/>
                      <a:pt x="60" y="248"/>
                    </a:cubicBezTo>
                    <a:cubicBezTo>
                      <a:pt x="50" y="250"/>
                      <a:pt x="34" y="250"/>
                      <a:pt x="24" y="255"/>
                    </a:cubicBezTo>
                    <a:cubicBezTo>
                      <a:pt x="14" y="262"/>
                      <a:pt x="7" y="269"/>
                      <a:pt x="0" y="279"/>
                    </a:cubicBezTo>
                    <a:cubicBezTo>
                      <a:pt x="0" y="280"/>
                      <a:pt x="8" y="270"/>
                      <a:pt x="14" y="266"/>
                    </a:cubicBezTo>
                    <a:cubicBezTo>
                      <a:pt x="20" y="262"/>
                      <a:pt x="21" y="259"/>
                      <a:pt x="36" y="255"/>
                    </a:cubicBezTo>
                    <a:cubicBezTo>
                      <a:pt x="49" y="242"/>
                      <a:pt x="83" y="243"/>
                      <a:pt x="102" y="242"/>
                    </a:cubicBezTo>
                    <a:cubicBezTo>
                      <a:pt x="121" y="236"/>
                      <a:pt x="135" y="240"/>
                      <a:pt x="153" y="228"/>
                    </a:cubicBezTo>
                    <a:cubicBezTo>
                      <a:pt x="159" y="224"/>
                      <a:pt x="168" y="229"/>
                      <a:pt x="174" y="225"/>
                    </a:cubicBezTo>
                    <a:cubicBezTo>
                      <a:pt x="177" y="223"/>
                      <a:pt x="183" y="219"/>
                      <a:pt x="183" y="219"/>
                    </a:cubicBezTo>
                    <a:cubicBezTo>
                      <a:pt x="194" y="220"/>
                      <a:pt x="207" y="216"/>
                      <a:pt x="216" y="222"/>
                    </a:cubicBezTo>
                    <a:cubicBezTo>
                      <a:pt x="217" y="222"/>
                      <a:pt x="212" y="249"/>
                      <a:pt x="210" y="252"/>
                    </a:cubicBezTo>
                    <a:cubicBezTo>
                      <a:pt x="195" y="282"/>
                      <a:pt x="193" y="306"/>
                      <a:pt x="185" y="339"/>
                    </a:cubicBezTo>
                    <a:cubicBezTo>
                      <a:pt x="184" y="350"/>
                      <a:pt x="183" y="367"/>
                      <a:pt x="180" y="378"/>
                    </a:cubicBezTo>
                    <a:cubicBezTo>
                      <a:pt x="179" y="382"/>
                      <a:pt x="150" y="383"/>
                      <a:pt x="147" y="384"/>
                    </a:cubicBezTo>
                    <a:cubicBezTo>
                      <a:pt x="126" y="389"/>
                      <a:pt x="118" y="394"/>
                      <a:pt x="93" y="396"/>
                    </a:cubicBezTo>
                    <a:cubicBezTo>
                      <a:pt x="32" y="409"/>
                      <a:pt x="90" y="401"/>
                      <a:pt x="105" y="399"/>
                    </a:cubicBezTo>
                    <a:cubicBezTo>
                      <a:pt x="111" y="397"/>
                      <a:pt x="117" y="395"/>
                      <a:pt x="123" y="393"/>
                    </a:cubicBezTo>
                    <a:cubicBezTo>
                      <a:pt x="131" y="390"/>
                      <a:pt x="147" y="387"/>
                      <a:pt x="147" y="387"/>
                    </a:cubicBezTo>
                    <a:cubicBezTo>
                      <a:pt x="153" y="388"/>
                      <a:pt x="181" y="371"/>
                      <a:pt x="183" y="377"/>
                    </a:cubicBezTo>
                    <a:cubicBezTo>
                      <a:pt x="191" y="397"/>
                      <a:pt x="164" y="393"/>
                      <a:pt x="152" y="473"/>
                    </a:cubicBezTo>
                    <a:cubicBezTo>
                      <a:pt x="154" y="493"/>
                      <a:pt x="150" y="514"/>
                      <a:pt x="150" y="534"/>
                    </a:cubicBez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13" name="Text Box 57"/>
              <p:cNvSpPr txBox="1">
                <a:spLocks noChangeArrowheads="1"/>
              </p:cNvSpPr>
              <p:nvPr/>
            </p:nvSpPr>
            <p:spPr bwMode="auto">
              <a:xfrm rot="617062">
                <a:off x="4416" y="2961"/>
                <a:ext cx="270" cy="5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vert="eaVert" wrap="none"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6" name="Group 58"/>
            <p:cNvGrpSpPr/>
            <p:nvPr/>
          </p:nvGrpSpPr>
          <p:grpSpPr>
            <a:xfrm>
              <a:off x="4981" y="1756"/>
              <a:ext cx="439" cy="356"/>
              <a:chOff x="4981" y="1770"/>
              <a:chExt cx="406" cy="342"/>
            </a:xfrm>
          </p:grpSpPr>
          <p:sp>
            <p:nvSpPr>
              <p:cNvPr id="19515" name="Oval 59"/>
              <p:cNvSpPr>
                <a:spLocks noChangeArrowheads="1"/>
              </p:cNvSpPr>
              <p:nvPr/>
            </p:nvSpPr>
            <p:spPr bwMode="auto">
              <a:xfrm>
                <a:off x="5280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16" name="Text Box 60"/>
              <p:cNvSpPr txBox="1">
                <a:spLocks noChangeArrowheads="1"/>
              </p:cNvSpPr>
              <p:nvPr/>
            </p:nvSpPr>
            <p:spPr bwMode="auto">
              <a:xfrm>
                <a:off x="4981" y="1770"/>
                <a:ext cx="406" cy="20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7" name="Group 61"/>
            <p:cNvGrpSpPr/>
            <p:nvPr/>
          </p:nvGrpSpPr>
          <p:grpSpPr>
            <a:xfrm>
              <a:off x="3670" y="2838"/>
              <a:ext cx="392" cy="751"/>
              <a:chOff x="3670" y="2838"/>
              <a:chExt cx="392" cy="751"/>
            </a:xfrm>
          </p:grpSpPr>
          <p:sp>
            <p:nvSpPr>
              <p:cNvPr id="19518" name="Freeform 62"/>
              <p:cNvSpPr/>
              <p:nvPr/>
            </p:nvSpPr>
            <p:spPr bwMode="auto">
              <a:xfrm>
                <a:off x="3670" y="2838"/>
                <a:ext cx="339" cy="751"/>
              </a:xfrm>
              <a:custGeom>
                <a:cxnLst>
                  <a:cxn ang="0">
                    <a:pos x="0" y="103"/>
                  </a:cxn>
                  <a:cxn ang="0">
                    <a:pos x="36" y="76"/>
                  </a:cxn>
                  <a:cxn ang="0">
                    <a:pos x="87" y="58"/>
                  </a:cxn>
                  <a:cxn ang="0">
                    <a:pos x="150" y="43"/>
                  </a:cxn>
                  <a:cxn ang="0">
                    <a:pos x="210" y="31"/>
                  </a:cxn>
                  <a:cxn ang="0">
                    <a:pos x="243" y="19"/>
                  </a:cxn>
                  <a:cxn ang="0">
                    <a:pos x="252" y="7"/>
                  </a:cxn>
                  <a:cxn ang="0">
                    <a:pos x="309" y="79"/>
                  </a:cxn>
                  <a:cxn ang="0">
                    <a:pos x="291" y="148"/>
                  </a:cxn>
                  <a:cxn ang="0">
                    <a:pos x="339" y="202"/>
                  </a:cxn>
                  <a:cxn ang="0">
                    <a:pos x="297" y="301"/>
                  </a:cxn>
                  <a:cxn ang="0">
                    <a:pos x="282" y="334"/>
                  </a:cxn>
                  <a:cxn ang="0">
                    <a:pos x="288" y="364"/>
                  </a:cxn>
                  <a:cxn ang="0">
                    <a:pos x="225" y="433"/>
                  </a:cxn>
                  <a:cxn ang="0">
                    <a:pos x="141" y="421"/>
                  </a:cxn>
                  <a:cxn ang="0">
                    <a:pos x="102" y="451"/>
                  </a:cxn>
                  <a:cxn ang="0">
                    <a:pos x="108" y="460"/>
                  </a:cxn>
                  <a:cxn ang="0">
                    <a:pos x="84" y="502"/>
                  </a:cxn>
                  <a:cxn ang="0">
                    <a:pos x="102" y="586"/>
                  </a:cxn>
                  <a:cxn ang="0">
                    <a:pos x="126" y="643"/>
                  </a:cxn>
                  <a:cxn ang="0">
                    <a:pos x="102" y="751"/>
                  </a:cxn>
                </a:cxnLst>
                <a:rect l="0" t="0" r="r" b="b"/>
                <a:pathLst>
                  <a:path w="339" h="751">
                    <a:moveTo>
                      <a:pt x="0" y="103"/>
                    </a:moveTo>
                    <a:cubicBezTo>
                      <a:pt x="15" y="96"/>
                      <a:pt x="22" y="85"/>
                      <a:pt x="36" y="76"/>
                    </a:cubicBezTo>
                    <a:cubicBezTo>
                      <a:pt x="45" y="70"/>
                      <a:pt x="75" y="61"/>
                      <a:pt x="87" y="58"/>
                    </a:cubicBezTo>
                    <a:cubicBezTo>
                      <a:pt x="105" y="46"/>
                      <a:pt x="129" y="45"/>
                      <a:pt x="150" y="43"/>
                    </a:cubicBezTo>
                    <a:cubicBezTo>
                      <a:pt x="169" y="37"/>
                      <a:pt x="190" y="36"/>
                      <a:pt x="210" y="31"/>
                    </a:cubicBezTo>
                    <a:cubicBezTo>
                      <a:pt x="222" y="28"/>
                      <a:pt x="231" y="22"/>
                      <a:pt x="243" y="19"/>
                    </a:cubicBezTo>
                    <a:cubicBezTo>
                      <a:pt x="248" y="3"/>
                      <a:pt x="237" y="0"/>
                      <a:pt x="252" y="7"/>
                    </a:cubicBezTo>
                    <a:cubicBezTo>
                      <a:pt x="265" y="32"/>
                      <a:pt x="302" y="51"/>
                      <a:pt x="309" y="79"/>
                    </a:cubicBezTo>
                    <a:cubicBezTo>
                      <a:pt x="319" y="100"/>
                      <a:pt x="287" y="126"/>
                      <a:pt x="291" y="148"/>
                    </a:cubicBezTo>
                    <a:cubicBezTo>
                      <a:pt x="296" y="168"/>
                      <a:pt x="338" y="177"/>
                      <a:pt x="339" y="202"/>
                    </a:cubicBezTo>
                    <a:cubicBezTo>
                      <a:pt x="334" y="236"/>
                      <a:pt x="322" y="276"/>
                      <a:pt x="297" y="301"/>
                    </a:cubicBezTo>
                    <a:cubicBezTo>
                      <a:pt x="289" y="322"/>
                      <a:pt x="283" y="324"/>
                      <a:pt x="282" y="334"/>
                    </a:cubicBezTo>
                    <a:cubicBezTo>
                      <a:pt x="281" y="344"/>
                      <a:pt x="298" y="348"/>
                      <a:pt x="288" y="364"/>
                    </a:cubicBezTo>
                    <a:cubicBezTo>
                      <a:pt x="279" y="377"/>
                      <a:pt x="249" y="424"/>
                      <a:pt x="225" y="433"/>
                    </a:cubicBezTo>
                    <a:cubicBezTo>
                      <a:pt x="201" y="442"/>
                      <a:pt x="161" y="418"/>
                      <a:pt x="141" y="421"/>
                    </a:cubicBezTo>
                    <a:cubicBezTo>
                      <a:pt x="128" y="424"/>
                      <a:pt x="108" y="438"/>
                      <a:pt x="102" y="451"/>
                    </a:cubicBezTo>
                    <a:cubicBezTo>
                      <a:pt x="99" y="457"/>
                      <a:pt x="108" y="460"/>
                      <a:pt x="108" y="460"/>
                    </a:cubicBezTo>
                    <a:cubicBezTo>
                      <a:pt x="108" y="466"/>
                      <a:pt x="85" y="454"/>
                      <a:pt x="84" y="502"/>
                    </a:cubicBezTo>
                    <a:cubicBezTo>
                      <a:pt x="83" y="523"/>
                      <a:pt x="95" y="563"/>
                      <a:pt x="102" y="586"/>
                    </a:cubicBezTo>
                    <a:cubicBezTo>
                      <a:pt x="109" y="609"/>
                      <a:pt x="126" y="616"/>
                      <a:pt x="126" y="643"/>
                    </a:cubicBezTo>
                    <a:cubicBezTo>
                      <a:pt x="126" y="670"/>
                      <a:pt x="107" y="729"/>
                      <a:pt x="102" y="751"/>
                    </a:cubicBez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19" name="Text Box 63"/>
              <p:cNvSpPr txBox="1">
                <a:spLocks noChangeArrowheads="1"/>
              </p:cNvSpPr>
              <p:nvPr/>
            </p:nvSpPr>
            <p:spPr bwMode="auto">
              <a:xfrm>
                <a:off x="3792" y="3201"/>
                <a:ext cx="270" cy="5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vert="eaVert" wrap="none" anchor="ctr">
                <a:spAutoFit/>
              </a:bodyPr>
              <a:lstStyle/>
              <a:p>
                <a:pPr algn="ctr"/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sp>
          <p:nvSpPr>
            <p:cNvPr id="19520" name="Freeform 64"/>
            <p:cNvSpPr/>
            <p:nvPr/>
          </p:nvSpPr>
          <p:spPr bwMode="auto">
            <a:xfrm>
              <a:off x="5328" y="3411"/>
              <a:ext cx="218" cy="237"/>
            </a:xfrm>
            <a:custGeom>
              <a:cxnLst>
                <a:cxn ang="0">
                  <a:pos x="0" y="228"/>
                </a:cxn>
                <a:cxn ang="0">
                  <a:pos x="30" y="132"/>
                </a:cxn>
                <a:cxn ang="0">
                  <a:pos x="81" y="60"/>
                </a:cxn>
                <a:cxn ang="0">
                  <a:pos x="117" y="24"/>
                </a:cxn>
                <a:cxn ang="0">
                  <a:pos x="144" y="0"/>
                </a:cxn>
                <a:cxn ang="0">
                  <a:pos x="174" y="18"/>
                </a:cxn>
                <a:cxn ang="0">
                  <a:pos x="216" y="27"/>
                </a:cxn>
                <a:cxn ang="0">
                  <a:pos x="216" y="237"/>
                </a:cxn>
                <a:cxn ang="0">
                  <a:pos x="24" y="237"/>
                </a:cxn>
              </a:cxnLst>
              <a:rect l="0" t="0" r="r" b="b"/>
              <a:pathLst>
                <a:path w="218" h="236">
                  <a:moveTo>
                    <a:pt x="0" y="228"/>
                  </a:moveTo>
                  <a:cubicBezTo>
                    <a:pt x="8" y="196"/>
                    <a:pt x="15" y="162"/>
                    <a:pt x="30" y="132"/>
                  </a:cubicBezTo>
                  <a:cubicBezTo>
                    <a:pt x="41" y="110"/>
                    <a:pt x="67" y="79"/>
                    <a:pt x="81" y="60"/>
                  </a:cubicBezTo>
                  <a:cubicBezTo>
                    <a:pt x="92" y="46"/>
                    <a:pt x="99" y="30"/>
                    <a:pt x="117" y="24"/>
                  </a:cubicBezTo>
                  <a:cubicBezTo>
                    <a:pt x="128" y="16"/>
                    <a:pt x="133" y="7"/>
                    <a:pt x="144" y="0"/>
                  </a:cubicBezTo>
                  <a:cubicBezTo>
                    <a:pt x="168" y="5"/>
                    <a:pt x="156" y="16"/>
                    <a:pt x="174" y="18"/>
                  </a:cubicBezTo>
                  <a:cubicBezTo>
                    <a:pt x="218" y="23"/>
                    <a:pt x="216" y="7"/>
                    <a:pt x="216" y="27"/>
                  </a:cubicBezTo>
                  <a:lnTo>
                    <a:pt x="216" y="237"/>
                  </a:lnTo>
                  <a:lnTo>
                    <a:pt x="24" y="237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folHlink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8" name="Group 65"/>
            <p:cNvGrpSpPr/>
            <p:nvPr/>
          </p:nvGrpSpPr>
          <p:grpSpPr>
            <a:xfrm>
              <a:off x="1392" y="1639"/>
              <a:ext cx="770" cy="1577"/>
              <a:chOff x="1392" y="1639"/>
              <a:chExt cx="770" cy="1577"/>
            </a:xfrm>
          </p:grpSpPr>
          <p:sp>
            <p:nvSpPr>
              <p:cNvPr id="19522" name="Freeform 66"/>
              <p:cNvSpPr/>
              <p:nvPr/>
            </p:nvSpPr>
            <p:spPr bwMode="auto">
              <a:xfrm>
                <a:off x="1392" y="1639"/>
                <a:ext cx="720" cy="1577"/>
              </a:xfrm>
              <a:custGeom>
                <a:cxnLst>
                  <a:cxn ang="0">
                    <a:pos x="133" y="0"/>
                  </a:cxn>
                  <a:cxn ang="0">
                    <a:pos x="71" y="150"/>
                  </a:cxn>
                  <a:cxn ang="0">
                    <a:pos x="146" y="162"/>
                  </a:cxn>
                  <a:cxn ang="0">
                    <a:pos x="184" y="187"/>
                  </a:cxn>
                  <a:cxn ang="0">
                    <a:pos x="221" y="263"/>
                  </a:cxn>
                  <a:cxn ang="0">
                    <a:pos x="296" y="313"/>
                  </a:cxn>
                  <a:cxn ang="0">
                    <a:pos x="334" y="338"/>
                  </a:cxn>
                  <a:cxn ang="0">
                    <a:pos x="346" y="475"/>
                  </a:cxn>
                  <a:cxn ang="0">
                    <a:pos x="396" y="488"/>
                  </a:cxn>
                  <a:cxn ang="0">
                    <a:pos x="434" y="525"/>
                  </a:cxn>
                  <a:cxn ang="0">
                    <a:pos x="497" y="676"/>
                  </a:cxn>
                  <a:cxn ang="0">
                    <a:pos x="509" y="713"/>
                  </a:cxn>
                  <a:cxn ang="0">
                    <a:pos x="534" y="751"/>
                  </a:cxn>
                  <a:cxn ang="0">
                    <a:pos x="522" y="839"/>
                  </a:cxn>
                  <a:cxn ang="0">
                    <a:pos x="572" y="889"/>
                  </a:cxn>
                  <a:cxn ang="0">
                    <a:pos x="622" y="964"/>
                  </a:cxn>
                  <a:cxn ang="0">
                    <a:pos x="647" y="1001"/>
                  </a:cxn>
                  <a:cxn ang="0">
                    <a:pos x="634" y="1214"/>
                  </a:cxn>
                  <a:cxn ang="0">
                    <a:pos x="735" y="1490"/>
                  </a:cxn>
                  <a:cxn ang="0">
                    <a:pos x="785" y="1728"/>
                  </a:cxn>
                  <a:cxn ang="0">
                    <a:pos x="747" y="1865"/>
                  </a:cxn>
                </a:cxnLst>
                <a:rect l="0" t="0" r="r" b="b"/>
                <a:pathLst>
                  <a:path w="852" h="1865">
                    <a:moveTo>
                      <a:pt x="133" y="0"/>
                    </a:moveTo>
                    <a:cubicBezTo>
                      <a:pt x="67" y="21"/>
                      <a:pt x="0" y="49"/>
                      <a:pt x="71" y="150"/>
                    </a:cubicBezTo>
                    <a:cubicBezTo>
                      <a:pt x="86" y="171"/>
                      <a:pt x="121" y="158"/>
                      <a:pt x="146" y="162"/>
                    </a:cubicBezTo>
                    <a:cubicBezTo>
                      <a:pt x="159" y="170"/>
                      <a:pt x="175" y="175"/>
                      <a:pt x="184" y="187"/>
                    </a:cubicBezTo>
                    <a:cubicBezTo>
                      <a:pt x="236" y="253"/>
                      <a:pt x="148" y="199"/>
                      <a:pt x="221" y="263"/>
                    </a:cubicBezTo>
                    <a:cubicBezTo>
                      <a:pt x="244" y="283"/>
                      <a:pt x="271" y="296"/>
                      <a:pt x="296" y="313"/>
                    </a:cubicBezTo>
                    <a:cubicBezTo>
                      <a:pt x="309" y="321"/>
                      <a:pt x="334" y="338"/>
                      <a:pt x="334" y="338"/>
                    </a:cubicBezTo>
                    <a:cubicBezTo>
                      <a:pt x="338" y="384"/>
                      <a:pt x="328" y="433"/>
                      <a:pt x="346" y="475"/>
                    </a:cubicBezTo>
                    <a:cubicBezTo>
                      <a:pt x="353" y="491"/>
                      <a:pt x="381" y="479"/>
                      <a:pt x="396" y="488"/>
                    </a:cubicBezTo>
                    <a:cubicBezTo>
                      <a:pt x="411" y="497"/>
                      <a:pt x="421" y="513"/>
                      <a:pt x="434" y="525"/>
                    </a:cubicBezTo>
                    <a:cubicBezTo>
                      <a:pt x="453" y="582"/>
                      <a:pt x="464" y="626"/>
                      <a:pt x="497" y="676"/>
                    </a:cubicBezTo>
                    <a:cubicBezTo>
                      <a:pt x="501" y="688"/>
                      <a:pt x="503" y="701"/>
                      <a:pt x="509" y="713"/>
                    </a:cubicBezTo>
                    <a:cubicBezTo>
                      <a:pt x="516" y="727"/>
                      <a:pt x="532" y="736"/>
                      <a:pt x="534" y="751"/>
                    </a:cubicBezTo>
                    <a:cubicBezTo>
                      <a:pt x="537" y="780"/>
                      <a:pt x="526" y="810"/>
                      <a:pt x="522" y="839"/>
                    </a:cubicBezTo>
                    <a:cubicBezTo>
                      <a:pt x="554" y="936"/>
                      <a:pt x="506" y="823"/>
                      <a:pt x="572" y="889"/>
                    </a:cubicBezTo>
                    <a:cubicBezTo>
                      <a:pt x="593" y="910"/>
                      <a:pt x="605" y="939"/>
                      <a:pt x="622" y="964"/>
                    </a:cubicBezTo>
                    <a:cubicBezTo>
                      <a:pt x="630" y="976"/>
                      <a:pt x="647" y="1001"/>
                      <a:pt x="647" y="1001"/>
                    </a:cubicBezTo>
                    <a:cubicBezTo>
                      <a:pt x="669" y="1072"/>
                      <a:pt x="659" y="1144"/>
                      <a:pt x="634" y="1214"/>
                    </a:cubicBezTo>
                    <a:cubicBezTo>
                      <a:pt x="656" y="1299"/>
                      <a:pt x="672" y="1430"/>
                      <a:pt x="735" y="1490"/>
                    </a:cubicBezTo>
                    <a:cubicBezTo>
                      <a:pt x="852" y="1312"/>
                      <a:pt x="799" y="1545"/>
                      <a:pt x="785" y="1728"/>
                    </a:cubicBezTo>
                    <a:cubicBezTo>
                      <a:pt x="782" y="1775"/>
                      <a:pt x="747" y="1816"/>
                      <a:pt x="747" y="1865"/>
                    </a:cubicBezTo>
                  </a:path>
                </a:pathLst>
              </a:custGeom>
              <a:noFill/>
              <a:ln w="28575" cap="sq" cmpd="sng">
                <a:solidFill>
                  <a:srgbClr val="0000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9523" name="Text Box 67"/>
              <p:cNvSpPr txBox="1">
                <a:spLocks noChangeArrowheads="1"/>
              </p:cNvSpPr>
              <p:nvPr/>
            </p:nvSpPr>
            <p:spPr bwMode="auto">
              <a:xfrm rot="-1029066">
                <a:off x="1826" y="2118"/>
                <a:ext cx="336" cy="212"/>
              </a:xfrm>
              <a:prstGeom prst="rect">
                <a:avLst/>
              </a:prstGeom>
              <a:noFill/>
              <a:ln w="28575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kumimoji="1" lang="zh-CN" altLang="zh-CN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9" name="Group 68"/>
            <p:cNvGrpSpPr/>
            <p:nvPr/>
          </p:nvGrpSpPr>
          <p:grpSpPr>
            <a:xfrm>
              <a:off x="703" y="3013"/>
              <a:ext cx="925" cy="977"/>
              <a:chOff x="703" y="3013"/>
              <a:chExt cx="925" cy="977"/>
            </a:xfrm>
          </p:grpSpPr>
          <p:sp>
            <p:nvSpPr>
              <p:cNvPr id="19525" name="Line 69"/>
              <p:cNvSpPr>
                <a:spLocks noChangeShapeType="1"/>
              </p:cNvSpPr>
              <p:nvPr/>
            </p:nvSpPr>
            <p:spPr bwMode="auto">
              <a:xfrm flipH="1">
                <a:off x="1592" y="3013"/>
                <a:ext cx="36" cy="27"/>
              </a:xfrm>
              <a:prstGeom prst="line">
                <a:avLst/>
              </a:prstGeom>
              <a:noFill/>
              <a:ln w="76200" cap="sq">
                <a:solidFill>
                  <a:srgbClr val="FF33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9526" name="Line 70"/>
              <p:cNvSpPr>
                <a:spLocks noChangeShapeType="1"/>
              </p:cNvSpPr>
              <p:nvPr/>
            </p:nvSpPr>
            <p:spPr bwMode="auto">
              <a:xfrm flipV="1">
                <a:off x="1066" y="3067"/>
                <a:ext cx="499" cy="635"/>
              </a:xfrm>
              <a:prstGeom prst="line">
                <a:avLst/>
              </a:prstGeom>
              <a:noFill/>
              <a:ln w="38100" cap="sq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9527" name="Text Box 71"/>
              <p:cNvSpPr txBox="1">
                <a:spLocks noChangeArrowheads="1"/>
              </p:cNvSpPr>
              <p:nvPr/>
            </p:nvSpPr>
            <p:spPr bwMode="auto">
              <a:xfrm>
                <a:off x="703" y="3702"/>
                <a:ext cx="695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400" b="1">
                    <a:solidFill>
                      <a:srgbClr val="FFFFFF"/>
                    </a:solidFill>
                    <a:latin typeface="Times New Roman" pitchFamily="18" charset="0"/>
                    <a:ea typeface="楷体_GB2312" pitchFamily="49" charset="-122"/>
                  </a:rPr>
                  <a:t>虎跳峡</a:t>
                </a:r>
              </a:p>
            </p:txBody>
          </p:sp>
        </p:grpSp>
        <p:grpSp>
          <p:nvGrpSpPr>
            <p:cNvPr id="20" name="Group 72"/>
            <p:cNvGrpSpPr/>
            <p:nvPr/>
          </p:nvGrpSpPr>
          <p:grpSpPr>
            <a:xfrm>
              <a:off x="1776" y="3072"/>
              <a:ext cx="327" cy="515"/>
              <a:chOff x="1791" y="3067"/>
              <a:chExt cx="327" cy="515"/>
            </a:xfrm>
          </p:grpSpPr>
          <p:sp>
            <p:nvSpPr>
              <p:cNvPr id="19529" name="AutoShape 73"/>
              <p:cNvSpPr>
                <a:spLocks noChangeArrowheads="1"/>
              </p:cNvSpPr>
              <p:nvPr/>
            </p:nvSpPr>
            <p:spPr bwMode="auto">
              <a:xfrm>
                <a:off x="1982" y="3067"/>
                <a:ext cx="136" cy="135"/>
              </a:xfrm>
              <a:prstGeom prst="sun">
                <a:avLst>
                  <a:gd name="adj" fmla="val 25000"/>
                </a:avLst>
              </a:prstGeom>
              <a:solidFill>
                <a:srgbClr val="FFFFFF"/>
              </a:solidFill>
              <a:ln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30" name="Text Box 74"/>
              <p:cNvSpPr txBox="1">
                <a:spLocks noChangeArrowheads="1"/>
              </p:cNvSpPr>
              <p:nvPr/>
            </p:nvSpPr>
            <p:spPr bwMode="auto">
              <a:xfrm>
                <a:off x="1791" y="3294"/>
                <a:ext cx="116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endParaRPr kumimoji="1" lang="zh-CN" altLang="zh-CN" sz="2400" b="1">
                  <a:solidFill>
                    <a:srgbClr val="FF3300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</p:grpSp>
        <p:grpSp>
          <p:nvGrpSpPr>
            <p:cNvPr id="21" name="Group 75"/>
            <p:cNvGrpSpPr/>
            <p:nvPr/>
          </p:nvGrpSpPr>
          <p:grpSpPr>
            <a:xfrm>
              <a:off x="3360" y="2352"/>
              <a:ext cx="327" cy="515"/>
              <a:chOff x="1791" y="3067"/>
              <a:chExt cx="327" cy="515"/>
            </a:xfrm>
          </p:grpSpPr>
          <p:sp>
            <p:nvSpPr>
              <p:cNvPr id="19532" name="AutoShape 76"/>
              <p:cNvSpPr>
                <a:spLocks noChangeArrowheads="1"/>
              </p:cNvSpPr>
              <p:nvPr/>
            </p:nvSpPr>
            <p:spPr bwMode="auto">
              <a:xfrm>
                <a:off x="1982" y="3067"/>
                <a:ext cx="136" cy="135"/>
              </a:xfrm>
              <a:prstGeom prst="sun">
                <a:avLst>
                  <a:gd name="adj" fmla="val 25000"/>
                </a:avLst>
              </a:prstGeom>
              <a:solidFill>
                <a:srgbClr val="FFFFFF"/>
              </a:solidFill>
              <a:ln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33" name="Text Box 77"/>
              <p:cNvSpPr txBox="1">
                <a:spLocks noChangeArrowheads="1"/>
              </p:cNvSpPr>
              <p:nvPr/>
            </p:nvSpPr>
            <p:spPr bwMode="auto">
              <a:xfrm>
                <a:off x="1791" y="3294"/>
                <a:ext cx="116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endParaRPr kumimoji="1" lang="zh-CN" altLang="zh-CN" sz="2400" b="1">
                  <a:solidFill>
                    <a:srgbClr val="FF3300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</p:grpSp>
        <p:grpSp>
          <p:nvGrpSpPr>
            <p:cNvPr id="22" name="Group 78"/>
            <p:cNvGrpSpPr/>
            <p:nvPr/>
          </p:nvGrpSpPr>
          <p:grpSpPr>
            <a:xfrm>
              <a:off x="3264" y="2304"/>
              <a:ext cx="327" cy="515"/>
              <a:chOff x="1791" y="3067"/>
              <a:chExt cx="327" cy="515"/>
            </a:xfrm>
          </p:grpSpPr>
          <p:sp>
            <p:nvSpPr>
              <p:cNvPr id="19535" name="AutoShape 79"/>
              <p:cNvSpPr>
                <a:spLocks noChangeArrowheads="1"/>
              </p:cNvSpPr>
              <p:nvPr/>
            </p:nvSpPr>
            <p:spPr bwMode="auto">
              <a:xfrm>
                <a:off x="1982" y="3067"/>
                <a:ext cx="136" cy="135"/>
              </a:xfrm>
              <a:prstGeom prst="sun">
                <a:avLst>
                  <a:gd name="adj" fmla="val 25000"/>
                </a:avLst>
              </a:prstGeom>
              <a:solidFill>
                <a:srgbClr val="FFFFFF"/>
              </a:solidFill>
              <a:ln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536" name="Text Box 80"/>
              <p:cNvSpPr txBox="1">
                <a:spLocks noChangeArrowheads="1"/>
              </p:cNvSpPr>
              <p:nvPr/>
            </p:nvSpPr>
            <p:spPr bwMode="auto">
              <a:xfrm>
                <a:off x="1791" y="3294"/>
                <a:ext cx="116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endParaRPr kumimoji="1" lang="zh-CN" altLang="zh-CN" sz="2400" b="1">
                  <a:solidFill>
                    <a:srgbClr val="FF3300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</p:grpSp>
      </p:grpSp>
      <p:sp>
        <p:nvSpPr>
          <p:cNvPr id="19537" name="Rectangle 81"/>
          <p:cNvSpPr>
            <a:spLocks noChangeArrowheads="1"/>
          </p:cNvSpPr>
          <p:nvPr/>
        </p:nvSpPr>
        <p:spPr bwMode="auto">
          <a:xfrm>
            <a:off x="0" y="304800"/>
            <a:ext cx="9144000" cy="2530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r>
              <a:rPr lang="zh-CN" altLang="en-US" sz="2000" b="1"/>
              <a:t>（</a:t>
            </a:r>
            <a:r>
              <a:rPr lang="en-US" altLang="zh-CN" sz="2000" b="1"/>
              <a:t>1</a:t>
            </a:r>
            <a:r>
              <a:rPr lang="zh-CN" altLang="en-US" sz="2000" b="1"/>
              <a:t>）长江的发源地和源头              </a:t>
            </a:r>
          </a:p>
          <a:p>
            <a:r>
              <a:rPr lang="zh-CN" altLang="en-US" sz="2000" b="1"/>
              <a:t>（</a:t>
            </a:r>
            <a:r>
              <a:rPr lang="en-US" altLang="zh-CN" sz="2000" b="1"/>
              <a:t>2</a:t>
            </a:r>
            <a:r>
              <a:rPr lang="zh-CN" altLang="en-US" sz="2000" b="1"/>
              <a:t>）长江干流流经的省区和城市：                                                    </a:t>
            </a:r>
          </a:p>
          <a:p>
            <a:r>
              <a:rPr lang="zh-CN" altLang="en-US" sz="2000" b="1"/>
              <a:t>（</a:t>
            </a:r>
            <a:r>
              <a:rPr lang="en-US" altLang="zh-CN" sz="2000" b="1"/>
              <a:t>3</a:t>
            </a:r>
            <a:r>
              <a:rPr lang="zh-CN" altLang="en-US" sz="2000" b="1"/>
              <a:t>）长江流经的主要的地形区   </a:t>
            </a:r>
          </a:p>
          <a:p>
            <a:r>
              <a:rPr lang="zh-CN" altLang="en-US" sz="2000" b="1"/>
              <a:t>（</a:t>
            </a:r>
            <a:r>
              <a:rPr lang="en-US" altLang="zh-CN" sz="2000" b="1"/>
              <a:t>4</a:t>
            </a:r>
            <a:r>
              <a:rPr lang="zh-CN" altLang="en-US" sz="2000" b="1"/>
              <a:t>）划分长江上、中、下游的宜昌（湖北省）、湖口（江西）</a:t>
            </a:r>
          </a:p>
          <a:p>
            <a:r>
              <a:rPr lang="zh-CN" altLang="en-US" sz="2000" b="1"/>
              <a:t>（</a:t>
            </a:r>
            <a:r>
              <a:rPr lang="en-US" altLang="zh-CN" sz="2000" b="1"/>
              <a:t>5</a:t>
            </a:r>
            <a:r>
              <a:rPr lang="zh-CN" altLang="en-US" sz="2000" b="1"/>
              <a:t>）长江的支流：雅砻江、岷江、嘉陵江、乌江、汉江、湘江、赣江    以及洞庭湖、鄱阳湖</a:t>
            </a:r>
          </a:p>
          <a:p>
            <a:r>
              <a:rPr lang="zh-CN" altLang="en-US" sz="2000" b="1"/>
              <a:t>（</a:t>
            </a:r>
            <a:r>
              <a:rPr lang="en-US" altLang="zh-CN" sz="2000" b="1"/>
              <a:t>6</a:t>
            </a:r>
            <a:r>
              <a:rPr lang="zh-CN" altLang="en-US" sz="2000" b="1"/>
              <a:t>）长江干支流上的水电站、水利枢纽：三峡、葛洲坝</a:t>
            </a:r>
          </a:p>
          <a:p>
            <a:r>
              <a:rPr lang="en-US" altLang="zh-CN" sz="2000" b="1"/>
              <a:t>(7)</a:t>
            </a:r>
            <a:r>
              <a:rPr lang="zh-CN" altLang="en-US" sz="2000" b="1"/>
              <a:t>归纳总结河流的水文特征。总的特征。不同河段特征。</a:t>
            </a:r>
          </a:p>
        </p:txBody>
      </p:sp>
      <p:sp>
        <p:nvSpPr>
          <p:cNvPr id="82" name="Line 83"/>
          <p:cNvSpPr>
            <a:spLocks noChangeShapeType="1"/>
          </p:cNvSpPr>
          <p:nvPr/>
        </p:nvSpPr>
        <p:spPr bwMode="auto">
          <a:xfrm flipH="1">
            <a:off x="5562600" y="3886200"/>
            <a:ext cx="381000" cy="1524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83" name="Line 84"/>
          <p:cNvSpPr>
            <a:spLocks noChangeShapeType="1"/>
          </p:cNvSpPr>
          <p:nvPr/>
        </p:nvSpPr>
        <p:spPr bwMode="auto">
          <a:xfrm>
            <a:off x="6934200" y="4191000"/>
            <a:ext cx="30480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890" name="Picture 2" descr="6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905000"/>
            <a:ext cx="8382000" cy="3903663"/>
          </a:xfrm>
          <a:prstGeom prst="rect">
            <a:avLst/>
          </a:prstGeom>
          <a:noFill/>
          <a:ln w="9525">
            <a:noFill/>
            <a:miter lim="800000"/>
          </a:ln>
        </p:spPr>
      </p:pic>
      <p:grpSp>
        <p:nvGrpSpPr>
          <p:cNvPr id="2" name="Group 3"/>
          <p:cNvGrpSpPr/>
          <p:nvPr/>
        </p:nvGrpSpPr>
        <p:grpSpPr>
          <a:xfrm>
            <a:off x="6713538" y="2451100"/>
            <a:ext cx="1331912" cy="1698625"/>
            <a:chOff x="4303" y="1200"/>
            <a:chExt cx="839" cy="1074"/>
          </a:xfrm>
        </p:grpSpPr>
        <p:sp>
          <p:nvSpPr>
            <p:cNvPr id="37939" name="Freeform 4"/>
            <p:cNvSpPr/>
            <p:nvPr/>
          </p:nvSpPr>
          <p:spPr bwMode="auto">
            <a:xfrm>
              <a:off x="4303" y="1200"/>
              <a:ext cx="839" cy="1074"/>
            </a:xfrm>
            <a:custGeom>
              <a:gdLst>
                <a:gd name="T0" fmla="*/ 175 w 839"/>
                <a:gd name="T1" fmla="*/ 610 h 1074"/>
                <a:gd name="T2" fmla="*/ 189 w 839"/>
                <a:gd name="T3" fmla="*/ 516 h 1074"/>
                <a:gd name="T4" fmla="*/ 65 w 839"/>
                <a:gd name="T5" fmla="*/ 428 h 1074"/>
                <a:gd name="T6" fmla="*/ 5 w 839"/>
                <a:gd name="T7" fmla="*/ 362 h 1074"/>
                <a:gd name="T8" fmla="*/ 62 w 839"/>
                <a:gd name="T9" fmla="*/ 336 h 1074"/>
                <a:gd name="T10" fmla="*/ 83 w 839"/>
                <a:gd name="T11" fmla="*/ 252 h 1074"/>
                <a:gd name="T12" fmla="*/ 121 w 839"/>
                <a:gd name="T13" fmla="*/ 178 h 1074"/>
                <a:gd name="T14" fmla="*/ 223 w 839"/>
                <a:gd name="T15" fmla="*/ 195 h 1074"/>
                <a:gd name="T16" fmla="*/ 301 w 839"/>
                <a:gd name="T17" fmla="*/ 136 h 1074"/>
                <a:gd name="T18" fmla="*/ 284 w 839"/>
                <a:gd name="T19" fmla="*/ 98 h 1074"/>
                <a:gd name="T20" fmla="*/ 229 w 839"/>
                <a:gd name="T21" fmla="*/ 58 h 1074"/>
                <a:gd name="T22" fmla="*/ 201 w 839"/>
                <a:gd name="T23" fmla="*/ 18 h 1074"/>
                <a:gd name="T24" fmla="*/ 233 w 839"/>
                <a:gd name="T25" fmla="*/ 9 h 1074"/>
                <a:gd name="T26" fmla="*/ 295 w 839"/>
                <a:gd name="T27" fmla="*/ 30 h 1074"/>
                <a:gd name="T28" fmla="*/ 341 w 839"/>
                <a:gd name="T29" fmla="*/ 65 h 1074"/>
                <a:gd name="T30" fmla="*/ 397 w 839"/>
                <a:gd name="T31" fmla="*/ 122 h 1074"/>
                <a:gd name="T32" fmla="*/ 512 w 839"/>
                <a:gd name="T33" fmla="*/ 165 h 1074"/>
                <a:gd name="T34" fmla="*/ 553 w 839"/>
                <a:gd name="T35" fmla="*/ 210 h 1074"/>
                <a:gd name="T36" fmla="*/ 547 w 839"/>
                <a:gd name="T37" fmla="*/ 260 h 1074"/>
                <a:gd name="T38" fmla="*/ 620 w 839"/>
                <a:gd name="T39" fmla="*/ 324 h 1074"/>
                <a:gd name="T40" fmla="*/ 610 w 839"/>
                <a:gd name="T41" fmla="*/ 381 h 1074"/>
                <a:gd name="T42" fmla="*/ 665 w 839"/>
                <a:gd name="T43" fmla="*/ 351 h 1074"/>
                <a:gd name="T44" fmla="*/ 745 w 839"/>
                <a:gd name="T45" fmla="*/ 372 h 1074"/>
                <a:gd name="T46" fmla="*/ 709 w 839"/>
                <a:gd name="T47" fmla="*/ 424 h 1074"/>
                <a:gd name="T48" fmla="*/ 643 w 839"/>
                <a:gd name="T49" fmla="*/ 479 h 1074"/>
                <a:gd name="T50" fmla="*/ 662 w 839"/>
                <a:gd name="T51" fmla="*/ 573 h 1074"/>
                <a:gd name="T52" fmla="*/ 703 w 839"/>
                <a:gd name="T53" fmla="*/ 651 h 1074"/>
                <a:gd name="T54" fmla="*/ 763 w 839"/>
                <a:gd name="T55" fmla="*/ 675 h 1074"/>
                <a:gd name="T56" fmla="*/ 830 w 839"/>
                <a:gd name="T57" fmla="*/ 728 h 1074"/>
                <a:gd name="T58" fmla="*/ 806 w 839"/>
                <a:gd name="T59" fmla="*/ 822 h 1074"/>
                <a:gd name="T60" fmla="*/ 794 w 839"/>
                <a:gd name="T61" fmla="*/ 857 h 1074"/>
                <a:gd name="T62" fmla="*/ 739 w 839"/>
                <a:gd name="T63" fmla="*/ 912 h 1074"/>
                <a:gd name="T64" fmla="*/ 728 w 839"/>
                <a:gd name="T65" fmla="*/ 971 h 1074"/>
                <a:gd name="T66" fmla="*/ 695 w 839"/>
                <a:gd name="T67" fmla="*/ 1038 h 1074"/>
                <a:gd name="T68" fmla="*/ 661 w 839"/>
                <a:gd name="T69" fmla="*/ 1056 h 1074"/>
                <a:gd name="T70" fmla="*/ 632 w 839"/>
                <a:gd name="T71" fmla="*/ 1074 h 1074"/>
                <a:gd name="T72" fmla="*/ 545 w 839"/>
                <a:gd name="T73" fmla="*/ 1031 h 1074"/>
                <a:gd name="T74" fmla="*/ 428 w 839"/>
                <a:gd name="T75" fmla="*/ 1020 h 1074"/>
                <a:gd name="T76" fmla="*/ 392 w 839"/>
                <a:gd name="T77" fmla="*/ 1041 h 1074"/>
                <a:gd name="T78" fmla="*/ 391 w 839"/>
                <a:gd name="T79" fmla="*/ 1013 h 1074"/>
                <a:gd name="T80" fmla="*/ 380 w 839"/>
                <a:gd name="T81" fmla="*/ 971 h 1074"/>
                <a:gd name="T82" fmla="*/ 311 w 839"/>
                <a:gd name="T83" fmla="*/ 998 h 1074"/>
                <a:gd name="T84" fmla="*/ 265 w 839"/>
                <a:gd name="T85" fmla="*/ 957 h 1074"/>
                <a:gd name="T86" fmla="*/ 247 w 839"/>
                <a:gd name="T87" fmla="*/ 929 h 1074"/>
                <a:gd name="T88" fmla="*/ 231 w 839"/>
                <a:gd name="T89" fmla="*/ 930 h 1074"/>
                <a:gd name="T90" fmla="*/ 197 w 839"/>
                <a:gd name="T91" fmla="*/ 846 h 1074"/>
                <a:gd name="T92" fmla="*/ 241 w 839"/>
                <a:gd name="T93" fmla="*/ 789 h 1074"/>
                <a:gd name="T94" fmla="*/ 266 w 839"/>
                <a:gd name="T95" fmla="*/ 761 h 1074"/>
                <a:gd name="T96" fmla="*/ 197 w 839"/>
                <a:gd name="T97" fmla="*/ 731 h 1074"/>
                <a:gd name="T98" fmla="*/ 149 w 839"/>
                <a:gd name="T99" fmla="*/ 704 h 107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39"/>
                <a:gd name="T151" fmla="*/ 0 h 1074"/>
                <a:gd name="T152" fmla="*/ 839 w 839"/>
                <a:gd name="T153" fmla="*/ 1074 h 1074"/>
              </a:gdLst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39" h="1074">
                  <a:moveTo>
                    <a:pt x="113" y="681"/>
                  </a:moveTo>
                  <a:lnTo>
                    <a:pt x="175" y="610"/>
                  </a:lnTo>
                  <a:cubicBezTo>
                    <a:pt x="175" y="610"/>
                    <a:pt x="187" y="562"/>
                    <a:pt x="187" y="562"/>
                  </a:cubicBezTo>
                  <a:cubicBezTo>
                    <a:pt x="188" y="558"/>
                    <a:pt x="189" y="516"/>
                    <a:pt x="189" y="516"/>
                  </a:cubicBezTo>
                  <a:cubicBezTo>
                    <a:pt x="165" y="472"/>
                    <a:pt x="191" y="508"/>
                    <a:pt x="143" y="470"/>
                  </a:cubicBezTo>
                  <a:cubicBezTo>
                    <a:pt x="119" y="446"/>
                    <a:pt x="80" y="443"/>
                    <a:pt x="65" y="428"/>
                  </a:cubicBezTo>
                  <a:cubicBezTo>
                    <a:pt x="76" y="404"/>
                    <a:pt x="75" y="393"/>
                    <a:pt x="43" y="382"/>
                  </a:cubicBezTo>
                  <a:cubicBezTo>
                    <a:pt x="35" y="371"/>
                    <a:pt x="8" y="368"/>
                    <a:pt x="5" y="362"/>
                  </a:cubicBezTo>
                  <a:cubicBezTo>
                    <a:pt x="0" y="354"/>
                    <a:pt x="5" y="336"/>
                    <a:pt x="15" y="332"/>
                  </a:cubicBezTo>
                  <a:cubicBezTo>
                    <a:pt x="21" y="303"/>
                    <a:pt x="31" y="330"/>
                    <a:pt x="62" y="336"/>
                  </a:cubicBezTo>
                  <a:cubicBezTo>
                    <a:pt x="70" y="331"/>
                    <a:pt x="69" y="297"/>
                    <a:pt x="73" y="290"/>
                  </a:cubicBezTo>
                  <a:cubicBezTo>
                    <a:pt x="77" y="276"/>
                    <a:pt x="79" y="259"/>
                    <a:pt x="83" y="252"/>
                  </a:cubicBezTo>
                  <a:cubicBezTo>
                    <a:pt x="89" y="238"/>
                    <a:pt x="92" y="246"/>
                    <a:pt x="98" y="245"/>
                  </a:cubicBezTo>
                  <a:cubicBezTo>
                    <a:pt x="104" y="233"/>
                    <a:pt x="113" y="192"/>
                    <a:pt x="121" y="178"/>
                  </a:cubicBezTo>
                  <a:cubicBezTo>
                    <a:pt x="135" y="125"/>
                    <a:pt x="125" y="175"/>
                    <a:pt x="145" y="161"/>
                  </a:cubicBezTo>
                  <a:cubicBezTo>
                    <a:pt x="177" y="163"/>
                    <a:pt x="196" y="158"/>
                    <a:pt x="223" y="195"/>
                  </a:cubicBezTo>
                  <a:cubicBezTo>
                    <a:pt x="250" y="194"/>
                    <a:pt x="248" y="185"/>
                    <a:pt x="275" y="180"/>
                  </a:cubicBezTo>
                  <a:cubicBezTo>
                    <a:pt x="289" y="173"/>
                    <a:pt x="295" y="146"/>
                    <a:pt x="301" y="136"/>
                  </a:cubicBezTo>
                  <a:cubicBezTo>
                    <a:pt x="300" y="123"/>
                    <a:pt x="272" y="108"/>
                    <a:pt x="269" y="102"/>
                  </a:cubicBezTo>
                  <a:cubicBezTo>
                    <a:pt x="251" y="90"/>
                    <a:pt x="291" y="103"/>
                    <a:pt x="284" y="98"/>
                  </a:cubicBezTo>
                  <a:cubicBezTo>
                    <a:pt x="277" y="93"/>
                    <a:pt x="236" y="81"/>
                    <a:pt x="227" y="74"/>
                  </a:cubicBezTo>
                  <a:cubicBezTo>
                    <a:pt x="215" y="65"/>
                    <a:pt x="232" y="64"/>
                    <a:pt x="229" y="58"/>
                  </a:cubicBezTo>
                  <a:cubicBezTo>
                    <a:pt x="226" y="52"/>
                    <a:pt x="212" y="45"/>
                    <a:pt x="207" y="38"/>
                  </a:cubicBezTo>
                  <a:cubicBezTo>
                    <a:pt x="202" y="31"/>
                    <a:pt x="198" y="22"/>
                    <a:pt x="201" y="18"/>
                  </a:cubicBezTo>
                  <a:cubicBezTo>
                    <a:pt x="204" y="0"/>
                    <a:pt x="206" y="21"/>
                    <a:pt x="224" y="15"/>
                  </a:cubicBezTo>
                  <a:cubicBezTo>
                    <a:pt x="230" y="10"/>
                    <a:pt x="227" y="15"/>
                    <a:pt x="233" y="9"/>
                  </a:cubicBezTo>
                  <a:cubicBezTo>
                    <a:pt x="242" y="0"/>
                    <a:pt x="231" y="14"/>
                    <a:pt x="247" y="3"/>
                  </a:cubicBezTo>
                  <a:cubicBezTo>
                    <a:pt x="253" y="30"/>
                    <a:pt x="278" y="7"/>
                    <a:pt x="295" y="30"/>
                  </a:cubicBezTo>
                  <a:cubicBezTo>
                    <a:pt x="317" y="59"/>
                    <a:pt x="301" y="33"/>
                    <a:pt x="319" y="51"/>
                  </a:cubicBezTo>
                  <a:cubicBezTo>
                    <a:pt x="335" y="67"/>
                    <a:pt x="324" y="59"/>
                    <a:pt x="341" y="65"/>
                  </a:cubicBezTo>
                  <a:cubicBezTo>
                    <a:pt x="355" y="76"/>
                    <a:pt x="362" y="88"/>
                    <a:pt x="377" y="98"/>
                  </a:cubicBezTo>
                  <a:cubicBezTo>
                    <a:pt x="387" y="105"/>
                    <a:pt x="380" y="114"/>
                    <a:pt x="397" y="122"/>
                  </a:cubicBezTo>
                  <a:cubicBezTo>
                    <a:pt x="414" y="130"/>
                    <a:pt x="459" y="137"/>
                    <a:pt x="478" y="144"/>
                  </a:cubicBezTo>
                  <a:cubicBezTo>
                    <a:pt x="491" y="152"/>
                    <a:pt x="499" y="156"/>
                    <a:pt x="512" y="165"/>
                  </a:cubicBezTo>
                  <a:cubicBezTo>
                    <a:pt x="515" y="167"/>
                    <a:pt x="521" y="171"/>
                    <a:pt x="521" y="171"/>
                  </a:cubicBezTo>
                  <a:cubicBezTo>
                    <a:pt x="525" y="193"/>
                    <a:pt x="542" y="197"/>
                    <a:pt x="553" y="210"/>
                  </a:cubicBezTo>
                  <a:cubicBezTo>
                    <a:pt x="551" y="217"/>
                    <a:pt x="526" y="236"/>
                    <a:pt x="526" y="243"/>
                  </a:cubicBezTo>
                  <a:cubicBezTo>
                    <a:pt x="525" y="249"/>
                    <a:pt x="541" y="252"/>
                    <a:pt x="547" y="260"/>
                  </a:cubicBezTo>
                  <a:cubicBezTo>
                    <a:pt x="553" y="268"/>
                    <a:pt x="551" y="283"/>
                    <a:pt x="563" y="294"/>
                  </a:cubicBezTo>
                  <a:cubicBezTo>
                    <a:pt x="575" y="305"/>
                    <a:pt x="615" y="311"/>
                    <a:pt x="620" y="324"/>
                  </a:cubicBezTo>
                  <a:cubicBezTo>
                    <a:pt x="620" y="347"/>
                    <a:pt x="594" y="362"/>
                    <a:pt x="592" y="371"/>
                  </a:cubicBezTo>
                  <a:cubicBezTo>
                    <a:pt x="590" y="380"/>
                    <a:pt x="602" y="382"/>
                    <a:pt x="610" y="381"/>
                  </a:cubicBezTo>
                  <a:cubicBezTo>
                    <a:pt x="621" y="380"/>
                    <a:pt x="630" y="368"/>
                    <a:pt x="641" y="366"/>
                  </a:cubicBezTo>
                  <a:cubicBezTo>
                    <a:pt x="647" y="365"/>
                    <a:pt x="665" y="351"/>
                    <a:pt x="665" y="351"/>
                  </a:cubicBezTo>
                  <a:cubicBezTo>
                    <a:pt x="697" y="314"/>
                    <a:pt x="691" y="343"/>
                    <a:pt x="724" y="348"/>
                  </a:cubicBezTo>
                  <a:cubicBezTo>
                    <a:pt x="735" y="351"/>
                    <a:pt x="745" y="362"/>
                    <a:pt x="745" y="372"/>
                  </a:cubicBezTo>
                  <a:cubicBezTo>
                    <a:pt x="745" y="382"/>
                    <a:pt x="731" y="399"/>
                    <a:pt x="725" y="408"/>
                  </a:cubicBezTo>
                  <a:cubicBezTo>
                    <a:pt x="711" y="418"/>
                    <a:pt x="721" y="413"/>
                    <a:pt x="709" y="424"/>
                  </a:cubicBezTo>
                  <a:cubicBezTo>
                    <a:pt x="704" y="429"/>
                    <a:pt x="671" y="453"/>
                    <a:pt x="671" y="453"/>
                  </a:cubicBezTo>
                  <a:cubicBezTo>
                    <a:pt x="657" y="474"/>
                    <a:pt x="665" y="471"/>
                    <a:pt x="643" y="479"/>
                  </a:cubicBezTo>
                  <a:cubicBezTo>
                    <a:pt x="640" y="491"/>
                    <a:pt x="631" y="508"/>
                    <a:pt x="634" y="524"/>
                  </a:cubicBezTo>
                  <a:cubicBezTo>
                    <a:pt x="637" y="540"/>
                    <a:pt x="652" y="557"/>
                    <a:pt x="662" y="573"/>
                  </a:cubicBezTo>
                  <a:cubicBezTo>
                    <a:pt x="668" y="591"/>
                    <a:pt x="689" y="602"/>
                    <a:pt x="695" y="621"/>
                  </a:cubicBezTo>
                  <a:cubicBezTo>
                    <a:pt x="701" y="634"/>
                    <a:pt x="692" y="642"/>
                    <a:pt x="703" y="651"/>
                  </a:cubicBezTo>
                  <a:cubicBezTo>
                    <a:pt x="704" y="660"/>
                    <a:pt x="691" y="673"/>
                    <a:pt x="701" y="677"/>
                  </a:cubicBezTo>
                  <a:cubicBezTo>
                    <a:pt x="711" y="681"/>
                    <a:pt x="747" y="673"/>
                    <a:pt x="763" y="675"/>
                  </a:cubicBezTo>
                  <a:cubicBezTo>
                    <a:pt x="789" y="684"/>
                    <a:pt x="766" y="683"/>
                    <a:pt x="796" y="687"/>
                  </a:cubicBezTo>
                  <a:cubicBezTo>
                    <a:pt x="839" y="686"/>
                    <a:pt x="838" y="681"/>
                    <a:pt x="830" y="728"/>
                  </a:cubicBezTo>
                  <a:cubicBezTo>
                    <a:pt x="834" y="744"/>
                    <a:pt x="831" y="787"/>
                    <a:pt x="827" y="803"/>
                  </a:cubicBezTo>
                  <a:cubicBezTo>
                    <a:pt x="823" y="819"/>
                    <a:pt x="811" y="816"/>
                    <a:pt x="806" y="822"/>
                  </a:cubicBezTo>
                  <a:cubicBezTo>
                    <a:pt x="803" y="839"/>
                    <a:pt x="796" y="831"/>
                    <a:pt x="794" y="837"/>
                  </a:cubicBezTo>
                  <a:cubicBezTo>
                    <a:pt x="792" y="843"/>
                    <a:pt x="798" y="851"/>
                    <a:pt x="794" y="857"/>
                  </a:cubicBezTo>
                  <a:cubicBezTo>
                    <a:pt x="790" y="863"/>
                    <a:pt x="781" y="863"/>
                    <a:pt x="772" y="872"/>
                  </a:cubicBezTo>
                  <a:cubicBezTo>
                    <a:pt x="766" y="884"/>
                    <a:pt x="742" y="899"/>
                    <a:pt x="739" y="912"/>
                  </a:cubicBezTo>
                  <a:cubicBezTo>
                    <a:pt x="737" y="920"/>
                    <a:pt x="727" y="935"/>
                    <a:pt x="727" y="935"/>
                  </a:cubicBezTo>
                  <a:cubicBezTo>
                    <a:pt x="723" y="947"/>
                    <a:pt x="732" y="959"/>
                    <a:pt x="728" y="971"/>
                  </a:cubicBezTo>
                  <a:cubicBezTo>
                    <a:pt x="724" y="983"/>
                    <a:pt x="705" y="1000"/>
                    <a:pt x="700" y="1011"/>
                  </a:cubicBezTo>
                  <a:cubicBezTo>
                    <a:pt x="695" y="1022"/>
                    <a:pt x="700" y="1032"/>
                    <a:pt x="695" y="1038"/>
                  </a:cubicBezTo>
                  <a:cubicBezTo>
                    <a:pt x="690" y="1044"/>
                    <a:pt x="679" y="1044"/>
                    <a:pt x="673" y="1047"/>
                  </a:cubicBezTo>
                  <a:cubicBezTo>
                    <a:pt x="668" y="1049"/>
                    <a:pt x="665" y="1054"/>
                    <a:pt x="661" y="1056"/>
                  </a:cubicBezTo>
                  <a:cubicBezTo>
                    <a:pt x="657" y="1058"/>
                    <a:pt x="657" y="1058"/>
                    <a:pt x="652" y="1061"/>
                  </a:cubicBezTo>
                  <a:cubicBezTo>
                    <a:pt x="648" y="1067"/>
                    <a:pt x="632" y="1074"/>
                    <a:pt x="632" y="1074"/>
                  </a:cubicBezTo>
                  <a:cubicBezTo>
                    <a:pt x="617" y="1044"/>
                    <a:pt x="595" y="1049"/>
                    <a:pt x="569" y="1035"/>
                  </a:cubicBezTo>
                  <a:cubicBezTo>
                    <a:pt x="555" y="1026"/>
                    <a:pt x="558" y="1036"/>
                    <a:pt x="545" y="1031"/>
                  </a:cubicBezTo>
                  <a:cubicBezTo>
                    <a:pt x="532" y="1026"/>
                    <a:pt x="510" y="1007"/>
                    <a:pt x="491" y="1005"/>
                  </a:cubicBezTo>
                  <a:cubicBezTo>
                    <a:pt x="439" y="1008"/>
                    <a:pt x="459" y="1000"/>
                    <a:pt x="428" y="1020"/>
                  </a:cubicBezTo>
                  <a:cubicBezTo>
                    <a:pt x="388" y="1047"/>
                    <a:pt x="447" y="1008"/>
                    <a:pt x="410" y="1029"/>
                  </a:cubicBezTo>
                  <a:cubicBezTo>
                    <a:pt x="404" y="1033"/>
                    <a:pt x="392" y="1041"/>
                    <a:pt x="392" y="1041"/>
                  </a:cubicBezTo>
                  <a:cubicBezTo>
                    <a:pt x="389" y="1040"/>
                    <a:pt x="384" y="1041"/>
                    <a:pt x="383" y="1038"/>
                  </a:cubicBezTo>
                  <a:cubicBezTo>
                    <a:pt x="378" y="1029"/>
                    <a:pt x="391" y="1013"/>
                    <a:pt x="391" y="1013"/>
                  </a:cubicBezTo>
                  <a:cubicBezTo>
                    <a:pt x="392" y="1005"/>
                    <a:pt x="403" y="982"/>
                    <a:pt x="401" y="975"/>
                  </a:cubicBezTo>
                  <a:cubicBezTo>
                    <a:pt x="399" y="968"/>
                    <a:pt x="386" y="970"/>
                    <a:pt x="380" y="971"/>
                  </a:cubicBezTo>
                  <a:cubicBezTo>
                    <a:pt x="374" y="972"/>
                    <a:pt x="375" y="976"/>
                    <a:pt x="364" y="980"/>
                  </a:cubicBezTo>
                  <a:cubicBezTo>
                    <a:pt x="343" y="987"/>
                    <a:pt x="333" y="995"/>
                    <a:pt x="311" y="998"/>
                  </a:cubicBezTo>
                  <a:cubicBezTo>
                    <a:pt x="298" y="1001"/>
                    <a:pt x="277" y="1009"/>
                    <a:pt x="269" y="1002"/>
                  </a:cubicBezTo>
                  <a:cubicBezTo>
                    <a:pt x="261" y="995"/>
                    <a:pt x="268" y="963"/>
                    <a:pt x="265" y="957"/>
                  </a:cubicBezTo>
                  <a:cubicBezTo>
                    <a:pt x="264" y="951"/>
                    <a:pt x="255" y="972"/>
                    <a:pt x="253" y="966"/>
                  </a:cubicBezTo>
                  <a:cubicBezTo>
                    <a:pt x="257" y="994"/>
                    <a:pt x="249" y="936"/>
                    <a:pt x="247" y="929"/>
                  </a:cubicBezTo>
                  <a:cubicBezTo>
                    <a:pt x="245" y="922"/>
                    <a:pt x="242" y="924"/>
                    <a:pt x="239" y="924"/>
                  </a:cubicBezTo>
                  <a:cubicBezTo>
                    <a:pt x="233" y="913"/>
                    <a:pt x="235" y="942"/>
                    <a:pt x="231" y="930"/>
                  </a:cubicBezTo>
                  <a:cubicBezTo>
                    <a:pt x="228" y="922"/>
                    <a:pt x="213" y="892"/>
                    <a:pt x="211" y="884"/>
                  </a:cubicBezTo>
                  <a:cubicBezTo>
                    <a:pt x="210" y="880"/>
                    <a:pt x="197" y="846"/>
                    <a:pt x="197" y="846"/>
                  </a:cubicBezTo>
                  <a:cubicBezTo>
                    <a:pt x="198" y="832"/>
                    <a:pt x="200" y="825"/>
                    <a:pt x="205" y="812"/>
                  </a:cubicBezTo>
                  <a:cubicBezTo>
                    <a:pt x="207" y="807"/>
                    <a:pt x="236" y="794"/>
                    <a:pt x="241" y="789"/>
                  </a:cubicBezTo>
                  <a:cubicBezTo>
                    <a:pt x="246" y="784"/>
                    <a:pt x="256" y="785"/>
                    <a:pt x="260" y="780"/>
                  </a:cubicBezTo>
                  <a:cubicBezTo>
                    <a:pt x="264" y="775"/>
                    <a:pt x="269" y="770"/>
                    <a:pt x="266" y="761"/>
                  </a:cubicBezTo>
                  <a:cubicBezTo>
                    <a:pt x="264" y="752"/>
                    <a:pt x="253" y="730"/>
                    <a:pt x="242" y="725"/>
                  </a:cubicBezTo>
                  <a:cubicBezTo>
                    <a:pt x="231" y="720"/>
                    <a:pt x="207" y="731"/>
                    <a:pt x="197" y="731"/>
                  </a:cubicBezTo>
                  <a:cubicBezTo>
                    <a:pt x="187" y="731"/>
                    <a:pt x="192" y="730"/>
                    <a:pt x="184" y="726"/>
                  </a:cubicBezTo>
                  <a:cubicBezTo>
                    <a:pt x="165" y="722"/>
                    <a:pt x="165" y="715"/>
                    <a:pt x="149" y="704"/>
                  </a:cubicBezTo>
                  <a:cubicBezTo>
                    <a:pt x="143" y="695"/>
                    <a:pt x="89" y="665"/>
                    <a:pt x="113" y="681"/>
                  </a:cubicBezTo>
                  <a:close/>
                </a:path>
              </a:pathLst>
            </a:custGeom>
            <a:solidFill>
              <a:srgbClr val="FF5050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3" name="Text Box 5"/>
            <p:cNvSpPr txBox="1">
              <a:spLocks noChangeArrowheads="1"/>
            </p:cNvSpPr>
            <p:nvPr/>
          </p:nvSpPr>
          <p:spPr bwMode="auto">
            <a:xfrm>
              <a:off x="4553" y="1459"/>
              <a:ext cx="346" cy="636"/>
            </a:xfrm>
            <a:prstGeom prst="rect">
              <a:avLst/>
            </a:prstGeom>
            <a:solidFill>
              <a:srgbClr val="FF5050"/>
            </a:solidFill>
            <a:ln w="9525">
              <a:noFill/>
              <a:miter lim="800000"/>
            </a:ln>
            <a:effectLst/>
          </p:spPr>
          <p:txBody>
            <a:bodyPr vert="eaVert"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安    徽</a:t>
              </a:r>
              <a:endParaRPr kumimoji="1" lang="zh-CN" altLang="en-US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7045325" y="2286000"/>
            <a:ext cx="1565275" cy="1460500"/>
            <a:chOff x="4512" y="1097"/>
            <a:chExt cx="965" cy="919"/>
          </a:xfrm>
        </p:grpSpPr>
        <p:sp>
          <p:nvSpPr>
            <p:cNvPr id="37937" name="Freeform 7"/>
            <p:cNvSpPr/>
            <p:nvPr/>
          </p:nvSpPr>
          <p:spPr bwMode="auto">
            <a:xfrm>
              <a:off x="4512" y="1097"/>
              <a:ext cx="965" cy="828"/>
            </a:xfrm>
            <a:custGeom>
              <a:gdLst>
                <a:gd name="T0" fmla="*/ 28 w 965"/>
                <a:gd name="T1" fmla="*/ 77 h 828"/>
                <a:gd name="T2" fmla="*/ 100 w 965"/>
                <a:gd name="T3" fmla="*/ 62 h 828"/>
                <a:gd name="T4" fmla="*/ 135 w 965"/>
                <a:gd name="T5" fmla="*/ 122 h 828"/>
                <a:gd name="T6" fmla="*/ 260 w 965"/>
                <a:gd name="T7" fmla="*/ 109 h 828"/>
                <a:gd name="T8" fmla="*/ 285 w 965"/>
                <a:gd name="T9" fmla="*/ 102 h 828"/>
                <a:gd name="T10" fmla="*/ 331 w 965"/>
                <a:gd name="T11" fmla="*/ 144 h 828"/>
                <a:gd name="T12" fmla="*/ 372 w 965"/>
                <a:gd name="T13" fmla="*/ 104 h 828"/>
                <a:gd name="T14" fmla="*/ 422 w 965"/>
                <a:gd name="T15" fmla="*/ 39 h 828"/>
                <a:gd name="T16" fmla="*/ 465 w 965"/>
                <a:gd name="T17" fmla="*/ 17 h 828"/>
                <a:gd name="T18" fmla="*/ 526 w 965"/>
                <a:gd name="T19" fmla="*/ 33 h 828"/>
                <a:gd name="T20" fmla="*/ 616 w 965"/>
                <a:gd name="T21" fmla="*/ 114 h 828"/>
                <a:gd name="T22" fmla="*/ 679 w 965"/>
                <a:gd name="T23" fmla="*/ 188 h 828"/>
                <a:gd name="T24" fmla="*/ 709 w 965"/>
                <a:gd name="T25" fmla="*/ 261 h 828"/>
                <a:gd name="T26" fmla="*/ 733 w 965"/>
                <a:gd name="T27" fmla="*/ 318 h 828"/>
                <a:gd name="T28" fmla="*/ 769 w 965"/>
                <a:gd name="T29" fmla="*/ 377 h 828"/>
                <a:gd name="T30" fmla="*/ 802 w 965"/>
                <a:gd name="T31" fmla="*/ 468 h 828"/>
                <a:gd name="T32" fmla="*/ 910 w 965"/>
                <a:gd name="T33" fmla="*/ 555 h 828"/>
                <a:gd name="T34" fmla="*/ 961 w 965"/>
                <a:gd name="T35" fmla="*/ 603 h 828"/>
                <a:gd name="T36" fmla="*/ 901 w 965"/>
                <a:gd name="T37" fmla="*/ 624 h 828"/>
                <a:gd name="T38" fmla="*/ 871 w 965"/>
                <a:gd name="T39" fmla="*/ 705 h 828"/>
                <a:gd name="T40" fmla="*/ 829 w 965"/>
                <a:gd name="T41" fmla="*/ 786 h 828"/>
                <a:gd name="T42" fmla="*/ 811 w 965"/>
                <a:gd name="T43" fmla="*/ 818 h 828"/>
                <a:gd name="T44" fmla="*/ 748 w 965"/>
                <a:gd name="T45" fmla="*/ 816 h 828"/>
                <a:gd name="T46" fmla="*/ 694 w 965"/>
                <a:gd name="T47" fmla="*/ 810 h 828"/>
                <a:gd name="T48" fmla="*/ 607 w 965"/>
                <a:gd name="T49" fmla="*/ 801 h 828"/>
                <a:gd name="T50" fmla="*/ 481 w 965"/>
                <a:gd name="T51" fmla="*/ 792 h 828"/>
                <a:gd name="T52" fmla="*/ 481 w 965"/>
                <a:gd name="T53" fmla="*/ 750 h 828"/>
                <a:gd name="T54" fmla="*/ 444 w 965"/>
                <a:gd name="T55" fmla="*/ 687 h 828"/>
                <a:gd name="T56" fmla="*/ 418 w 965"/>
                <a:gd name="T57" fmla="*/ 638 h 828"/>
                <a:gd name="T58" fmla="*/ 453 w 965"/>
                <a:gd name="T59" fmla="*/ 573 h 828"/>
                <a:gd name="T60" fmla="*/ 514 w 965"/>
                <a:gd name="T61" fmla="*/ 513 h 828"/>
                <a:gd name="T62" fmla="*/ 483 w 965"/>
                <a:gd name="T63" fmla="*/ 447 h 828"/>
                <a:gd name="T64" fmla="*/ 397 w 965"/>
                <a:gd name="T65" fmla="*/ 492 h 828"/>
                <a:gd name="T66" fmla="*/ 403 w 965"/>
                <a:gd name="T67" fmla="*/ 438 h 828"/>
                <a:gd name="T68" fmla="*/ 334 w 965"/>
                <a:gd name="T69" fmla="*/ 380 h 828"/>
                <a:gd name="T70" fmla="*/ 328 w 965"/>
                <a:gd name="T71" fmla="*/ 315 h 828"/>
                <a:gd name="T72" fmla="*/ 295 w 965"/>
                <a:gd name="T73" fmla="*/ 276 h 828"/>
                <a:gd name="T74" fmla="*/ 165 w 965"/>
                <a:gd name="T75" fmla="*/ 216 h 828"/>
                <a:gd name="T76" fmla="*/ 72 w 965"/>
                <a:gd name="T77" fmla="*/ 141 h 828"/>
                <a:gd name="T78" fmla="*/ 19 w 965"/>
                <a:gd name="T79" fmla="*/ 114 h 82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65"/>
                <a:gd name="T121" fmla="*/ 0 h 828"/>
                <a:gd name="T122" fmla="*/ 965 w 965"/>
                <a:gd name="T123" fmla="*/ 828 h 828"/>
              </a:gdLst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64" h="826">
                  <a:moveTo>
                    <a:pt x="21" y="120"/>
                  </a:moveTo>
                  <a:cubicBezTo>
                    <a:pt x="25" y="109"/>
                    <a:pt x="21" y="87"/>
                    <a:pt x="28" y="77"/>
                  </a:cubicBezTo>
                  <a:cubicBezTo>
                    <a:pt x="32" y="59"/>
                    <a:pt x="40" y="57"/>
                    <a:pt x="56" y="47"/>
                  </a:cubicBezTo>
                  <a:cubicBezTo>
                    <a:pt x="65" y="44"/>
                    <a:pt x="90" y="55"/>
                    <a:pt x="100" y="62"/>
                  </a:cubicBezTo>
                  <a:cubicBezTo>
                    <a:pt x="110" y="69"/>
                    <a:pt x="112" y="79"/>
                    <a:pt x="118" y="89"/>
                  </a:cubicBezTo>
                  <a:cubicBezTo>
                    <a:pt x="125" y="99"/>
                    <a:pt x="124" y="114"/>
                    <a:pt x="135" y="122"/>
                  </a:cubicBezTo>
                  <a:cubicBezTo>
                    <a:pt x="171" y="137"/>
                    <a:pt x="173" y="127"/>
                    <a:pt x="216" y="133"/>
                  </a:cubicBezTo>
                  <a:cubicBezTo>
                    <a:pt x="228" y="131"/>
                    <a:pt x="260" y="109"/>
                    <a:pt x="260" y="109"/>
                  </a:cubicBezTo>
                  <a:cubicBezTo>
                    <a:pt x="267" y="99"/>
                    <a:pt x="262" y="120"/>
                    <a:pt x="271" y="111"/>
                  </a:cubicBezTo>
                  <a:cubicBezTo>
                    <a:pt x="278" y="108"/>
                    <a:pt x="280" y="102"/>
                    <a:pt x="285" y="102"/>
                  </a:cubicBezTo>
                  <a:cubicBezTo>
                    <a:pt x="290" y="103"/>
                    <a:pt x="295" y="113"/>
                    <a:pt x="303" y="120"/>
                  </a:cubicBezTo>
                  <a:cubicBezTo>
                    <a:pt x="313" y="124"/>
                    <a:pt x="318" y="140"/>
                    <a:pt x="331" y="144"/>
                  </a:cubicBezTo>
                  <a:cubicBezTo>
                    <a:pt x="357" y="138"/>
                    <a:pt x="332" y="117"/>
                    <a:pt x="350" y="99"/>
                  </a:cubicBezTo>
                  <a:cubicBezTo>
                    <a:pt x="357" y="93"/>
                    <a:pt x="363" y="104"/>
                    <a:pt x="372" y="104"/>
                  </a:cubicBezTo>
                  <a:cubicBezTo>
                    <a:pt x="381" y="101"/>
                    <a:pt x="394" y="94"/>
                    <a:pt x="402" y="83"/>
                  </a:cubicBezTo>
                  <a:cubicBezTo>
                    <a:pt x="410" y="78"/>
                    <a:pt x="416" y="46"/>
                    <a:pt x="422" y="39"/>
                  </a:cubicBezTo>
                  <a:cubicBezTo>
                    <a:pt x="430" y="28"/>
                    <a:pt x="441" y="21"/>
                    <a:pt x="448" y="17"/>
                  </a:cubicBezTo>
                  <a:cubicBezTo>
                    <a:pt x="448" y="17"/>
                    <a:pt x="460" y="20"/>
                    <a:pt x="465" y="17"/>
                  </a:cubicBezTo>
                  <a:cubicBezTo>
                    <a:pt x="478" y="9"/>
                    <a:pt x="491" y="6"/>
                    <a:pt x="506" y="5"/>
                  </a:cubicBezTo>
                  <a:cubicBezTo>
                    <a:pt x="520" y="0"/>
                    <a:pt x="522" y="21"/>
                    <a:pt x="526" y="33"/>
                  </a:cubicBezTo>
                  <a:cubicBezTo>
                    <a:pt x="522" y="72"/>
                    <a:pt x="501" y="86"/>
                    <a:pt x="550" y="93"/>
                  </a:cubicBezTo>
                  <a:cubicBezTo>
                    <a:pt x="565" y="107"/>
                    <a:pt x="597" y="103"/>
                    <a:pt x="616" y="114"/>
                  </a:cubicBezTo>
                  <a:cubicBezTo>
                    <a:pt x="635" y="125"/>
                    <a:pt x="657" y="147"/>
                    <a:pt x="667" y="159"/>
                  </a:cubicBezTo>
                  <a:cubicBezTo>
                    <a:pt x="671" y="171"/>
                    <a:pt x="673" y="177"/>
                    <a:pt x="679" y="188"/>
                  </a:cubicBezTo>
                  <a:cubicBezTo>
                    <a:pt x="690" y="208"/>
                    <a:pt x="698" y="223"/>
                    <a:pt x="708" y="243"/>
                  </a:cubicBezTo>
                  <a:cubicBezTo>
                    <a:pt x="711" y="249"/>
                    <a:pt x="705" y="255"/>
                    <a:pt x="709" y="261"/>
                  </a:cubicBezTo>
                  <a:cubicBezTo>
                    <a:pt x="714" y="268"/>
                    <a:pt x="718" y="282"/>
                    <a:pt x="718" y="282"/>
                  </a:cubicBezTo>
                  <a:cubicBezTo>
                    <a:pt x="721" y="289"/>
                    <a:pt x="725" y="307"/>
                    <a:pt x="733" y="318"/>
                  </a:cubicBezTo>
                  <a:cubicBezTo>
                    <a:pt x="741" y="329"/>
                    <a:pt x="759" y="341"/>
                    <a:pt x="765" y="351"/>
                  </a:cubicBezTo>
                  <a:cubicBezTo>
                    <a:pt x="771" y="361"/>
                    <a:pt x="764" y="361"/>
                    <a:pt x="769" y="377"/>
                  </a:cubicBezTo>
                  <a:cubicBezTo>
                    <a:pt x="774" y="393"/>
                    <a:pt x="791" y="432"/>
                    <a:pt x="796" y="447"/>
                  </a:cubicBezTo>
                  <a:cubicBezTo>
                    <a:pt x="807" y="476"/>
                    <a:pt x="794" y="457"/>
                    <a:pt x="802" y="468"/>
                  </a:cubicBezTo>
                  <a:cubicBezTo>
                    <a:pt x="810" y="479"/>
                    <a:pt x="825" y="502"/>
                    <a:pt x="843" y="516"/>
                  </a:cubicBezTo>
                  <a:cubicBezTo>
                    <a:pt x="865" y="538"/>
                    <a:pt x="885" y="542"/>
                    <a:pt x="910" y="555"/>
                  </a:cubicBezTo>
                  <a:cubicBezTo>
                    <a:pt x="920" y="560"/>
                    <a:pt x="927" y="570"/>
                    <a:pt x="937" y="576"/>
                  </a:cubicBezTo>
                  <a:cubicBezTo>
                    <a:pt x="945" y="588"/>
                    <a:pt x="952" y="590"/>
                    <a:pt x="961" y="603"/>
                  </a:cubicBezTo>
                  <a:cubicBezTo>
                    <a:pt x="965" y="609"/>
                    <a:pt x="951" y="617"/>
                    <a:pt x="951" y="617"/>
                  </a:cubicBezTo>
                  <a:cubicBezTo>
                    <a:pt x="935" y="622"/>
                    <a:pt x="909" y="624"/>
                    <a:pt x="901" y="624"/>
                  </a:cubicBezTo>
                  <a:cubicBezTo>
                    <a:pt x="889" y="632"/>
                    <a:pt x="876" y="643"/>
                    <a:pt x="862" y="648"/>
                  </a:cubicBezTo>
                  <a:cubicBezTo>
                    <a:pt x="856" y="671"/>
                    <a:pt x="864" y="685"/>
                    <a:pt x="871" y="705"/>
                  </a:cubicBezTo>
                  <a:cubicBezTo>
                    <a:pt x="870" y="716"/>
                    <a:pt x="869" y="759"/>
                    <a:pt x="858" y="770"/>
                  </a:cubicBezTo>
                  <a:cubicBezTo>
                    <a:pt x="844" y="784"/>
                    <a:pt x="851" y="772"/>
                    <a:pt x="829" y="786"/>
                  </a:cubicBezTo>
                  <a:cubicBezTo>
                    <a:pt x="826" y="788"/>
                    <a:pt x="820" y="792"/>
                    <a:pt x="820" y="792"/>
                  </a:cubicBezTo>
                  <a:cubicBezTo>
                    <a:pt x="817" y="797"/>
                    <a:pt x="816" y="811"/>
                    <a:pt x="811" y="818"/>
                  </a:cubicBezTo>
                  <a:cubicBezTo>
                    <a:pt x="809" y="821"/>
                    <a:pt x="796" y="828"/>
                    <a:pt x="796" y="828"/>
                  </a:cubicBezTo>
                  <a:cubicBezTo>
                    <a:pt x="770" y="825"/>
                    <a:pt x="767" y="820"/>
                    <a:pt x="748" y="816"/>
                  </a:cubicBezTo>
                  <a:cubicBezTo>
                    <a:pt x="736" y="813"/>
                    <a:pt x="723" y="823"/>
                    <a:pt x="714" y="822"/>
                  </a:cubicBezTo>
                  <a:cubicBezTo>
                    <a:pt x="705" y="821"/>
                    <a:pt x="704" y="816"/>
                    <a:pt x="694" y="810"/>
                  </a:cubicBezTo>
                  <a:cubicBezTo>
                    <a:pt x="681" y="797"/>
                    <a:pt x="671" y="792"/>
                    <a:pt x="654" y="786"/>
                  </a:cubicBezTo>
                  <a:cubicBezTo>
                    <a:pt x="626" y="789"/>
                    <a:pt x="628" y="794"/>
                    <a:pt x="607" y="801"/>
                  </a:cubicBezTo>
                  <a:cubicBezTo>
                    <a:pt x="564" y="798"/>
                    <a:pt x="574" y="798"/>
                    <a:pt x="547" y="789"/>
                  </a:cubicBezTo>
                  <a:cubicBezTo>
                    <a:pt x="518" y="792"/>
                    <a:pt x="509" y="795"/>
                    <a:pt x="481" y="792"/>
                  </a:cubicBezTo>
                  <a:cubicBezTo>
                    <a:pt x="468" y="783"/>
                    <a:pt x="480" y="788"/>
                    <a:pt x="486" y="768"/>
                  </a:cubicBezTo>
                  <a:cubicBezTo>
                    <a:pt x="488" y="762"/>
                    <a:pt x="481" y="750"/>
                    <a:pt x="481" y="750"/>
                  </a:cubicBezTo>
                  <a:cubicBezTo>
                    <a:pt x="480" y="737"/>
                    <a:pt x="479" y="730"/>
                    <a:pt x="471" y="720"/>
                  </a:cubicBezTo>
                  <a:cubicBezTo>
                    <a:pt x="462" y="709"/>
                    <a:pt x="454" y="699"/>
                    <a:pt x="444" y="687"/>
                  </a:cubicBezTo>
                  <a:cubicBezTo>
                    <a:pt x="435" y="676"/>
                    <a:pt x="426" y="660"/>
                    <a:pt x="418" y="648"/>
                  </a:cubicBezTo>
                  <a:cubicBezTo>
                    <a:pt x="415" y="638"/>
                    <a:pt x="418" y="638"/>
                    <a:pt x="418" y="638"/>
                  </a:cubicBezTo>
                  <a:cubicBezTo>
                    <a:pt x="421" y="622"/>
                    <a:pt x="423" y="618"/>
                    <a:pt x="426" y="602"/>
                  </a:cubicBezTo>
                  <a:cubicBezTo>
                    <a:pt x="440" y="581"/>
                    <a:pt x="438" y="583"/>
                    <a:pt x="453" y="573"/>
                  </a:cubicBezTo>
                  <a:cubicBezTo>
                    <a:pt x="459" y="546"/>
                    <a:pt x="475" y="545"/>
                    <a:pt x="489" y="531"/>
                  </a:cubicBezTo>
                  <a:cubicBezTo>
                    <a:pt x="510" y="527"/>
                    <a:pt x="514" y="513"/>
                    <a:pt x="514" y="513"/>
                  </a:cubicBezTo>
                  <a:cubicBezTo>
                    <a:pt x="527" y="496"/>
                    <a:pt x="532" y="492"/>
                    <a:pt x="523" y="468"/>
                  </a:cubicBezTo>
                  <a:cubicBezTo>
                    <a:pt x="519" y="458"/>
                    <a:pt x="489" y="461"/>
                    <a:pt x="483" y="447"/>
                  </a:cubicBezTo>
                  <a:cubicBezTo>
                    <a:pt x="465" y="443"/>
                    <a:pt x="447" y="462"/>
                    <a:pt x="447" y="462"/>
                  </a:cubicBezTo>
                  <a:cubicBezTo>
                    <a:pt x="432" y="477"/>
                    <a:pt x="418" y="485"/>
                    <a:pt x="397" y="492"/>
                  </a:cubicBezTo>
                  <a:cubicBezTo>
                    <a:pt x="369" y="488"/>
                    <a:pt x="364" y="481"/>
                    <a:pt x="388" y="465"/>
                  </a:cubicBezTo>
                  <a:cubicBezTo>
                    <a:pt x="394" y="456"/>
                    <a:pt x="397" y="447"/>
                    <a:pt x="403" y="438"/>
                  </a:cubicBezTo>
                  <a:cubicBezTo>
                    <a:pt x="382" y="422"/>
                    <a:pt x="355" y="412"/>
                    <a:pt x="333" y="398"/>
                  </a:cubicBezTo>
                  <a:cubicBezTo>
                    <a:pt x="321" y="389"/>
                    <a:pt x="337" y="388"/>
                    <a:pt x="334" y="380"/>
                  </a:cubicBezTo>
                  <a:cubicBezTo>
                    <a:pt x="331" y="372"/>
                    <a:pt x="313" y="362"/>
                    <a:pt x="312" y="351"/>
                  </a:cubicBezTo>
                  <a:cubicBezTo>
                    <a:pt x="318" y="341"/>
                    <a:pt x="343" y="333"/>
                    <a:pt x="328" y="315"/>
                  </a:cubicBezTo>
                  <a:cubicBezTo>
                    <a:pt x="325" y="299"/>
                    <a:pt x="327" y="316"/>
                    <a:pt x="313" y="302"/>
                  </a:cubicBezTo>
                  <a:cubicBezTo>
                    <a:pt x="304" y="293"/>
                    <a:pt x="304" y="285"/>
                    <a:pt x="295" y="276"/>
                  </a:cubicBezTo>
                  <a:cubicBezTo>
                    <a:pt x="276" y="257"/>
                    <a:pt x="210" y="246"/>
                    <a:pt x="184" y="240"/>
                  </a:cubicBezTo>
                  <a:cubicBezTo>
                    <a:pt x="161" y="230"/>
                    <a:pt x="175" y="226"/>
                    <a:pt x="165" y="216"/>
                  </a:cubicBezTo>
                  <a:cubicBezTo>
                    <a:pt x="155" y="206"/>
                    <a:pt x="139" y="195"/>
                    <a:pt x="124" y="182"/>
                  </a:cubicBezTo>
                  <a:cubicBezTo>
                    <a:pt x="105" y="167"/>
                    <a:pt x="85" y="150"/>
                    <a:pt x="72" y="141"/>
                  </a:cubicBezTo>
                  <a:cubicBezTo>
                    <a:pt x="59" y="132"/>
                    <a:pt x="52" y="133"/>
                    <a:pt x="43" y="129"/>
                  </a:cubicBezTo>
                  <a:cubicBezTo>
                    <a:pt x="34" y="125"/>
                    <a:pt x="23" y="116"/>
                    <a:pt x="19" y="114"/>
                  </a:cubicBezTo>
                  <a:cubicBezTo>
                    <a:pt x="0" y="120"/>
                    <a:pt x="17" y="118"/>
                    <a:pt x="16" y="119"/>
                  </a:cubicBezTo>
                </a:path>
              </a:pathLst>
            </a:custGeom>
            <a:solidFill>
              <a:srgbClr val="009900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6" name="Text Box 8"/>
            <p:cNvSpPr txBox="1">
              <a:spLocks noChangeArrowheads="1"/>
            </p:cNvSpPr>
            <p:nvPr/>
          </p:nvSpPr>
          <p:spPr bwMode="auto">
            <a:xfrm>
              <a:off x="4951" y="1296"/>
              <a:ext cx="339" cy="72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eaVert"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江   苏</a:t>
              </a:r>
              <a:endParaRPr kumimoji="1"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6483350" y="3975100"/>
            <a:ext cx="1323975" cy="1787525"/>
            <a:chOff x="4158" y="2160"/>
            <a:chExt cx="834" cy="1126"/>
          </a:xfrm>
        </p:grpSpPr>
        <p:sp>
          <p:nvSpPr>
            <p:cNvPr id="37935" name="Freeform 10"/>
            <p:cNvSpPr/>
            <p:nvPr/>
          </p:nvSpPr>
          <p:spPr bwMode="auto">
            <a:xfrm>
              <a:off x="4158" y="2160"/>
              <a:ext cx="834" cy="1126"/>
            </a:xfrm>
            <a:custGeom>
              <a:gdLst>
                <a:gd name="T0" fmla="*/ 113 w 834"/>
                <a:gd name="T1" fmla="*/ 946 h 1126"/>
                <a:gd name="T2" fmla="*/ 203 w 834"/>
                <a:gd name="T3" fmla="*/ 1022 h 1126"/>
                <a:gd name="T4" fmla="*/ 158 w 834"/>
                <a:gd name="T5" fmla="*/ 1043 h 1126"/>
                <a:gd name="T6" fmla="*/ 143 w 834"/>
                <a:gd name="T7" fmla="*/ 1108 h 1126"/>
                <a:gd name="T8" fmla="*/ 232 w 834"/>
                <a:gd name="T9" fmla="*/ 1121 h 1126"/>
                <a:gd name="T10" fmla="*/ 358 w 834"/>
                <a:gd name="T11" fmla="*/ 1124 h 1126"/>
                <a:gd name="T12" fmla="*/ 413 w 834"/>
                <a:gd name="T13" fmla="*/ 1097 h 1126"/>
                <a:gd name="T14" fmla="*/ 409 w 834"/>
                <a:gd name="T15" fmla="*/ 1003 h 1126"/>
                <a:gd name="T16" fmla="*/ 448 w 834"/>
                <a:gd name="T17" fmla="*/ 970 h 1126"/>
                <a:gd name="T18" fmla="*/ 467 w 834"/>
                <a:gd name="T19" fmla="*/ 850 h 1126"/>
                <a:gd name="T20" fmla="*/ 505 w 834"/>
                <a:gd name="T21" fmla="*/ 767 h 1126"/>
                <a:gd name="T22" fmla="*/ 515 w 834"/>
                <a:gd name="T23" fmla="*/ 643 h 1126"/>
                <a:gd name="T24" fmla="*/ 599 w 834"/>
                <a:gd name="T25" fmla="*/ 602 h 1126"/>
                <a:gd name="T26" fmla="*/ 625 w 834"/>
                <a:gd name="T27" fmla="*/ 494 h 1126"/>
                <a:gd name="T28" fmla="*/ 689 w 834"/>
                <a:gd name="T29" fmla="*/ 433 h 1126"/>
                <a:gd name="T30" fmla="*/ 754 w 834"/>
                <a:gd name="T31" fmla="*/ 401 h 1126"/>
                <a:gd name="T32" fmla="*/ 821 w 834"/>
                <a:gd name="T33" fmla="*/ 350 h 1126"/>
                <a:gd name="T34" fmla="*/ 832 w 834"/>
                <a:gd name="T35" fmla="*/ 265 h 1126"/>
                <a:gd name="T36" fmla="*/ 814 w 834"/>
                <a:gd name="T37" fmla="*/ 217 h 1126"/>
                <a:gd name="T38" fmla="*/ 763 w 834"/>
                <a:gd name="T39" fmla="*/ 157 h 1126"/>
                <a:gd name="T40" fmla="*/ 770 w 834"/>
                <a:gd name="T41" fmla="*/ 95 h 1126"/>
                <a:gd name="T42" fmla="*/ 605 w 834"/>
                <a:gd name="T43" fmla="*/ 37 h 1126"/>
                <a:gd name="T44" fmla="*/ 533 w 834"/>
                <a:gd name="T45" fmla="*/ 73 h 1126"/>
                <a:gd name="T46" fmla="*/ 547 w 834"/>
                <a:gd name="T47" fmla="*/ 13 h 1126"/>
                <a:gd name="T48" fmla="*/ 503 w 834"/>
                <a:gd name="T49" fmla="*/ 17 h 1126"/>
                <a:gd name="T50" fmla="*/ 416 w 834"/>
                <a:gd name="T51" fmla="*/ 28 h 1126"/>
                <a:gd name="T52" fmla="*/ 301 w 834"/>
                <a:gd name="T53" fmla="*/ 53 h 1126"/>
                <a:gd name="T54" fmla="*/ 260 w 834"/>
                <a:gd name="T55" fmla="*/ 104 h 1126"/>
                <a:gd name="T56" fmla="*/ 133 w 834"/>
                <a:gd name="T57" fmla="*/ 170 h 1126"/>
                <a:gd name="T58" fmla="*/ 92 w 834"/>
                <a:gd name="T59" fmla="*/ 202 h 1126"/>
                <a:gd name="T60" fmla="*/ 76 w 834"/>
                <a:gd name="T61" fmla="*/ 238 h 1126"/>
                <a:gd name="T62" fmla="*/ 68 w 834"/>
                <a:gd name="T63" fmla="*/ 272 h 1126"/>
                <a:gd name="T64" fmla="*/ 79 w 834"/>
                <a:gd name="T65" fmla="*/ 337 h 1126"/>
                <a:gd name="T66" fmla="*/ 59 w 834"/>
                <a:gd name="T67" fmla="*/ 436 h 1126"/>
                <a:gd name="T68" fmla="*/ 2 w 834"/>
                <a:gd name="T69" fmla="*/ 514 h 1126"/>
                <a:gd name="T70" fmla="*/ 16 w 834"/>
                <a:gd name="T71" fmla="*/ 577 h 1126"/>
                <a:gd name="T72" fmla="*/ 40 w 834"/>
                <a:gd name="T73" fmla="*/ 581 h 1126"/>
                <a:gd name="T74" fmla="*/ 55 w 834"/>
                <a:gd name="T75" fmla="*/ 605 h 1126"/>
                <a:gd name="T76" fmla="*/ 68 w 834"/>
                <a:gd name="T77" fmla="*/ 709 h 1126"/>
                <a:gd name="T78" fmla="*/ 107 w 834"/>
                <a:gd name="T79" fmla="*/ 743 h 1126"/>
                <a:gd name="T80" fmla="*/ 76 w 834"/>
                <a:gd name="T81" fmla="*/ 782 h 1126"/>
                <a:gd name="T82" fmla="*/ 115 w 834"/>
                <a:gd name="T83" fmla="*/ 809 h 1126"/>
                <a:gd name="T84" fmla="*/ 89 w 834"/>
                <a:gd name="T85" fmla="*/ 857 h 1126"/>
                <a:gd name="T86" fmla="*/ 68 w 834"/>
                <a:gd name="T87" fmla="*/ 908 h 1126"/>
                <a:gd name="T88" fmla="*/ 74 w 834"/>
                <a:gd name="T89" fmla="*/ 956 h 112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34"/>
                <a:gd name="T136" fmla="*/ 0 h 1126"/>
                <a:gd name="T137" fmla="*/ 834 w 834"/>
                <a:gd name="T138" fmla="*/ 1126 h 1126"/>
              </a:gdLst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34" h="1126">
                  <a:moveTo>
                    <a:pt x="74" y="956"/>
                  </a:moveTo>
                  <a:cubicBezTo>
                    <a:pt x="106" y="952"/>
                    <a:pt x="90" y="954"/>
                    <a:pt x="113" y="946"/>
                  </a:cubicBezTo>
                  <a:cubicBezTo>
                    <a:pt x="168" y="949"/>
                    <a:pt x="187" y="943"/>
                    <a:pt x="220" y="976"/>
                  </a:cubicBezTo>
                  <a:cubicBezTo>
                    <a:pt x="225" y="990"/>
                    <a:pt x="214" y="1009"/>
                    <a:pt x="203" y="1022"/>
                  </a:cubicBezTo>
                  <a:cubicBezTo>
                    <a:pt x="199" y="1027"/>
                    <a:pt x="182" y="1034"/>
                    <a:pt x="176" y="1037"/>
                  </a:cubicBezTo>
                  <a:cubicBezTo>
                    <a:pt x="170" y="1040"/>
                    <a:pt x="158" y="1043"/>
                    <a:pt x="158" y="1043"/>
                  </a:cubicBezTo>
                  <a:cubicBezTo>
                    <a:pt x="152" y="1052"/>
                    <a:pt x="157" y="1060"/>
                    <a:pt x="151" y="1069"/>
                  </a:cubicBezTo>
                  <a:cubicBezTo>
                    <a:pt x="149" y="1078"/>
                    <a:pt x="135" y="1102"/>
                    <a:pt x="143" y="1108"/>
                  </a:cubicBezTo>
                  <a:cubicBezTo>
                    <a:pt x="151" y="1114"/>
                    <a:pt x="182" y="1103"/>
                    <a:pt x="197" y="1105"/>
                  </a:cubicBezTo>
                  <a:cubicBezTo>
                    <a:pt x="205" y="1110"/>
                    <a:pt x="232" y="1121"/>
                    <a:pt x="232" y="1121"/>
                  </a:cubicBezTo>
                  <a:cubicBezTo>
                    <a:pt x="256" y="1106"/>
                    <a:pt x="291" y="1098"/>
                    <a:pt x="314" y="1096"/>
                  </a:cubicBezTo>
                  <a:cubicBezTo>
                    <a:pt x="335" y="1096"/>
                    <a:pt x="346" y="1121"/>
                    <a:pt x="358" y="1124"/>
                  </a:cubicBezTo>
                  <a:cubicBezTo>
                    <a:pt x="369" y="1126"/>
                    <a:pt x="373" y="1116"/>
                    <a:pt x="382" y="1111"/>
                  </a:cubicBezTo>
                  <a:cubicBezTo>
                    <a:pt x="399" y="1107"/>
                    <a:pt x="400" y="1110"/>
                    <a:pt x="413" y="1097"/>
                  </a:cubicBezTo>
                  <a:cubicBezTo>
                    <a:pt x="416" y="1087"/>
                    <a:pt x="427" y="1057"/>
                    <a:pt x="427" y="1057"/>
                  </a:cubicBezTo>
                  <a:cubicBezTo>
                    <a:pt x="427" y="1042"/>
                    <a:pt x="409" y="1017"/>
                    <a:pt x="409" y="1003"/>
                  </a:cubicBezTo>
                  <a:cubicBezTo>
                    <a:pt x="409" y="989"/>
                    <a:pt x="424" y="979"/>
                    <a:pt x="430" y="974"/>
                  </a:cubicBezTo>
                  <a:cubicBezTo>
                    <a:pt x="436" y="969"/>
                    <a:pt x="440" y="974"/>
                    <a:pt x="448" y="970"/>
                  </a:cubicBezTo>
                  <a:cubicBezTo>
                    <a:pt x="450" y="924"/>
                    <a:pt x="452" y="977"/>
                    <a:pt x="457" y="892"/>
                  </a:cubicBezTo>
                  <a:cubicBezTo>
                    <a:pt x="457" y="865"/>
                    <a:pt x="454" y="867"/>
                    <a:pt x="467" y="850"/>
                  </a:cubicBezTo>
                  <a:cubicBezTo>
                    <a:pt x="523" y="785"/>
                    <a:pt x="486" y="799"/>
                    <a:pt x="494" y="785"/>
                  </a:cubicBezTo>
                  <a:cubicBezTo>
                    <a:pt x="500" y="771"/>
                    <a:pt x="503" y="773"/>
                    <a:pt x="505" y="767"/>
                  </a:cubicBezTo>
                  <a:cubicBezTo>
                    <a:pt x="507" y="761"/>
                    <a:pt x="504" y="770"/>
                    <a:pt x="506" y="749"/>
                  </a:cubicBezTo>
                  <a:cubicBezTo>
                    <a:pt x="501" y="695"/>
                    <a:pt x="484" y="682"/>
                    <a:pt x="515" y="643"/>
                  </a:cubicBezTo>
                  <a:cubicBezTo>
                    <a:pt x="525" y="628"/>
                    <a:pt x="553" y="617"/>
                    <a:pt x="566" y="610"/>
                  </a:cubicBezTo>
                  <a:cubicBezTo>
                    <a:pt x="574" y="606"/>
                    <a:pt x="599" y="602"/>
                    <a:pt x="599" y="602"/>
                  </a:cubicBezTo>
                  <a:cubicBezTo>
                    <a:pt x="601" y="567"/>
                    <a:pt x="623" y="598"/>
                    <a:pt x="604" y="547"/>
                  </a:cubicBezTo>
                  <a:cubicBezTo>
                    <a:pt x="605" y="521"/>
                    <a:pt x="607" y="523"/>
                    <a:pt x="625" y="494"/>
                  </a:cubicBezTo>
                  <a:cubicBezTo>
                    <a:pt x="633" y="493"/>
                    <a:pt x="630" y="489"/>
                    <a:pt x="641" y="479"/>
                  </a:cubicBezTo>
                  <a:cubicBezTo>
                    <a:pt x="652" y="469"/>
                    <a:pt x="677" y="441"/>
                    <a:pt x="689" y="433"/>
                  </a:cubicBezTo>
                  <a:cubicBezTo>
                    <a:pt x="712" y="419"/>
                    <a:pt x="692" y="438"/>
                    <a:pt x="715" y="430"/>
                  </a:cubicBezTo>
                  <a:cubicBezTo>
                    <a:pt x="720" y="410"/>
                    <a:pt x="737" y="412"/>
                    <a:pt x="754" y="401"/>
                  </a:cubicBezTo>
                  <a:cubicBezTo>
                    <a:pt x="778" y="391"/>
                    <a:pt x="768" y="385"/>
                    <a:pt x="799" y="377"/>
                  </a:cubicBezTo>
                  <a:cubicBezTo>
                    <a:pt x="807" y="369"/>
                    <a:pt x="821" y="362"/>
                    <a:pt x="821" y="350"/>
                  </a:cubicBezTo>
                  <a:cubicBezTo>
                    <a:pt x="824" y="340"/>
                    <a:pt x="819" y="324"/>
                    <a:pt x="821" y="310"/>
                  </a:cubicBezTo>
                  <a:cubicBezTo>
                    <a:pt x="823" y="296"/>
                    <a:pt x="834" y="277"/>
                    <a:pt x="832" y="265"/>
                  </a:cubicBezTo>
                  <a:cubicBezTo>
                    <a:pt x="830" y="253"/>
                    <a:pt x="814" y="243"/>
                    <a:pt x="811" y="235"/>
                  </a:cubicBezTo>
                  <a:cubicBezTo>
                    <a:pt x="808" y="227"/>
                    <a:pt x="816" y="224"/>
                    <a:pt x="814" y="217"/>
                  </a:cubicBezTo>
                  <a:cubicBezTo>
                    <a:pt x="812" y="210"/>
                    <a:pt x="804" y="204"/>
                    <a:pt x="796" y="194"/>
                  </a:cubicBezTo>
                  <a:cubicBezTo>
                    <a:pt x="788" y="184"/>
                    <a:pt x="767" y="168"/>
                    <a:pt x="763" y="157"/>
                  </a:cubicBezTo>
                  <a:cubicBezTo>
                    <a:pt x="759" y="146"/>
                    <a:pt x="769" y="138"/>
                    <a:pt x="770" y="128"/>
                  </a:cubicBezTo>
                  <a:cubicBezTo>
                    <a:pt x="771" y="118"/>
                    <a:pt x="780" y="105"/>
                    <a:pt x="770" y="95"/>
                  </a:cubicBezTo>
                  <a:cubicBezTo>
                    <a:pt x="760" y="85"/>
                    <a:pt x="736" y="78"/>
                    <a:pt x="709" y="68"/>
                  </a:cubicBezTo>
                  <a:cubicBezTo>
                    <a:pt x="672" y="67"/>
                    <a:pt x="649" y="25"/>
                    <a:pt x="605" y="37"/>
                  </a:cubicBezTo>
                  <a:cubicBezTo>
                    <a:pt x="593" y="36"/>
                    <a:pt x="578" y="60"/>
                    <a:pt x="566" y="58"/>
                  </a:cubicBezTo>
                  <a:cubicBezTo>
                    <a:pt x="556" y="58"/>
                    <a:pt x="539" y="73"/>
                    <a:pt x="533" y="73"/>
                  </a:cubicBezTo>
                  <a:cubicBezTo>
                    <a:pt x="527" y="73"/>
                    <a:pt x="525" y="68"/>
                    <a:pt x="527" y="58"/>
                  </a:cubicBezTo>
                  <a:cubicBezTo>
                    <a:pt x="529" y="48"/>
                    <a:pt x="548" y="22"/>
                    <a:pt x="547" y="13"/>
                  </a:cubicBezTo>
                  <a:cubicBezTo>
                    <a:pt x="546" y="4"/>
                    <a:pt x="530" y="1"/>
                    <a:pt x="523" y="2"/>
                  </a:cubicBezTo>
                  <a:cubicBezTo>
                    <a:pt x="513" y="0"/>
                    <a:pt x="513" y="18"/>
                    <a:pt x="503" y="17"/>
                  </a:cubicBezTo>
                  <a:cubicBezTo>
                    <a:pt x="494" y="17"/>
                    <a:pt x="495" y="20"/>
                    <a:pt x="481" y="22"/>
                  </a:cubicBezTo>
                  <a:cubicBezTo>
                    <a:pt x="467" y="24"/>
                    <a:pt x="441" y="26"/>
                    <a:pt x="416" y="28"/>
                  </a:cubicBezTo>
                  <a:cubicBezTo>
                    <a:pt x="389" y="55"/>
                    <a:pt x="410" y="28"/>
                    <a:pt x="328" y="34"/>
                  </a:cubicBezTo>
                  <a:cubicBezTo>
                    <a:pt x="314" y="35"/>
                    <a:pt x="301" y="53"/>
                    <a:pt x="301" y="53"/>
                  </a:cubicBezTo>
                  <a:cubicBezTo>
                    <a:pt x="293" y="60"/>
                    <a:pt x="290" y="69"/>
                    <a:pt x="283" y="77"/>
                  </a:cubicBezTo>
                  <a:cubicBezTo>
                    <a:pt x="276" y="85"/>
                    <a:pt x="281" y="92"/>
                    <a:pt x="260" y="104"/>
                  </a:cubicBezTo>
                  <a:cubicBezTo>
                    <a:pt x="242" y="126"/>
                    <a:pt x="185" y="145"/>
                    <a:pt x="158" y="152"/>
                  </a:cubicBezTo>
                  <a:cubicBezTo>
                    <a:pt x="136" y="164"/>
                    <a:pt x="143" y="165"/>
                    <a:pt x="133" y="170"/>
                  </a:cubicBezTo>
                  <a:cubicBezTo>
                    <a:pt x="123" y="175"/>
                    <a:pt x="107" y="180"/>
                    <a:pt x="100" y="185"/>
                  </a:cubicBezTo>
                  <a:cubicBezTo>
                    <a:pt x="91" y="194"/>
                    <a:pt x="99" y="192"/>
                    <a:pt x="92" y="202"/>
                  </a:cubicBezTo>
                  <a:cubicBezTo>
                    <a:pt x="88" y="210"/>
                    <a:pt x="89" y="226"/>
                    <a:pt x="86" y="232"/>
                  </a:cubicBezTo>
                  <a:cubicBezTo>
                    <a:pt x="83" y="238"/>
                    <a:pt x="79" y="233"/>
                    <a:pt x="76" y="238"/>
                  </a:cubicBezTo>
                  <a:cubicBezTo>
                    <a:pt x="75" y="246"/>
                    <a:pt x="70" y="252"/>
                    <a:pt x="68" y="260"/>
                  </a:cubicBezTo>
                  <a:cubicBezTo>
                    <a:pt x="67" y="264"/>
                    <a:pt x="68" y="272"/>
                    <a:pt x="68" y="272"/>
                  </a:cubicBezTo>
                  <a:cubicBezTo>
                    <a:pt x="70" y="288"/>
                    <a:pt x="76" y="293"/>
                    <a:pt x="83" y="308"/>
                  </a:cubicBezTo>
                  <a:cubicBezTo>
                    <a:pt x="87" y="316"/>
                    <a:pt x="75" y="329"/>
                    <a:pt x="79" y="337"/>
                  </a:cubicBezTo>
                  <a:cubicBezTo>
                    <a:pt x="81" y="341"/>
                    <a:pt x="80" y="359"/>
                    <a:pt x="80" y="359"/>
                  </a:cubicBezTo>
                  <a:cubicBezTo>
                    <a:pt x="103" y="412"/>
                    <a:pt x="89" y="400"/>
                    <a:pt x="59" y="436"/>
                  </a:cubicBezTo>
                  <a:cubicBezTo>
                    <a:pt x="48" y="457"/>
                    <a:pt x="42" y="471"/>
                    <a:pt x="35" y="494"/>
                  </a:cubicBezTo>
                  <a:cubicBezTo>
                    <a:pt x="32" y="505"/>
                    <a:pt x="2" y="514"/>
                    <a:pt x="2" y="514"/>
                  </a:cubicBezTo>
                  <a:cubicBezTo>
                    <a:pt x="0" y="524"/>
                    <a:pt x="5" y="544"/>
                    <a:pt x="7" y="554"/>
                  </a:cubicBezTo>
                  <a:cubicBezTo>
                    <a:pt x="9" y="564"/>
                    <a:pt x="12" y="573"/>
                    <a:pt x="16" y="577"/>
                  </a:cubicBezTo>
                  <a:cubicBezTo>
                    <a:pt x="20" y="581"/>
                    <a:pt x="25" y="579"/>
                    <a:pt x="29" y="580"/>
                  </a:cubicBezTo>
                  <a:cubicBezTo>
                    <a:pt x="33" y="581"/>
                    <a:pt x="37" y="579"/>
                    <a:pt x="40" y="581"/>
                  </a:cubicBezTo>
                  <a:cubicBezTo>
                    <a:pt x="43" y="583"/>
                    <a:pt x="46" y="585"/>
                    <a:pt x="49" y="589"/>
                  </a:cubicBezTo>
                  <a:cubicBezTo>
                    <a:pt x="52" y="593"/>
                    <a:pt x="56" y="595"/>
                    <a:pt x="55" y="605"/>
                  </a:cubicBezTo>
                  <a:cubicBezTo>
                    <a:pt x="56" y="619"/>
                    <a:pt x="39" y="634"/>
                    <a:pt x="44" y="647"/>
                  </a:cubicBezTo>
                  <a:cubicBezTo>
                    <a:pt x="48" y="657"/>
                    <a:pt x="60" y="698"/>
                    <a:pt x="68" y="709"/>
                  </a:cubicBezTo>
                  <a:cubicBezTo>
                    <a:pt x="83" y="724"/>
                    <a:pt x="98" y="721"/>
                    <a:pt x="104" y="727"/>
                  </a:cubicBezTo>
                  <a:cubicBezTo>
                    <a:pt x="110" y="733"/>
                    <a:pt x="109" y="736"/>
                    <a:pt x="107" y="743"/>
                  </a:cubicBezTo>
                  <a:cubicBezTo>
                    <a:pt x="110" y="757"/>
                    <a:pt x="99" y="761"/>
                    <a:pt x="94" y="767"/>
                  </a:cubicBezTo>
                  <a:cubicBezTo>
                    <a:pt x="89" y="773"/>
                    <a:pt x="76" y="776"/>
                    <a:pt x="76" y="782"/>
                  </a:cubicBezTo>
                  <a:cubicBezTo>
                    <a:pt x="73" y="793"/>
                    <a:pt x="88" y="797"/>
                    <a:pt x="94" y="806"/>
                  </a:cubicBezTo>
                  <a:cubicBezTo>
                    <a:pt x="100" y="810"/>
                    <a:pt x="112" y="804"/>
                    <a:pt x="115" y="809"/>
                  </a:cubicBezTo>
                  <a:cubicBezTo>
                    <a:pt x="118" y="814"/>
                    <a:pt x="114" y="827"/>
                    <a:pt x="110" y="835"/>
                  </a:cubicBezTo>
                  <a:cubicBezTo>
                    <a:pt x="106" y="850"/>
                    <a:pt x="100" y="844"/>
                    <a:pt x="89" y="857"/>
                  </a:cubicBezTo>
                  <a:cubicBezTo>
                    <a:pt x="83" y="864"/>
                    <a:pt x="68" y="869"/>
                    <a:pt x="65" y="877"/>
                  </a:cubicBezTo>
                  <a:cubicBezTo>
                    <a:pt x="62" y="885"/>
                    <a:pt x="66" y="898"/>
                    <a:pt x="68" y="908"/>
                  </a:cubicBezTo>
                  <a:cubicBezTo>
                    <a:pt x="70" y="918"/>
                    <a:pt x="78" y="929"/>
                    <a:pt x="79" y="937"/>
                  </a:cubicBezTo>
                  <a:cubicBezTo>
                    <a:pt x="80" y="945"/>
                    <a:pt x="75" y="952"/>
                    <a:pt x="74" y="956"/>
                  </a:cubicBezTo>
                  <a:close/>
                </a:path>
              </a:pathLst>
            </a:custGeom>
            <a:solidFill>
              <a:srgbClr val="6666FF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9" name="Text Box 11"/>
            <p:cNvSpPr txBox="1">
              <a:spLocks noChangeArrowheads="1"/>
            </p:cNvSpPr>
            <p:nvPr/>
          </p:nvSpPr>
          <p:spPr bwMode="auto">
            <a:xfrm>
              <a:off x="4391" y="2371"/>
              <a:ext cx="346" cy="653"/>
            </a:xfrm>
            <a:prstGeom prst="rect">
              <a:avLst/>
            </a:prstGeom>
            <a:solidFill>
              <a:srgbClr val="6666FF"/>
            </a:solidFill>
            <a:ln w="9525">
              <a:noFill/>
              <a:miter lim="800000"/>
            </a:ln>
            <a:effectLst/>
          </p:spPr>
          <p:txBody>
            <a:bodyPr vert="eaVert"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江   西</a:t>
              </a:r>
              <a:endParaRPr kumimoji="1" lang="zh-CN" altLang="en-US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5076825" y="4051300"/>
            <a:ext cx="1751013" cy="1724025"/>
            <a:chOff x="3303" y="2208"/>
            <a:chExt cx="969" cy="1086"/>
          </a:xfrm>
        </p:grpSpPr>
        <p:sp>
          <p:nvSpPr>
            <p:cNvPr id="37933" name="Freeform 13"/>
            <p:cNvSpPr/>
            <p:nvPr/>
          </p:nvSpPr>
          <p:spPr bwMode="auto">
            <a:xfrm>
              <a:off x="3303" y="2208"/>
              <a:ext cx="969" cy="1086"/>
            </a:xfrm>
            <a:custGeom>
              <a:gdLst>
                <a:gd name="T0" fmla="*/ 96 w 969"/>
                <a:gd name="T1" fmla="*/ 361 h 1086"/>
                <a:gd name="T2" fmla="*/ 99 w 969"/>
                <a:gd name="T3" fmla="*/ 432 h 1086"/>
                <a:gd name="T4" fmla="*/ 89 w 969"/>
                <a:gd name="T5" fmla="*/ 520 h 1086"/>
                <a:gd name="T6" fmla="*/ 15 w 969"/>
                <a:gd name="T7" fmla="*/ 564 h 1086"/>
                <a:gd name="T8" fmla="*/ 9 w 969"/>
                <a:gd name="T9" fmla="*/ 604 h 1086"/>
                <a:gd name="T10" fmla="*/ 87 w 969"/>
                <a:gd name="T11" fmla="*/ 616 h 1086"/>
                <a:gd name="T12" fmla="*/ 101 w 969"/>
                <a:gd name="T13" fmla="*/ 690 h 1086"/>
                <a:gd name="T14" fmla="*/ 113 w 969"/>
                <a:gd name="T15" fmla="*/ 763 h 1086"/>
                <a:gd name="T16" fmla="*/ 144 w 969"/>
                <a:gd name="T17" fmla="*/ 792 h 1086"/>
                <a:gd name="T18" fmla="*/ 174 w 969"/>
                <a:gd name="T19" fmla="*/ 850 h 1086"/>
                <a:gd name="T20" fmla="*/ 216 w 969"/>
                <a:gd name="T21" fmla="*/ 793 h 1086"/>
                <a:gd name="T22" fmla="*/ 290 w 969"/>
                <a:gd name="T23" fmla="*/ 795 h 1086"/>
                <a:gd name="T24" fmla="*/ 345 w 969"/>
                <a:gd name="T25" fmla="*/ 792 h 1086"/>
                <a:gd name="T26" fmla="*/ 387 w 969"/>
                <a:gd name="T27" fmla="*/ 778 h 1086"/>
                <a:gd name="T28" fmla="*/ 419 w 969"/>
                <a:gd name="T29" fmla="*/ 751 h 1086"/>
                <a:gd name="T30" fmla="*/ 449 w 969"/>
                <a:gd name="T31" fmla="*/ 810 h 1086"/>
                <a:gd name="T32" fmla="*/ 445 w 969"/>
                <a:gd name="T33" fmla="*/ 858 h 1086"/>
                <a:gd name="T34" fmla="*/ 449 w 969"/>
                <a:gd name="T35" fmla="*/ 890 h 1086"/>
                <a:gd name="T36" fmla="*/ 395 w 969"/>
                <a:gd name="T37" fmla="*/ 1006 h 1086"/>
                <a:gd name="T38" fmla="*/ 477 w 969"/>
                <a:gd name="T39" fmla="*/ 1006 h 1086"/>
                <a:gd name="T40" fmla="*/ 486 w 969"/>
                <a:gd name="T41" fmla="*/ 1063 h 1086"/>
                <a:gd name="T42" fmla="*/ 528 w 969"/>
                <a:gd name="T43" fmla="*/ 1084 h 1086"/>
                <a:gd name="T44" fmla="*/ 576 w 969"/>
                <a:gd name="T45" fmla="*/ 1068 h 1086"/>
                <a:gd name="T46" fmla="*/ 608 w 969"/>
                <a:gd name="T47" fmla="*/ 1026 h 1086"/>
                <a:gd name="T48" fmla="*/ 662 w 969"/>
                <a:gd name="T49" fmla="*/ 1006 h 1086"/>
                <a:gd name="T50" fmla="*/ 726 w 969"/>
                <a:gd name="T51" fmla="*/ 1041 h 1086"/>
                <a:gd name="T52" fmla="*/ 747 w 969"/>
                <a:gd name="T53" fmla="*/ 984 h 1086"/>
                <a:gd name="T54" fmla="*/ 833 w 969"/>
                <a:gd name="T55" fmla="*/ 946 h 1086"/>
                <a:gd name="T56" fmla="*/ 890 w 969"/>
                <a:gd name="T57" fmla="*/ 937 h 1086"/>
                <a:gd name="T58" fmla="*/ 929 w 969"/>
                <a:gd name="T59" fmla="*/ 878 h 1086"/>
                <a:gd name="T60" fmla="*/ 968 w 969"/>
                <a:gd name="T61" fmla="*/ 790 h 1086"/>
                <a:gd name="T62" fmla="*/ 957 w 969"/>
                <a:gd name="T63" fmla="*/ 729 h 1086"/>
                <a:gd name="T64" fmla="*/ 953 w 969"/>
                <a:gd name="T65" fmla="*/ 680 h 1086"/>
                <a:gd name="T66" fmla="*/ 905 w 969"/>
                <a:gd name="T67" fmla="*/ 614 h 1086"/>
                <a:gd name="T68" fmla="*/ 907 w 969"/>
                <a:gd name="T69" fmla="*/ 546 h 1086"/>
                <a:gd name="T70" fmla="*/ 865 w 969"/>
                <a:gd name="T71" fmla="*/ 518 h 1086"/>
                <a:gd name="T72" fmla="*/ 893 w 969"/>
                <a:gd name="T73" fmla="*/ 445 h 1086"/>
                <a:gd name="T74" fmla="*/ 941 w 969"/>
                <a:gd name="T75" fmla="*/ 370 h 1086"/>
                <a:gd name="T76" fmla="*/ 941 w 969"/>
                <a:gd name="T77" fmla="*/ 330 h 1086"/>
                <a:gd name="T78" fmla="*/ 929 w 969"/>
                <a:gd name="T79" fmla="*/ 250 h 1086"/>
                <a:gd name="T80" fmla="*/ 936 w 969"/>
                <a:gd name="T81" fmla="*/ 205 h 1086"/>
                <a:gd name="T82" fmla="*/ 897 w 969"/>
                <a:gd name="T83" fmla="*/ 193 h 1086"/>
                <a:gd name="T84" fmla="*/ 843 w 969"/>
                <a:gd name="T85" fmla="*/ 169 h 1086"/>
                <a:gd name="T86" fmla="*/ 780 w 969"/>
                <a:gd name="T87" fmla="*/ 94 h 1086"/>
                <a:gd name="T88" fmla="*/ 642 w 969"/>
                <a:gd name="T89" fmla="*/ 94 h 1086"/>
                <a:gd name="T90" fmla="*/ 597 w 969"/>
                <a:gd name="T91" fmla="*/ 96 h 1086"/>
                <a:gd name="T92" fmla="*/ 525 w 969"/>
                <a:gd name="T93" fmla="*/ 88 h 1086"/>
                <a:gd name="T94" fmla="*/ 417 w 969"/>
                <a:gd name="T95" fmla="*/ 18 h 1086"/>
                <a:gd name="T96" fmla="*/ 380 w 969"/>
                <a:gd name="T97" fmla="*/ 1 h 1086"/>
                <a:gd name="T98" fmla="*/ 317 w 969"/>
                <a:gd name="T99" fmla="*/ 9 h 1086"/>
                <a:gd name="T100" fmla="*/ 315 w 969"/>
                <a:gd name="T101" fmla="*/ 66 h 1086"/>
                <a:gd name="T102" fmla="*/ 277 w 969"/>
                <a:gd name="T103" fmla="*/ 82 h 1086"/>
                <a:gd name="T104" fmla="*/ 239 w 969"/>
                <a:gd name="T105" fmla="*/ 84 h 1086"/>
                <a:gd name="T106" fmla="*/ 219 w 969"/>
                <a:gd name="T107" fmla="*/ 86 h 1086"/>
                <a:gd name="T108" fmla="*/ 161 w 969"/>
                <a:gd name="T109" fmla="*/ 100 h 1086"/>
                <a:gd name="T110" fmla="*/ 79 w 969"/>
                <a:gd name="T111" fmla="*/ 132 h 1086"/>
                <a:gd name="T112" fmla="*/ 73 w 969"/>
                <a:gd name="T113" fmla="*/ 190 h 1086"/>
                <a:gd name="T114" fmla="*/ 95 w 969"/>
                <a:gd name="T115" fmla="*/ 310 h 1086"/>
                <a:gd name="T116" fmla="*/ 90 w 969"/>
                <a:gd name="T117" fmla="*/ 334 h 108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69"/>
                <a:gd name="T178" fmla="*/ 0 h 1086"/>
                <a:gd name="T179" fmla="*/ 969 w 969"/>
                <a:gd name="T180" fmla="*/ 1086 h 1086"/>
              </a:gdLst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69" h="1086">
                  <a:moveTo>
                    <a:pt x="87" y="340"/>
                  </a:moveTo>
                  <a:cubicBezTo>
                    <a:pt x="91" y="351"/>
                    <a:pt x="89" y="351"/>
                    <a:pt x="96" y="361"/>
                  </a:cubicBezTo>
                  <a:cubicBezTo>
                    <a:pt x="99" y="369"/>
                    <a:pt x="99" y="380"/>
                    <a:pt x="99" y="392"/>
                  </a:cubicBezTo>
                  <a:cubicBezTo>
                    <a:pt x="99" y="404"/>
                    <a:pt x="96" y="417"/>
                    <a:pt x="99" y="432"/>
                  </a:cubicBezTo>
                  <a:cubicBezTo>
                    <a:pt x="100" y="445"/>
                    <a:pt x="113" y="469"/>
                    <a:pt x="117" y="482"/>
                  </a:cubicBezTo>
                  <a:cubicBezTo>
                    <a:pt x="116" y="489"/>
                    <a:pt x="93" y="514"/>
                    <a:pt x="89" y="520"/>
                  </a:cubicBezTo>
                  <a:cubicBezTo>
                    <a:pt x="82" y="532"/>
                    <a:pt x="75" y="516"/>
                    <a:pt x="61" y="532"/>
                  </a:cubicBezTo>
                  <a:cubicBezTo>
                    <a:pt x="42" y="538"/>
                    <a:pt x="29" y="550"/>
                    <a:pt x="15" y="564"/>
                  </a:cubicBezTo>
                  <a:cubicBezTo>
                    <a:pt x="3" y="576"/>
                    <a:pt x="7" y="575"/>
                    <a:pt x="1" y="592"/>
                  </a:cubicBezTo>
                  <a:cubicBezTo>
                    <a:pt x="0" y="595"/>
                    <a:pt x="9" y="604"/>
                    <a:pt x="9" y="604"/>
                  </a:cubicBezTo>
                  <a:cubicBezTo>
                    <a:pt x="13" y="618"/>
                    <a:pt x="21" y="611"/>
                    <a:pt x="35" y="616"/>
                  </a:cubicBezTo>
                  <a:cubicBezTo>
                    <a:pt x="49" y="617"/>
                    <a:pt x="74" y="614"/>
                    <a:pt x="87" y="616"/>
                  </a:cubicBezTo>
                  <a:cubicBezTo>
                    <a:pt x="99" y="619"/>
                    <a:pt x="107" y="622"/>
                    <a:pt x="109" y="634"/>
                  </a:cubicBezTo>
                  <a:cubicBezTo>
                    <a:pt x="97" y="652"/>
                    <a:pt x="103" y="674"/>
                    <a:pt x="101" y="690"/>
                  </a:cubicBezTo>
                  <a:cubicBezTo>
                    <a:pt x="97" y="707"/>
                    <a:pt x="83" y="724"/>
                    <a:pt x="85" y="736"/>
                  </a:cubicBezTo>
                  <a:cubicBezTo>
                    <a:pt x="89" y="758"/>
                    <a:pt x="91" y="748"/>
                    <a:pt x="113" y="763"/>
                  </a:cubicBezTo>
                  <a:cubicBezTo>
                    <a:pt x="116" y="765"/>
                    <a:pt x="123" y="763"/>
                    <a:pt x="123" y="763"/>
                  </a:cubicBezTo>
                  <a:cubicBezTo>
                    <a:pt x="127" y="770"/>
                    <a:pt x="138" y="778"/>
                    <a:pt x="144" y="792"/>
                  </a:cubicBezTo>
                  <a:cubicBezTo>
                    <a:pt x="150" y="806"/>
                    <a:pt x="151" y="839"/>
                    <a:pt x="156" y="849"/>
                  </a:cubicBezTo>
                  <a:cubicBezTo>
                    <a:pt x="161" y="859"/>
                    <a:pt x="165" y="852"/>
                    <a:pt x="174" y="850"/>
                  </a:cubicBezTo>
                  <a:cubicBezTo>
                    <a:pt x="202" y="846"/>
                    <a:pt x="186" y="840"/>
                    <a:pt x="210" y="834"/>
                  </a:cubicBezTo>
                  <a:cubicBezTo>
                    <a:pt x="211" y="824"/>
                    <a:pt x="213" y="802"/>
                    <a:pt x="216" y="793"/>
                  </a:cubicBezTo>
                  <a:cubicBezTo>
                    <a:pt x="220" y="782"/>
                    <a:pt x="252" y="803"/>
                    <a:pt x="263" y="807"/>
                  </a:cubicBezTo>
                  <a:cubicBezTo>
                    <a:pt x="274" y="803"/>
                    <a:pt x="290" y="795"/>
                    <a:pt x="290" y="795"/>
                  </a:cubicBezTo>
                  <a:cubicBezTo>
                    <a:pt x="301" y="778"/>
                    <a:pt x="325" y="790"/>
                    <a:pt x="342" y="796"/>
                  </a:cubicBezTo>
                  <a:cubicBezTo>
                    <a:pt x="353" y="795"/>
                    <a:pt x="334" y="794"/>
                    <a:pt x="345" y="792"/>
                  </a:cubicBezTo>
                  <a:cubicBezTo>
                    <a:pt x="352" y="791"/>
                    <a:pt x="359" y="789"/>
                    <a:pt x="366" y="787"/>
                  </a:cubicBezTo>
                  <a:cubicBezTo>
                    <a:pt x="373" y="785"/>
                    <a:pt x="382" y="782"/>
                    <a:pt x="387" y="778"/>
                  </a:cubicBezTo>
                  <a:cubicBezTo>
                    <a:pt x="393" y="775"/>
                    <a:pt x="389" y="763"/>
                    <a:pt x="396" y="762"/>
                  </a:cubicBezTo>
                  <a:cubicBezTo>
                    <a:pt x="404" y="760"/>
                    <a:pt x="409" y="750"/>
                    <a:pt x="419" y="751"/>
                  </a:cubicBezTo>
                  <a:cubicBezTo>
                    <a:pt x="429" y="752"/>
                    <a:pt x="450" y="761"/>
                    <a:pt x="455" y="771"/>
                  </a:cubicBezTo>
                  <a:cubicBezTo>
                    <a:pt x="461" y="774"/>
                    <a:pt x="449" y="799"/>
                    <a:pt x="449" y="810"/>
                  </a:cubicBezTo>
                  <a:cubicBezTo>
                    <a:pt x="449" y="821"/>
                    <a:pt x="457" y="827"/>
                    <a:pt x="456" y="835"/>
                  </a:cubicBezTo>
                  <a:cubicBezTo>
                    <a:pt x="457" y="840"/>
                    <a:pt x="446" y="853"/>
                    <a:pt x="445" y="858"/>
                  </a:cubicBezTo>
                  <a:cubicBezTo>
                    <a:pt x="444" y="863"/>
                    <a:pt x="449" y="862"/>
                    <a:pt x="450" y="867"/>
                  </a:cubicBezTo>
                  <a:cubicBezTo>
                    <a:pt x="451" y="872"/>
                    <a:pt x="454" y="879"/>
                    <a:pt x="449" y="890"/>
                  </a:cubicBezTo>
                  <a:cubicBezTo>
                    <a:pt x="444" y="901"/>
                    <a:pt x="430" y="915"/>
                    <a:pt x="421" y="934"/>
                  </a:cubicBezTo>
                  <a:cubicBezTo>
                    <a:pt x="407" y="961"/>
                    <a:pt x="403" y="976"/>
                    <a:pt x="395" y="1006"/>
                  </a:cubicBezTo>
                  <a:cubicBezTo>
                    <a:pt x="392" y="1038"/>
                    <a:pt x="389" y="1046"/>
                    <a:pt x="431" y="1040"/>
                  </a:cubicBezTo>
                  <a:cubicBezTo>
                    <a:pt x="452" y="1033"/>
                    <a:pt x="456" y="1013"/>
                    <a:pt x="477" y="1006"/>
                  </a:cubicBezTo>
                  <a:cubicBezTo>
                    <a:pt x="484" y="1004"/>
                    <a:pt x="476" y="1041"/>
                    <a:pt x="477" y="1050"/>
                  </a:cubicBezTo>
                  <a:cubicBezTo>
                    <a:pt x="478" y="1059"/>
                    <a:pt x="483" y="1058"/>
                    <a:pt x="486" y="1063"/>
                  </a:cubicBezTo>
                  <a:cubicBezTo>
                    <a:pt x="491" y="1074"/>
                    <a:pt x="490" y="1078"/>
                    <a:pt x="497" y="1081"/>
                  </a:cubicBezTo>
                  <a:cubicBezTo>
                    <a:pt x="504" y="1084"/>
                    <a:pt x="518" y="1086"/>
                    <a:pt x="528" y="1084"/>
                  </a:cubicBezTo>
                  <a:cubicBezTo>
                    <a:pt x="548" y="1079"/>
                    <a:pt x="547" y="1085"/>
                    <a:pt x="557" y="1072"/>
                  </a:cubicBezTo>
                  <a:cubicBezTo>
                    <a:pt x="565" y="1069"/>
                    <a:pt x="570" y="1069"/>
                    <a:pt x="576" y="1068"/>
                  </a:cubicBezTo>
                  <a:cubicBezTo>
                    <a:pt x="582" y="1067"/>
                    <a:pt x="586" y="1072"/>
                    <a:pt x="591" y="1065"/>
                  </a:cubicBezTo>
                  <a:cubicBezTo>
                    <a:pt x="596" y="1050"/>
                    <a:pt x="600" y="1036"/>
                    <a:pt x="608" y="1026"/>
                  </a:cubicBezTo>
                  <a:cubicBezTo>
                    <a:pt x="612" y="1014"/>
                    <a:pt x="612" y="1009"/>
                    <a:pt x="624" y="1005"/>
                  </a:cubicBezTo>
                  <a:cubicBezTo>
                    <a:pt x="638" y="1006"/>
                    <a:pt x="636" y="963"/>
                    <a:pt x="662" y="1006"/>
                  </a:cubicBezTo>
                  <a:cubicBezTo>
                    <a:pt x="675" y="1024"/>
                    <a:pt x="678" y="1006"/>
                    <a:pt x="689" y="1017"/>
                  </a:cubicBezTo>
                  <a:cubicBezTo>
                    <a:pt x="701" y="1038"/>
                    <a:pt x="707" y="1038"/>
                    <a:pt x="726" y="1041"/>
                  </a:cubicBezTo>
                  <a:cubicBezTo>
                    <a:pt x="752" y="1044"/>
                    <a:pt x="744" y="1024"/>
                    <a:pt x="747" y="1015"/>
                  </a:cubicBezTo>
                  <a:cubicBezTo>
                    <a:pt x="750" y="1006"/>
                    <a:pt x="743" y="994"/>
                    <a:pt x="747" y="984"/>
                  </a:cubicBezTo>
                  <a:cubicBezTo>
                    <a:pt x="752" y="960"/>
                    <a:pt x="756" y="958"/>
                    <a:pt x="770" y="952"/>
                  </a:cubicBezTo>
                  <a:cubicBezTo>
                    <a:pt x="784" y="946"/>
                    <a:pt x="817" y="950"/>
                    <a:pt x="833" y="946"/>
                  </a:cubicBezTo>
                  <a:cubicBezTo>
                    <a:pt x="849" y="942"/>
                    <a:pt x="858" y="926"/>
                    <a:pt x="867" y="925"/>
                  </a:cubicBezTo>
                  <a:cubicBezTo>
                    <a:pt x="876" y="924"/>
                    <a:pt x="882" y="935"/>
                    <a:pt x="890" y="937"/>
                  </a:cubicBezTo>
                  <a:cubicBezTo>
                    <a:pt x="898" y="939"/>
                    <a:pt x="908" y="946"/>
                    <a:pt x="914" y="936"/>
                  </a:cubicBezTo>
                  <a:cubicBezTo>
                    <a:pt x="938" y="915"/>
                    <a:pt x="940" y="901"/>
                    <a:pt x="929" y="878"/>
                  </a:cubicBezTo>
                  <a:cubicBezTo>
                    <a:pt x="930" y="869"/>
                    <a:pt x="909" y="853"/>
                    <a:pt x="920" y="844"/>
                  </a:cubicBezTo>
                  <a:cubicBezTo>
                    <a:pt x="940" y="828"/>
                    <a:pt x="956" y="820"/>
                    <a:pt x="968" y="790"/>
                  </a:cubicBezTo>
                  <a:cubicBezTo>
                    <a:pt x="962" y="767"/>
                    <a:pt x="969" y="762"/>
                    <a:pt x="939" y="756"/>
                  </a:cubicBezTo>
                  <a:cubicBezTo>
                    <a:pt x="946" y="746"/>
                    <a:pt x="947" y="736"/>
                    <a:pt x="957" y="729"/>
                  </a:cubicBezTo>
                  <a:cubicBezTo>
                    <a:pt x="959" y="722"/>
                    <a:pt x="961" y="701"/>
                    <a:pt x="953" y="696"/>
                  </a:cubicBezTo>
                  <a:cubicBezTo>
                    <a:pt x="943" y="689"/>
                    <a:pt x="953" y="680"/>
                    <a:pt x="953" y="680"/>
                  </a:cubicBezTo>
                  <a:cubicBezTo>
                    <a:pt x="947" y="670"/>
                    <a:pt x="925" y="667"/>
                    <a:pt x="921" y="656"/>
                  </a:cubicBezTo>
                  <a:cubicBezTo>
                    <a:pt x="918" y="644"/>
                    <a:pt x="907" y="628"/>
                    <a:pt x="905" y="614"/>
                  </a:cubicBezTo>
                  <a:cubicBezTo>
                    <a:pt x="903" y="600"/>
                    <a:pt x="906" y="585"/>
                    <a:pt x="906" y="574"/>
                  </a:cubicBezTo>
                  <a:cubicBezTo>
                    <a:pt x="904" y="558"/>
                    <a:pt x="909" y="552"/>
                    <a:pt x="907" y="546"/>
                  </a:cubicBezTo>
                  <a:cubicBezTo>
                    <a:pt x="905" y="540"/>
                    <a:pt x="898" y="543"/>
                    <a:pt x="891" y="538"/>
                  </a:cubicBezTo>
                  <a:cubicBezTo>
                    <a:pt x="884" y="533"/>
                    <a:pt x="869" y="529"/>
                    <a:pt x="865" y="518"/>
                  </a:cubicBezTo>
                  <a:cubicBezTo>
                    <a:pt x="862" y="505"/>
                    <a:pt x="853" y="483"/>
                    <a:pt x="864" y="474"/>
                  </a:cubicBezTo>
                  <a:cubicBezTo>
                    <a:pt x="884" y="475"/>
                    <a:pt x="886" y="467"/>
                    <a:pt x="893" y="445"/>
                  </a:cubicBezTo>
                  <a:cubicBezTo>
                    <a:pt x="898" y="430"/>
                    <a:pt x="913" y="405"/>
                    <a:pt x="924" y="394"/>
                  </a:cubicBezTo>
                  <a:cubicBezTo>
                    <a:pt x="929" y="382"/>
                    <a:pt x="940" y="381"/>
                    <a:pt x="941" y="370"/>
                  </a:cubicBezTo>
                  <a:cubicBezTo>
                    <a:pt x="945" y="362"/>
                    <a:pt x="947" y="355"/>
                    <a:pt x="947" y="348"/>
                  </a:cubicBezTo>
                  <a:cubicBezTo>
                    <a:pt x="947" y="341"/>
                    <a:pt x="943" y="344"/>
                    <a:pt x="941" y="330"/>
                  </a:cubicBezTo>
                  <a:cubicBezTo>
                    <a:pt x="939" y="316"/>
                    <a:pt x="939" y="275"/>
                    <a:pt x="937" y="262"/>
                  </a:cubicBezTo>
                  <a:cubicBezTo>
                    <a:pt x="933" y="249"/>
                    <a:pt x="933" y="264"/>
                    <a:pt x="929" y="250"/>
                  </a:cubicBezTo>
                  <a:cubicBezTo>
                    <a:pt x="927" y="244"/>
                    <a:pt x="921" y="226"/>
                    <a:pt x="921" y="226"/>
                  </a:cubicBezTo>
                  <a:cubicBezTo>
                    <a:pt x="925" y="213"/>
                    <a:pt x="925" y="212"/>
                    <a:pt x="936" y="205"/>
                  </a:cubicBezTo>
                  <a:cubicBezTo>
                    <a:pt x="937" y="198"/>
                    <a:pt x="937" y="180"/>
                    <a:pt x="931" y="178"/>
                  </a:cubicBezTo>
                  <a:cubicBezTo>
                    <a:pt x="925" y="176"/>
                    <a:pt x="910" y="192"/>
                    <a:pt x="897" y="193"/>
                  </a:cubicBezTo>
                  <a:cubicBezTo>
                    <a:pt x="883" y="192"/>
                    <a:pt x="865" y="197"/>
                    <a:pt x="855" y="187"/>
                  </a:cubicBezTo>
                  <a:cubicBezTo>
                    <a:pt x="850" y="182"/>
                    <a:pt x="843" y="169"/>
                    <a:pt x="843" y="169"/>
                  </a:cubicBezTo>
                  <a:cubicBezTo>
                    <a:pt x="835" y="136"/>
                    <a:pt x="845" y="126"/>
                    <a:pt x="819" y="106"/>
                  </a:cubicBezTo>
                  <a:cubicBezTo>
                    <a:pt x="821" y="76"/>
                    <a:pt x="798" y="89"/>
                    <a:pt x="780" y="94"/>
                  </a:cubicBezTo>
                  <a:cubicBezTo>
                    <a:pt x="750" y="91"/>
                    <a:pt x="744" y="76"/>
                    <a:pt x="705" y="88"/>
                  </a:cubicBezTo>
                  <a:cubicBezTo>
                    <a:pt x="674" y="92"/>
                    <a:pt x="667" y="83"/>
                    <a:pt x="642" y="94"/>
                  </a:cubicBezTo>
                  <a:cubicBezTo>
                    <a:pt x="633" y="98"/>
                    <a:pt x="615" y="103"/>
                    <a:pt x="615" y="103"/>
                  </a:cubicBezTo>
                  <a:cubicBezTo>
                    <a:pt x="607" y="104"/>
                    <a:pt x="603" y="98"/>
                    <a:pt x="597" y="96"/>
                  </a:cubicBezTo>
                  <a:cubicBezTo>
                    <a:pt x="592" y="97"/>
                    <a:pt x="599" y="111"/>
                    <a:pt x="587" y="110"/>
                  </a:cubicBezTo>
                  <a:cubicBezTo>
                    <a:pt x="575" y="109"/>
                    <a:pt x="544" y="100"/>
                    <a:pt x="525" y="88"/>
                  </a:cubicBezTo>
                  <a:cubicBezTo>
                    <a:pt x="507" y="62"/>
                    <a:pt x="483" y="37"/>
                    <a:pt x="471" y="36"/>
                  </a:cubicBezTo>
                  <a:cubicBezTo>
                    <a:pt x="439" y="28"/>
                    <a:pt x="439" y="19"/>
                    <a:pt x="417" y="18"/>
                  </a:cubicBezTo>
                  <a:cubicBezTo>
                    <a:pt x="405" y="18"/>
                    <a:pt x="409" y="15"/>
                    <a:pt x="403" y="12"/>
                  </a:cubicBezTo>
                  <a:cubicBezTo>
                    <a:pt x="397" y="9"/>
                    <a:pt x="389" y="2"/>
                    <a:pt x="380" y="1"/>
                  </a:cubicBezTo>
                  <a:cubicBezTo>
                    <a:pt x="371" y="0"/>
                    <a:pt x="361" y="8"/>
                    <a:pt x="351" y="9"/>
                  </a:cubicBezTo>
                  <a:cubicBezTo>
                    <a:pt x="330" y="13"/>
                    <a:pt x="340" y="1"/>
                    <a:pt x="317" y="9"/>
                  </a:cubicBezTo>
                  <a:cubicBezTo>
                    <a:pt x="309" y="11"/>
                    <a:pt x="301" y="17"/>
                    <a:pt x="302" y="27"/>
                  </a:cubicBezTo>
                  <a:cubicBezTo>
                    <a:pt x="302" y="36"/>
                    <a:pt x="314" y="59"/>
                    <a:pt x="315" y="66"/>
                  </a:cubicBezTo>
                  <a:cubicBezTo>
                    <a:pt x="307" y="75"/>
                    <a:pt x="313" y="67"/>
                    <a:pt x="307" y="70"/>
                  </a:cubicBezTo>
                  <a:cubicBezTo>
                    <a:pt x="301" y="73"/>
                    <a:pt x="285" y="80"/>
                    <a:pt x="277" y="82"/>
                  </a:cubicBezTo>
                  <a:cubicBezTo>
                    <a:pt x="269" y="84"/>
                    <a:pt x="265" y="80"/>
                    <a:pt x="259" y="80"/>
                  </a:cubicBezTo>
                  <a:cubicBezTo>
                    <a:pt x="253" y="80"/>
                    <a:pt x="244" y="84"/>
                    <a:pt x="239" y="84"/>
                  </a:cubicBezTo>
                  <a:cubicBezTo>
                    <a:pt x="234" y="84"/>
                    <a:pt x="232" y="82"/>
                    <a:pt x="229" y="82"/>
                  </a:cubicBezTo>
                  <a:cubicBezTo>
                    <a:pt x="226" y="82"/>
                    <a:pt x="225" y="84"/>
                    <a:pt x="219" y="86"/>
                  </a:cubicBezTo>
                  <a:cubicBezTo>
                    <a:pt x="213" y="88"/>
                    <a:pt x="201" y="94"/>
                    <a:pt x="191" y="96"/>
                  </a:cubicBezTo>
                  <a:cubicBezTo>
                    <a:pt x="182" y="98"/>
                    <a:pt x="173" y="98"/>
                    <a:pt x="161" y="100"/>
                  </a:cubicBezTo>
                  <a:cubicBezTo>
                    <a:pt x="148" y="103"/>
                    <a:pt x="125" y="107"/>
                    <a:pt x="111" y="112"/>
                  </a:cubicBezTo>
                  <a:cubicBezTo>
                    <a:pt x="95" y="118"/>
                    <a:pt x="84" y="125"/>
                    <a:pt x="79" y="132"/>
                  </a:cubicBezTo>
                  <a:cubicBezTo>
                    <a:pt x="74" y="139"/>
                    <a:pt x="79" y="146"/>
                    <a:pt x="78" y="156"/>
                  </a:cubicBezTo>
                  <a:cubicBezTo>
                    <a:pt x="69" y="170"/>
                    <a:pt x="71" y="178"/>
                    <a:pt x="73" y="190"/>
                  </a:cubicBezTo>
                  <a:cubicBezTo>
                    <a:pt x="75" y="202"/>
                    <a:pt x="86" y="206"/>
                    <a:pt x="90" y="226"/>
                  </a:cubicBezTo>
                  <a:cubicBezTo>
                    <a:pt x="93" y="248"/>
                    <a:pt x="93" y="295"/>
                    <a:pt x="95" y="310"/>
                  </a:cubicBezTo>
                  <a:cubicBezTo>
                    <a:pt x="97" y="325"/>
                    <a:pt x="102" y="315"/>
                    <a:pt x="101" y="319"/>
                  </a:cubicBezTo>
                  <a:cubicBezTo>
                    <a:pt x="100" y="323"/>
                    <a:pt x="92" y="330"/>
                    <a:pt x="90" y="334"/>
                  </a:cubicBezTo>
                  <a:cubicBezTo>
                    <a:pt x="89" y="346"/>
                    <a:pt x="78" y="331"/>
                    <a:pt x="87" y="340"/>
                  </a:cubicBezTo>
                  <a:close/>
                </a:path>
              </a:pathLst>
            </a:custGeom>
            <a:solidFill>
              <a:srgbClr val="00FF00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2" name="Text Box 14"/>
            <p:cNvSpPr txBox="1">
              <a:spLocks noChangeArrowheads="1"/>
            </p:cNvSpPr>
            <p:nvPr/>
          </p:nvSpPr>
          <p:spPr bwMode="auto">
            <a:xfrm>
              <a:off x="3494" y="2618"/>
              <a:ext cx="694" cy="28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湖    南</a:t>
              </a:r>
              <a:endParaRPr kumimoji="1"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6" name="Group 15"/>
          <p:cNvGrpSpPr/>
          <p:nvPr/>
        </p:nvGrpSpPr>
        <p:grpSpPr>
          <a:xfrm>
            <a:off x="4987925" y="2954338"/>
            <a:ext cx="2176463" cy="1420812"/>
            <a:chOff x="3216" y="1517"/>
            <a:chExt cx="1340" cy="895"/>
          </a:xfrm>
        </p:grpSpPr>
        <p:sp>
          <p:nvSpPr>
            <p:cNvPr id="37931" name="Freeform 16"/>
            <p:cNvSpPr/>
            <p:nvPr/>
          </p:nvSpPr>
          <p:spPr bwMode="auto">
            <a:xfrm>
              <a:off x="3216" y="1517"/>
              <a:ext cx="1340" cy="895"/>
            </a:xfrm>
            <a:custGeom>
              <a:gdLst>
                <a:gd name="T0" fmla="*/ 226 w 1340"/>
                <a:gd name="T1" fmla="*/ 335 h 895"/>
                <a:gd name="T2" fmla="*/ 207 w 1340"/>
                <a:gd name="T3" fmla="*/ 283 h 895"/>
                <a:gd name="T4" fmla="*/ 286 w 1340"/>
                <a:gd name="T5" fmla="*/ 167 h 895"/>
                <a:gd name="T6" fmla="*/ 300 w 1340"/>
                <a:gd name="T7" fmla="*/ 115 h 895"/>
                <a:gd name="T8" fmla="*/ 218 w 1340"/>
                <a:gd name="T9" fmla="*/ 51 h 895"/>
                <a:gd name="T10" fmla="*/ 244 w 1340"/>
                <a:gd name="T11" fmla="*/ 29 h 895"/>
                <a:gd name="T12" fmla="*/ 320 w 1340"/>
                <a:gd name="T13" fmla="*/ 29 h 895"/>
                <a:gd name="T14" fmla="*/ 400 w 1340"/>
                <a:gd name="T15" fmla="*/ 5 h 895"/>
                <a:gd name="T16" fmla="*/ 486 w 1340"/>
                <a:gd name="T17" fmla="*/ 69 h 895"/>
                <a:gd name="T18" fmla="*/ 568 w 1340"/>
                <a:gd name="T19" fmla="*/ 141 h 895"/>
                <a:gd name="T20" fmla="*/ 764 w 1340"/>
                <a:gd name="T21" fmla="*/ 193 h 895"/>
                <a:gd name="T22" fmla="*/ 888 w 1340"/>
                <a:gd name="T23" fmla="*/ 199 h 895"/>
                <a:gd name="T24" fmla="*/ 934 w 1340"/>
                <a:gd name="T25" fmla="*/ 205 h 895"/>
                <a:gd name="T26" fmla="*/ 944 w 1340"/>
                <a:gd name="T27" fmla="*/ 241 h 895"/>
                <a:gd name="T28" fmla="*/ 956 w 1340"/>
                <a:gd name="T29" fmla="*/ 257 h 895"/>
                <a:gd name="T30" fmla="*/ 964 w 1340"/>
                <a:gd name="T31" fmla="*/ 317 h 895"/>
                <a:gd name="T32" fmla="*/ 1058 w 1340"/>
                <a:gd name="T33" fmla="*/ 331 h 895"/>
                <a:gd name="T34" fmla="*/ 1088 w 1340"/>
                <a:gd name="T35" fmla="*/ 349 h 895"/>
                <a:gd name="T36" fmla="*/ 1192 w 1340"/>
                <a:gd name="T37" fmla="*/ 359 h 895"/>
                <a:gd name="T38" fmla="*/ 1298 w 1340"/>
                <a:gd name="T39" fmla="*/ 415 h 895"/>
                <a:gd name="T40" fmla="*/ 1340 w 1340"/>
                <a:gd name="T41" fmla="*/ 427 h 895"/>
                <a:gd name="T42" fmla="*/ 1297 w 1340"/>
                <a:gd name="T43" fmla="*/ 490 h 895"/>
                <a:gd name="T44" fmla="*/ 1284 w 1340"/>
                <a:gd name="T45" fmla="*/ 509 h 895"/>
                <a:gd name="T46" fmla="*/ 1306 w 1340"/>
                <a:gd name="T47" fmla="*/ 601 h 895"/>
                <a:gd name="T48" fmla="*/ 1330 w 1340"/>
                <a:gd name="T49" fmla="*/ 623 h 895"/>
                <a:gd name="T50" fmla="*/ 1297 w 1340"/>
                <a:gd name="T51" fmla="*/ 709 h 895"/>
                <a:gd name="T52" fmla="*/ 1206 w 1340"/>
                <a:gd name="T53" fmla="*/ 730 h 895"/>
                <a:gd name="T54" fmla="*/ 1116 w 1340"/>
                <a:gd name="T55" fmla="*/ 793 h 895"/>
                <a:gd name="T56" fmla="*/ 1044 w 1340"/>
                <a:gd name="T57" fmla="*/ 835 h 895"/>
                <a:gd name="T58" fmla="*/ 1014 w 1340"/>
                <a:gd name="T59" fmla="*/ 867 h 895"/>
                <a:gd name="T60" fmla="*/ 967 w 1340"/>
                <a:gd name="T61" fmla="*/ 888 h 895"/>
                <a:gd name="T62" fmla="*/ 904 w 1340"/>
                <a:gd name="T63" fmla="*/ 862 h 895"/>
                <a:gd name="T64" fmla="*/ 897 w 1340"/>
                <a:gd name="T65" fmla="*/ 772 h 895"/>
                <a:gd name="T66" fmla="*/ 826 w 1340"/>
                <a:gd name="T67" fmla="*/ 790 h 895"/>
                <a:gd name="T68" fmla="*/ 790 w 1340"/>
                <a:gd name="T69" fmla="*/ 774 h 895"/>
                <a:gd name="T70" fmla="*/ 739 w 1340"/>
                <a:gd name="T71" fmla="*/ 780 h 895"/>
                <a:gd name="T72" fmla="*/ 618 w 1340"/>
                <a:gd name="T73" fmla="*/ 777 h 895"/>
                <a:gd name="T74" fmla="*/ 555 w 1340"/>
                <a:gd name="T75" fmla="*/ 729 h 895"/>
                <a:gd name="T76" fmla="*/ 490 w 1340"/>
                <a:gd name="T77" fmla="*/ 693 h 895"/>
                <a:gd name="T78" fmla="*/ 412 w 1340"/>
                <a:gd name="T79" fmla="*/ 693 h 895"/>
                <a:gd name="T80" fmla="*/ 394 w 1340"/>
                <a:gd name="T81" fmla="*/ 697 h 895"/>
                <a:gd name="T82" fmla="*/ 385 w 1340"/>
                <a:gd name="T83" fmla="*/ 760 h 895"/>
                <a:gd name="T84" fmla="*/ 334 w 1340"/>
                <a:gd name="T85" fmla="*/ 767 h 895"/>
                <a:gd name="T86" fmla="*/ 284 w 1340"/>
                <a:gd name="T87" fmla="*/ 775 h 895"/>
                <a:gd name="T88" fmla="*/ 250 w 1340"/>
                <a:gd name="T89" fmla="*/ 793 h 895"/>
                <a:gd name="T90" fmla="*/ 178 w 1340"/>
                <a:gd name="T91" fmla="*/ 813 h 895"/>
                <a:gd name="T92" fmla="*/ 154 w 1340"/>
                <a:gd name="T93" fmla="*/ 861 h 895"/>
                <a:gd name="T94" fmla="*/ 110 w 1340"/>
                <a:gd name="T95" fmla="*/ 845 h 895"/>
                <a:gd name="T96" fmla="*/ 69 w 1340"/>
                <a:gd name="T97" fmla="*/ 817 h 895"/>
                <a:gd name="T98" fmla="*/ 45 w 1340"/>
                <a:gd name="T99" fmla="*/ 771 h 895"/>
                <a:gd name="T100" fmla="*/ 3 w 1340"/>
                <a:gd name="T101" fmla="*/ 729 h 895"/>
                <a:gd name="T102" fmla="*/ 19 w 1340"/>
                <a:gd name="T103" fmla="*/ 661 h 895"/>
                <a:gd name="T104" fmla="*/ 30 w 1340"/>
                <a:gd name="T105" fmla="*/ 615 h 895"/>
                <a:gd name="T106" fmla="*/ 144 w 1340"/>
                <a:gd name="T107" fmla="*/ 600 h 895"/>
                <a:gd name="T108" fmla="*/ 237 w 1340"/>
                <a:gd name="T109" fmla="*/ 574 h 895"/>
                <a:gd name="T110" fmla="*/ 286 w 1340"/>
                <a:gd name="T111" fmla="*/ 541 h 895"/>
                <a:gd name="T112" fmla="*/ 322 w 1340"/>
                <a:gd name="T113" fmla="*/ 490 h 895"/>
                <a:gd name="T114" fmla="*/ 282 w 1340"/>
                <a:gd name="T115" fmla="*/ 420 h 895"/>
                <a:gd name="T116" fmla="*/ 278 w 1340"/>
                <a:gd name="T117" fmla="*/ 405 h 895"/>
                <a:gd name="T118" fmla="*/ 238 w 1340"/>
                <a:gd name="T119" fmla="*/ 365 h 89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340"/>
                <a:gd name="T181" fmla="*/ 0 h 895"/>
                <a:gd name="T182" fmla="*/ 1340 w 1340"/>
                <a:gd name="T183" fmla="*/ 895 h 895"/>
              </a:gdLst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340" h="895">
                  <a:moveTo>
                    <a:pt x="238" y="365"/>
                  </a:moveTo>
                  <a:cubicBezTo>
                    <a:pt x="240" y="362"/>
                    <a:pt x="229" y="343"/>
                    <a:pt x="226" y="335"/>
                  </a:cubicBezTo>
                  <a:cubicBezTo>
                    <a:pt x="223" y="327"/>
                    <a:pt x="220" y="325"/>
                    <a:pt x="217" y="316"/>
                  </a:cubicBezTo>
                  <a:cubicBezTo>
                    <a:pt x="214" y="307"/>
                    <a:pt x="206" y="300"/>
                    <a:pt x="207" y="283"/>
                  </a:cubicBezTo>
                  <a:cubicBezTo>
                    <a:pt x="199" y="270"/>
                    <a:pt x="219" y="237"/>
                    <a:pt x="222" y="216"/>
                  </a:cubicBezTo>
                  <a:cubicBezTo>
                    <a:pt x="226" y="185"/>
                    <a:pt x="263" y="169"/>
                    <a:pt x="286" y="167"/>
                  </a:cubicBezTo>
                  <a:cubicBezTo>
                    <a:pt x="312" y="158"/>
                    <a:pt x="322" y="158"/>
                    <a:pt x="316" y="137"/>
                  </a:cubicBezTo>
                  <a:cubicBezTo>
                    <a:pt x="315" y="135"/>
                    <a:pt x="310" y="116"/>
                    <a:pt x="300" y="115"/>
                  </a:cubicBezTo>
                  <a:cubicBezTo>
                    <a:pt x="288" y="111"/>
                    <a:pt x="276" y="84"/>
                    <a:pt x="264" y="81"/>
                  </a:cubicBezTo>
                  <a:cubicBezTo>
                    <a:pt x="252" y="69"/>
                    <a:pt x="233" y="79"/>
                    <a:pt x="218" y="51"/>
                  </a:cubicBezTo>
                  <a:cubicBezTo>
                    <a:pt x="240" y="23"/>
                    <a:pt x="208" y="55"/>
                    <a:pt x="219" y="49"/>
                  </a:cubicBezTo>
                  <a:cubicBezTo>
                    <a:pt x="225" y="45"/>
                    <a:pt x="244" y="29"/>
                    <a:pt x="244" y="29"/>
                  </a:cubicBezTo>
                  <a:cubicBezTo>
                    <a:pt x="251" y="28"/>
                    <a:pt x="265" y="13"/>
                    <a:pt x="278" y="13"/>
                  </a:cubicBezTo>
                  <a:cubicBezTo>
                    <a:pt x="291" y="13"/>
                    <a:pt x="302" y="28"/>
                    <a:pt x="320" y="29"/>
                  </a:cubicBezTo>
                  <a:cubicBezTo>
                    <a:pt x="363" y="24"/>
                    <a:pt x="355" y="29"/>
                    <a:pt x="385" y="19"/>
                  </a:cubicBezTo>
                  <a:cubicBezTo>
                    <a:pt x="397" y="13"/>
                    <a:pt x="393" y="6"/>
                    <a:pt x="400" y="5"/>
                  </a:cubicBezTo>
                  <a:cubicBezTo>
                    <a:pt x="407" y="4"/>
                    <a:pt x="412" y="0"/>
                    <a:pt x="426" y="11"/>
                  </a:cubicBezTo>
                  <a:cubicBezTo>
                    <a:pt x="442" y="43"/>
                    <a:pt x="472" y="55"/>
                    <a:pt x="486" y="69"/>
                  </a:cubicBezTo>
                  <a:cubicBezTo>
                    <a:pt x="499" y="82"/>
                    <a:pt x="532" y="103"/>
                    <a:pt x="532" y="103"/>
                  </a:cubicBezTo>
                  <a:cubicBezTo>
                    <a:pt x="543" y="111"/>
                    <a:pt x="554" y="136"/>
                    <a:pt x="568" y="141"/>
                  </a:cubicBezTo>
                  <a:cubicBezTo>
                    <a:pt x="622" y="137"/>
                    <a:pt x="593" y="194"/>
                    <a:pt x="698" y="177"/>
                  </a:cubicBezTo>
                  <a:cubicBezTo>
                    <a:pt x="743" y="185"/>
                    <a:pt x="741" y="187"/>
                    <a:pt x="764" y="193"/>
                  </a:cubicBezTo>
                  <a:cubicBezTo>
                    <a:pt x="772" y="195"/>
                    <a:pt x="796" y="209"/>
                    <a:pt x="796" y="209"/>
                  </a:cubicBezTo>
                  <a:cubicBezTo>
                    <a:pt x="840" y="207"/>
                    <a:pt x="851" y="211"/>
                    <a:pt x="888" y="199"/>
                  </a:cubicBezTo>
                  <a:cubicBezTo>
                    <a:pt x="907" y="198"/>
                    <a:pt x="908" y="190"/>
                    <a:pt x="916" y="191"/>
                  </a:cubicBezTo>
                  <a:cubicBezTo>
                    <a:pt x="924" y="192"/>
                    <a:pt x="931" y="199"/>
                    <a:pt x="934" y="205"/>
                  </a:cubicBezTo>
                  <a:cubicBezTo>
                    <a:pt x="937" y="211"/>
                    <a:pt x="932" y="219"/>
                    <a:pt x="934" y="225"/>
                  </a:cubicBezTo>
                  <a:cubicBezTo>
                    <a:pt x="939" y="233"/>
                    <a:pt x="940" y="237"/>
                    <a:pt x="944" y="241"/>
                  </a:cubicBezTo>
                  <a:cubicBezTo>
                    <a:pt x="948" y="245"/>
                    <a:pt x="956" y="244"/>
                    <a:pt x="958" y="247"/>
                  </a:cubicBezTo>
                  <a:cubicBezTo>
                    <a:pt x="960" y="259"/>
                    <a:pt x="958" y="250"/>
                    <a:pt x="956" y="257"/>
                  </a:cubicBezTo>
                  <a:cubicBezTo>
                    <a:pt x="954" y="264"/>
                    <a:pt x="943" y="281"/>
                    <a:pt x="944" y="291"/>
                  </a:cubicBezTo>
                  <a:cubicBezTo>
                    <a:pt x="945" y="295"/>
                    <a:pt x="961" y="316"/>
                    <a:pt x="964" y="317"/>
                  </a:cubicBezTo>
                  <a:cubicBezTo>
                    <a:pt x="986" y="313"/>
                    <a:pt x="997" y="324"/>
                    <a:pt x="1024" y="327"/>
                  </a:cubicBezTo>
                  <a:cubicBezTo>
                    <a:pt x="1040" y="332"/>
                    <a:pt x="1050" y="329"/>
                    <a:pt x="1058" y="331"/>
                  </a:cubicBezTo>
                  <a:cubicBezTo>
                    <a:pt x="1066" y="333"/>
                    <a:pt x="1067" y="336"/>
                    <a:pt x="1072" y="339"/>
                  </a:cubicBezTo>
                  <a:cubicBezTo>
                    <a:pt x="1084" y="345"/>
                    <a:pt x="1074" y="347"/>
                    <a:pt x="1088" y="349"/>
                  </a:cubicBezTo>
                  <a:cubicBezTo>
                    <a:pt x="1099" y="353"/>
                    <a:pt x="1113" y="365"/>
                    <a:pt x="1130" y="367"/>
                  </a:cubicBezTo>
                  <a:cubicBezTo>
                    <a:pt x="1147" y="369"/>
                    <a:pt x="1174" y="355"/>
                    <a:pt x="1192" y="359"/>
                  </a:cubicBezTo>
                  <a:cubicBezTo>
                    <a:pt x="1236" y="371"/>
                    <a:pt x="1219" y="383"/>
                    <a:pt x="1240" y="393"/>
                  </a:cubicBezTo>
                  <a:cubicBezTo>
                    <a:pt x="1258" y="402"/>
                    <a:pt x="1283" y="412"/>
                    <a:pt x="1298" y="415"/>
                  </a:cubicBezTo>
                  <a:cubicBezTo>
                    <a:pt x="1313" y="418"/>
                    <a:pt x="1323" y="409"/>
                    <a:pt x="1330" y="411"/>
                  </a:cubicBezTo>
                  <a:cubicBezTo>
                    <a:pt x="1337" y="413"/>
                    <a:pt x="1340" y="420"/>
                    <a:pt x="1340" y="427"/>
                  </a:cubicBezTo>
                  <a:cubicBezTo>
                    <a:pt x="1340" y="434"/>
                    <a:pt x="1339" y="443"/>
                    <a:pt x="1332" y="453"/>
                  </a:cubicBezTo>
                  <a:cubicBezTo>
                    <a:pt x="1337" y="469"/>
                    <a:pt x="1311" y="485"/>
                    <a:pt x="1297" y="490"/>
                  </a:cubicBezTo>
                  <a:cubicBezTo>
                    <a:pt x="1293" y="497"/>
                    <a:pt x="1282" y="499"/>
                    <a:pt x="1279" y="507"/>
                  </a:cubicBezTo>
                  <a:cubicBezTo>
                    <a:pt x="1276" y="515"/>
                    <a:pt x="1284" y="509"/>
                    <a:pt x="1284" y="509"/>
                  </a:cubicBezTo>
                  <a:cubicBezTo>
                    <a:pt x="1279" y="553"/>
                    <a:pt x="1288" y="545"/>
                    <a:pt x="1292" y="561"/>
                  </a:cubicBezTo>
                  <a:cubicBezTo>
                    <a:pt x="1295" y="575"/>
                    <a:pt x="1302" y="591"/>
                    <a:pt x="1306" y="601"/>
                  </a:cubicBezTo>
                  <a:cubicBezTo>
                    <a:pt x="1310" y="611"/>
                    <a:pt x="1314" y="615"/>
                    <a:pt x="1318" y="619"/>
                  </a:cubicBezTo>
                  <a:cubicBezTo>
                    <a:pt x="1321" y="624"/>
                    <a:pt x="1327" y="614"/>
                    <a:pt x="1330" y="623"/>
                  </a:cubicBezTo>
                  <a:cubicBezTo>
                    <a:pt x="1333" y="632"/>
                    <a:pt x="1340" y="659"/>
                    <a:pt x="1334" y="673"/>
                  </a:cubicBezTo>
                  <a:cubicBezTo>
                    <a:pt x="1331" y="681"/>
                    <a:pt x="1305" y="711"/>
                    <a:pt x="1297" y="709"/>
                  </a:cubicBezTo>
                  <a:cubicBezTo>
                    <a:pt x="1287" y="706"/>
                    <a:pt x="1267" y="700"/>
                    <a:pt x="1267" y="700"/>
                  </a:cubicBezTo>
                  <a:cubicBezTo>
                    <a:pt x="1240" y="702"/>
                    <a:pt x="1219" y="702"/>
                    <a:pt x="1206" y="730"/>
                  </a:cubicBezTo>
                  <a:cubicBezTo>
                    <a:pt x="1197" y="748"/>
                    <a:pt x="1173" y="772"/>
                    <a:pt x="1152" y="779"/>
                  </a:cubicBezTo>
                  <a:cubicBezTo>
                    <a:pt x="1136" y="793"/>
                    <a:pt x="1130" y="786"/>
                    <a:pt x="1116" y="793"/>
                  </a:cubicBezTo>
                  <a:cubicBezTo>
                    <a:pt x="1102" y="800"/>
                    <a:pt x="1081" y="816"/>
                    <a:pt x="1069" y="823"/>
                  </a:cubicBezTo>
                  <a:cubicBezTo>
                    <a:pt x="1049" y="831"/>
                    <a:pt x="1056" y="825"/>
                    <a:pt x="1044" y="835"/>
                  </a:cubicBezTo>
                  <a:cubicBezTo>
                    <a:pt x="1037" y="843"/>
                    <a:pt x="1029" y="864"/>
                    <a:pt x="1024" y="869"/>
                  </a:cubicBezTo>
                  <a:cubicBezTo>
                    <a:pt x="1019" y="874"/>
                    <a:pt x="1019" y="864"/>
                    <a:pt x="1014" y="867"/>
                  </a:cubicBezTo>
                  <a:cubicBezTo>
                    <a:pt x="1009" y="870"/>
                    <a:pt x="1004" y="882"/>
                    <a:pt x="996" y="885"/>
                  </a:cubicBezTo>
                  <a:cubicBezTo>
                    <a:pt x="989" y="889"/>
                    <a:pt x="975" y="884"/>
                    <a:pt x="967" y="888"/>
                  </a:cubicBezTo>
                  <a:cubicBezTo>
                    <a:pt x="956" y="889"/>
                    <a:pt x="932" y="895"/>
                    <a:pt x="922" y="891"/>
                  </a:cubicBezTo>
                  <a:cubicBezTo>
                    <a:pt x="912" y="887"/>
                    <a:pt x="906" y="877"/>
                    <a:pt x="904" y="862"/>
                  </a:cubicBezTo>
                  <a:cubicBezTo>
                    <a:pt x="895" y="846"/>
                    <a:pt x="908" y="814"/>
                    <a:pt x="907" y="799"/>
                  </a:cubicBezTo>
                  <a:cubicBezTo>
                    <a:pt x="906" y="784"/>
                    <a:pt x="904" y="773"/>
                    <a:pt x="897" y="772"/>
                  </a:cubicBezTo>
                  <a:cubicBezTo>
                    <a:pt x="867" y="780"/>
                    <a:pt x="881" y="774"/>
                    <a:pt x="865" y="790"/>
                  </a:cubicBezTo>
                  <a:cubicBezTo>
                    <a:pt x="857" y="798"/>
                    <a:pt x="837" y="788"/>
                    <a:pt x="826" y="790"/>
                  </a:cubicBezTo>
                  <a:cubicBezTo>
                    <a:pt x="813" y="791"/>
                    <a:pt x="813" y="783"/>
                    <a:pt x="807" y="780"/>
                  </a:cubicBezTo>
                  <a:cubicBezTo>
                    <a:pt x="801" y="777"/>
                    <a:pt x="797" y="774"/>
                    <a:pt x="790" y="774"/>
                  </a:cubicBezTo>
                  <a:cubicBezTo>
                    <a:pt x="783" y="774"/>
                    <a:pt x="771" y="780"/>
                    <a:pt x="763" y="781"/>
                  </a:cubicBezTo>
                  <a:cubicBezTo>
                    <a:pt x="755" y="778"/>
                    <a:pt x="739" y="780"/>
                    <a:pt x="739" y="780"/>
                  </a:cubicBezTo>
                  <a:cubicBezTo>
                    <a:pt x="708" y="783"/>
                    <a:pt x="704" y="796"/>
                    <a:pt x="681" y="804"/>
                  </a:cubicBezTo>
                  <a:cubicBezTo>
                    <a:pt x="660" y="801"/>
                    <a:pt x="636" y="788"/>
                    <a:pt x="618" y="777"/>
                  </a:cubicBezTo>
                  <a:cubicBezTo>
                    <a:pt x="600" y="766"/>
                    <a:pt x="584" y="746"/>
                    <a:pt x="574" y="738"/>
                  </a:cubicBezTo>
                  <a:cubicBezTo>
                    <a:pt x="564" y="730"/>
                    <a:pt x="563" y="733"/>
                    <a:pt x="555" y="729"/>
                  </a:cubicBezTo>
                  <a:cubicBezTo>
                    <a:pt x="528" y="718"/>
                    <a:pt x="538" y="715"/>
                    <a:pt x="526" y="714"/>
                  </a:cubicBezTo>
                  <a:cubicBezTo>
                    <a:pt x="515" y="708"/>
                    <a:pt x="505" y="697"/>
                    <a:pt x="490" y="693"/>
                  </a:cubicBezTo>
                  <a:cubicBezTo>
                    <a:pt x="477" y="689"/>
                    <a:pt x="458" y="706"/>
                    <a:pt x="436" y="689"/>
                  </a:cubicBezTo>
                  <a:cubicBezTo>
                    <a:pt x="428" y="686"/>
                    <a:pt x="412" y="693"/>
                    <a:pt x="412" y="693"/>
                  </a:cubicBezTo>
                  <a:cubicBezTo>
                    <a:pt x="406" y="693"/>
                    <a:pt x="407" y="694"/>
                    <a:pt x="404" y="695"/>
                  </a:cubicBezTo>
                  <a:cubicBezTo>
                    <a:pt x="401" y="696"/>
                    <a:pt x="395" y="689"/>
                    <a:pt x="394" y="697"/>
                  </a:cubicBezTo>
                  <a:cubicBezTo>
                    <a:pt x="393" y="705"/>
                    <a:pt x="397" y="731"/>
                    <a:pt x="396" y="741"/>
                  </a:cubicBezTo>
                  <a:cubicBezTo>
                    <a:pt x="419" y="753"/>
                    <a:pt x="390" y="753"/>
                    <a:pt x="385" y="760"/>
                  </a:cubicBezTo>
                  <a:cubicBezTo>
                    <a:pt x="379" y="764"/>
                    <a:pt x="370" y="762"/>
                    <a:pt x="362" y="763"/>
                  </a:cubicBezTo>
                  <a:cubicBezTo>
                    <a:pt x="354" y="764"/>
                    <a:pt x="344" y="766"/>
                    <a:pt x="334" y="767"/>
                  </a:cubicBezTo>
                  <a:cubicBezTo>
                    <a:pt x="324" y="768"/>
                    <a:pt x="310" y="768"/>
                    <a:pt x="302" y="769"/>
                  </a:cubicBezTo>
                  <a:cubicBezTo>
                    <a:pt x="294" y="770"/>
                    <a:pt x="290" y="772"/>
                    <a:pt x="284" y="775"/>
                  </a:cubicBezTo>
                  <a:cubicBezTo>
                    <a:pt x="267" y="784"/>
                    <a:pt x="272" y="786"/>
                    <a:pt x="266" y="789"/>
                  </a:cubicBezTo>
                  <a:cubicBezTo>
                    <a:pt x="260" y="792"/>
                    <a:pt x="261" y="792"/>
                    <a:pt x="250" y="793"/>
                  </a:cubicBezTo>
                  <a:cubicBezTo>
                    <a:pt x="239" y="794"/>
                    <a:pt x="212" y="794"/>
                    <a:pt x="200" y="797"/>
                  </a:cubicBezTo>
                  <a:cubicBezTo>
                    <a:pt x="188" y="800"/>
                    <a:pt x="184" y="809"/>
                    <a:pt x="178" y="813"/>
                  </a:cubicBezTo>
                  <a:cubicBezTo>
                    <a:pt x="158" y="819"/>
                    <a:pt x="170" y="814"/>
                    <a:pt x="163" y="822"/>
                  </a:cubicBezTo>
                  <a:cubicBezTo>
                    <a:pt x="159" y="830"/>
                    <a:pt x="158" y="854"/>
                    <a:pt x="154" y="861"/>
                  </a:cubicBezTo>
                  <a:cubicBezTo>
                    <a:pt x="150" y="867"/>
                    <a:pt x="142" y="858"/>
                    <a:pt x="136" y="863"/>
                  </a:cubicBezTo>
                  <a:cubicBezTo>
                    <a:pt x="133" y="865"/>
                    <a:pt x="111" y="846"/>
                    <a:pt x="110" y="845"/>
                  </a:cubicBezTo>
                  <a:cubicBezTo>
                    <a:pt x="83" y="821"/>
                    <a:pt x="105" y="840"/>
                    <a:pt x="82" y="829"/>
                  </a:cubicBezTo>
                  <a:cubicBezTo>
                    <a:pt x="65" y="803"/>
                    <a:pt x="65" y="851"/>
                    <a:pt x="69" y="817"/>
                  </a:cubicBezTo>
                  <a:cubicBezTo>
                    <a:pt x="68" y="802"/>
                    <a:pt x="61" y="795"/>
                    <a:pt x="57" y="781"/>
                  </a:cubicBezTo>
                  <a:cubicBezTo>
                    <a:pt x="56" y="777"/>
                    <a:pt x="49" y="772"/>
                    <a:pt x="45" y="771"/>
                  </a:cubicBezTo>
                  <a:cubicBezTo>
                    <a:pt x="31" y="766"/>
                    <a:pt x="22" y="756"/>
                    <a:pt x="7" y="751"/>
                  </a:cubicBezTo>
                  <a:cubicBezTo>
                    <a:pt x="0" y="744"/>
                    <a:pt x="1" y="738"/>
                    <a:pt x="3" y="729"/>
                  </a:cubicBezTo>
                  <a:cubicBezTo>
                    <a:pt x="5" y="720"/>
                    <a:pt x="19" y="705"/>
                    <a:pt x="22" y="694"/>
                  </a:cubicBezTo>
                  <a:cubicBezTo>
                    <a:pt x="23" y="679"/>
                    <a:pt x="20" y="670"/>
                    <a:pt x="19" y="661"/>
                  </a:cubicBezTo>
                  <a:cubicBezTo>
                    <a:pt x="18" y="651"/>
                    <a:pt x="17" y="644"/>
                    <a:pt x="19" y="636"/>
                  </a:cubicBezTo>
                  <a:cubicBezTo>
                    <a:pt x="24" y="626"/>
                    <a:pt x="19" y="616"/>
                    <a:pt x="30" y="615"/>
                  </a:cubicBezTo>
                  <a:cubicBezTo>
                    <a:pt x="51" y="613"/>
                    <a:pt x="81" y="595"/>
                    <a:pt x="102" y="594"/>
                  </a:cubicBezTo>
                  <a:cubicBezTo>
                    <a:pt x="118" y="587"/>
                    <a:pt x="130" y="602"/>
                    <a:pt x="144" y="600"/>
                  </a:cubicBezTo>
                  <a:cubicBezTo>
                    <a:pt x="158" y="598"/>
                    <a:pt x="169" y="586"/>
                    <a:pt x="184" y="582"/>
                  </a:cubicBezTo>
                  <a:cubicBezTo>
                    <a:pt x="206" y="573"/>
                    <a:pt x="224" y="578"/>
                    <a:pt x="237" y="574"/>
                  </a:cubicBezTo>
                  <a:cubicBezTo>
                    <a:pt x="250" y="570"/>
                    <a:pt x="254" y="564"/>
                    <a:pt x="262" y="559"/>
                  </a:cubicBezTo>
                  <a:cubicBezTo>
                    <a:pt x="270" y="555"/>
                    <a:pt x="278" y="545"/>
                    <a:pt x="286" y="541"/>
                  </a:cubicBezTo>
                  <a:cubicBezTo>
                    <a:pt x="290" y="539"/>
                    <a:pt x="295" y="529"/>
                    <a:pt x="295" y="529"/>
                  </a:cubicBezTo>
                  <a:cubicBezTo>
                    <a:pt x="305" y="514"/>
                    <a:pt x="314" y="506"/>
                    <a:pt x="322" y="490"/>
                  </a:cubicBezTo>
                  <a:cubicBezTo>
                    <a:pt x="325" y="475"/>
                    <a:pt x="323" y="460"/>
                    <a:pt x="316" y="448"/>
                  </a:cubicBezTo>
                  <a:cubicBezTo>
                    <a:pt x="309" y="436"/>
                    <a:pt x="294" y="431"/>
                    <a:pt x="282" y="420"/>
                  </a:cubicBezTo>
                  <a:cubicBezTo>
                    <a:pt x="268" y="403"/>
                    <a:pt x="255" y="392"/>
                    <a:pt x="244" y="384"/>
                  </a:cubicBezTo>
                  <a:cubicBezTo>
                    <a:pt x="243" y="382"/>
                    <a:pt x="278" y="405"/>
                    <a:pt x="278" y="405"/>
                  </a:cubicBezTo>
                  <a:cubicBezTo>
                    <a:pt x="278" y="405"/>
                    <a:pt x="253" y="390"/>
                    <a:pt x="246" y="383"/>
                  </a:cubicBezTo>
                  <a:cubicBezTo>
                    <a:pt x="240" y="364"/>
                    <a:pt x="242" y="361"/>
                    <a:pt x="238" y="365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5" name="Text Box 17"/>
            <p:cNvSpPr txBox="1">
              <a:spLocks noChangeArrowheads="1"/>
            </p:cNvSpPr>
            <p:nvPr/>
          </p:nvSpPr>
          <p:spPr bwMode="auto">
            <a:xfrm>
              <a:off x="3590" y="1898"/>
              <a:ext cx="742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湖     北</a:t>
              </a:r>
            </a:p>
          </p:txBody>
        </p:sp>
      </p:grpSp>
      <p:grpSp>
        <p:nvGrpSpPr>
          <p:cNvPr id="7" name="Group 18"/>
          <p:cNvGrpSpPr/>
          <p:nvPr/>
        </p:nvGrpSpPr>
        <p:grpSpPr>
          <a:xfrm>
            <a:off x="4087813" y="3313113"/>
            <a:ext cx="1563687" cy="1366837"/>
            <a:chOff x="2640" y="1757"/>
            <a:chExt cx="910" cy="861"/>
          </a:xfrm>
        </p:grpSpPr>
        <p:sp>
          <p:nvSpPr>
            <p:cNvPr id="37929" name="Freeform 19"/>
            <p:cNvSpPr/>
            <p:nvPr/>
          </p:nvSpPr>
          <p:spPr bwMode="auto">
            <a:xfrm>
              <a:off x="2640" y="1757"/>
              <a:ext cx="910" cy="861"/>
            </a:xfrm>
            <a:custGeom>
              <a:gdLst>
                <a:gd name="T0" fmla="*/ 606 w 910"/>
                <a:gd name="T1" fmla="*/ 1 h 861"/>
                <a:gd name="T2" fmla="*/ 666 w 910"/>
                <a:gd name="T3" fmla="*/ 13 h 861"/>
                <a:gd name="T4" fmla="*/ 746 w 910"/>
                <a:gd name="T5" fmla="*/ 89 h 861"/>
                <a:gd name="T6" fmla="*/ 802 w 910"/>
                <a:gd name="T7" fmla="*/ 105 h 861"/>
                <a:gd name="T8" fmla="*/ 832 w 910"/>
                <a:gd name="T9" fmla="*/ 151 h 861"/>
                <a:gd name="T10" fmla="*/ 904 w 910"/>
                <a:gd name="T11" fmla="*/ 237 h 861"/>
                <a:gd name="T12" fmla="*/ 854 w 910"/>
                <a:gd name="T13" fmla="*/ 313 h 861"/>
                <a:gd name="T14" fmla="*/ 781 w 910"/>
                <a:gd name="T15" fmla="*/ 334 h 861"/>
                <a:gd name="T16" fmla="*/ 712 w 910"/>
                <a:gd name="T17" fmla="*/ 363 h 861"/>
                <a:gd name="T18" fmla="*/ 674 w 910"/>
                <a:gd name="T19" fmla="*/ 352 h 861"/>
                <a:gd name="T20" fmla="*/ 626 w 910"/>
                <a:gd name="T21" fmla="*/ 373 h 861"/>
                <a:gd name="T22" fmla="*/ 596 w 910"/>
                <a:gd name="T23" fmla="*/ 405 h 861"/>
                <a:gd name="T24" fmla="*/ 596 w 910"/>
                <a:gd name="T25" fmla="*/ 469 h 861"/>
                <a:gd name="T26" fmla="*/ 590 w 910"/>
                <a:gd name="T27" fmla="*/ 511 h 861"/>
                <a:gd name="T28" fmla="*/ 662 w 910"/>
                <a:gd name="T29" fmla="*/ 607 h 861"/>
                <a:gd name="T30" fmla="*/ 756 w 910"/>
                <a:gd name="T31" fmla="*/ 739 h 861"/>
                <a:gd name="T32" fmla="*/ 710 w 910"/>
                <a:gd name="T33" fmla="*/ 797 h 861"/>
                <a:gd name="T34" fmla="*/ 653 w 910"/>
                <a:gd name="T35" fmla="*/ 814 h 861"/>
                <a:gd name="T36" fmla="*/ 596 w 910"/>
                <a:gd name="T37" fmla="*/ 774 h 861"/>
                <a:gd name="T38" fmla="*/ 560 w 910"/>
                <a:gd name="T39" fmla="*/ 709 h 861"/>
                <a:gd name="T40" fmla="*/ 518 w 910"/>
                <a:gd name="T41" fmla="*/ 679 h 861"/>
                <a:gd name="T42" fmla="*/ 458 w 910"/>
                <a:gd name="T43" fmla="*/ 658 h 861"/>
                <a:gd name="T44" fmla="*/ 379 w 910"/>
                <a:gd name="T45" fmla="*/ 682 h 861"/>
                <a:gd name="T46" fmla="*/ 314 w 910"/>
                <a:gd name="T47" fmla="*/ 744 h 861"/>
                <a:gd name="T48" fmla="*/ 283 w 910"/>
                <a:gd name="T49" fmla="*/ 705 h 861"/>
                <a:gd name="T50" fmla="*/ 232 w 910"/>
                <a:gd name="T51" fmla="*/ 741 h 861"/>
                <a:gd name="T52" fmla="*/ 191 w 910"/>
                <a:gd name="T53" fmla="*/ 739 h 861"/>
                <a:gd name="T54" fmla="*/ 148 w 910"/>
                <a:gd name="T55" fmla="*/ 690 h 861"/>
                <a:gd name="T56" fmla="*/ 104 w 910"/>
                <a:gd name="T57" fmla="*/ 633 h 861"/>
                <a:gd name="T58" fmla="*/ 17 w 910"/>
                <a:gd name="T59" fmla="*/ 586 h 861"/>
                <a:gd name="T60" fmla="*/ 2 w 910"/>
                <a:gd name="T61" fmla="*/ 532 h 861"/>
                <a:gd name="T62" fmla="*/ 44 w 910"/>
                <a:gd name="T63" fmla="*/ 463 h 861"/>
                <a:gd name="T64" fmla="*/ 97 w 910"/>
                <a:gd name="T65" fmla="*/ 336 h 861"/>
                <a:gd name="T66" fmla="*/ 158 w 910"/>
                <a:gd name="T67" fmla="*/ 372 h 861"/>
                <a:gd name="T68" fmla="*/ 289 w 910"/>
                <a:gd name="T69" fmla="*/ 414 h 861"/>
                <a:gd name="T70" fmla="*/ 382 w 910"/>
                <a:gd name="T71" fmla="*/ 324 h 861"/>
                <a:gd name="T72" fmla="*/ 452 w 910"/>
                <a:gd name="T73" fmla="*/ 295 h 861"/>
                <a:gd name="T74" fmla="*/ 478 w 910"/>
                <a:gd name="T75" fmla="*/ 249 h 861"/>
                <a:gd name="T76" fmla="*/ 517 w 910"/>
                <a:gd name="T77" fmla="*/ 238 h 861"/>
                <a:gd name="T78" fmla="*/ 538 w 910"/>
                <a:gd name="T79" fmla="*/ 181 h 861"/>
                <a:gd name="T80" fmla="*/ 581 w 910"/>
                <a:gd name="T81" fmla="*/ 163 h 861"/>
                <a:gd name="T82" fmla="*/ 580 w 910"/>
                <a:gd name="T83" fmla="*/ 109 h 861"/>
                <a:gd name="T84" fmla="*/ 559 w 910"/>
                <a:gd name="T85" fmla="*/ 64 h 861"/>
                <a:gd name="T86" fmla="*/ 584 w 910"/>
                <a:gd name="T87" fmla="*/ 19 h 86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10"/>
                <a:gd name="T133" fmla="*/ 0 h 861"/>
                <a:gd name="T134" fmla="*/ 910 w 910"/>
                <a:gd name="T135" fmla="*/ 861 h 861"/>
              </a:gdLst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10" h="861">
                  <a:moveTo>
                    <a:pt x="584" y="19"/>
                  </a:moveTo>
                  <a:cubicBezTo>
                    <a:pt x="589" y="15"/>
                    <a:pt x="596" y="2"/>
                    <a:pt x="606" y="1"/>
                  </a:cubicBezTo>
                  <a:cubicBezTo>
                    <a:pt x="616" y="0"/>
                    <a:pt x="632" y="11"/>
                    <a:pt x="642" y="13"/>
                  </a:cubicBezTo>
                  <a:cubicBezTo>
                    <a:pt x="652" y="17"/>
                    <a:pt x="655" y="7"/>
                    <a:pt x="666" y="13"/>
                  </a:cubicBezTo>
                  <a:cubicBezTo>
                    <a:pt x="677" y="19"/>
                    <a:pt x="697" y="36"/>
                    <a:pt x="710" y="49"/>
                  </a:cubicBezTo>
                  <a:cubicBezTo>
                    <a:pt x="726" y="62"/>
                    <a:pt x="737" y="80"/>
                    <a:pt x="746" y="89"/>
                  </a:cubicBezTo>
                  <a:cubicBezTo>
                    <a:pt x="760" y="95"/>
                    <a:pt x="783" y="84"/>
                    <a:pt x="792" y="87"/>
                  </a:cubicBezTo>
                  <a:cubicBezTo>
                    <a:pt x="801" y="90"/>
                    <a:pt x="798" y="98"/>
                    <a:pt x="802" y="105"/>
                  </a:cubicBezTo>
                  <a:cubicBezTo>
                    <a:pt x="807" y="108"/>
                    <a:pt x="809" y="121"/>
                    <a:pt x="814" y="129"/>
                  </a:cubicBezTo>
                  <a:cubicBezTo>
                    <a:pt x="819" y="137"/>
                    <a:pt x="822" y="142"/>
                    <a:pt x="832" y="151"/>
                  </a:cubicBezTo>
                  <a:cubicBezTo>
                    <a:pt x="853" y="175"/>
                    <a:pt x="860" y="169"/>
                    <a:pt x="872" y="181"/>
                  </a:cubicBezTo>
                  <a:cubicBezTo>
                    <a:pt x="886" y="195"/>
                    <a:pt x="890" y="196"/>
                    <a:pt x="904" y="237"/>
                  </a:cubicBezTo>
                  <a:cubicBezTo>
                    <a:pt x="902" y="255"/>
                    <a:pt x="910" y="259"/>
                    <a:pt x="878" y="285"/>
                  </a:cubicBezTo>
                  <a:cubicBezTo>
                    <a:pt x="871" y="298"/>
                    <a:pt x="867" y="307"/>
                    <a:pt x="854" y="313"/>
                  </a:cubicBezTo>
                  <a:cubicBezTo>
                    <a:pt x="844" y="320"/>
                    <a:pt x="829" y="331"/>
                    <a:pt x="817" y="334"/>
                  </a:cubicBezTo>
                  <a:cubicBezTo>
                    <a:pt x="805" y="337"/>
                    <a:pt x="793" y="331"/>
                    <a:pt x="781" y="334"/>
                  </a:cubicBezTo>
                  <a:cubicBezTo>
                    <a:pt x="769" y="337"/>
                    <a:pt x="753" y="347"/>
                    <a:pt x="742" y="352"/>
                  </a:cubicBezTo>
                  <a:cubicBezTo>
                    <a:pt x="731" y="357"/>
                    <a:pt x="719" y="363"/>
                    <a:pt x="712" y="363"/>
                  </a:cubicBezTo>
                  <a:cubicBezTo>
                    <a:pt x="705" y="363"/>
                    <a:pt x="704" y="357"/>
                    <a:pt x="698" y="355"/>
                  </a:cubicBezTo>
                  <a:cubicBezTo>
                    <a:pt x="692" y="355"/>
                    <a:pt x="686" y="349"/>
                    <a:pt x="674" y="352"/>
                  </a:cubicBezTo>
                  <a:cubicBezTo>
                    <a:pt x="666" y="354"/>
                    <a:pt x="658" y="363"/>
                    <a:pt x="650" y="366"/>
                  </a:cubicBezTo>
                  <a:cubicBezTo>
                    <a:pt x="642" y="369"/>
                    <a:pt x="633" y="371"/>
                    <a:pt x="626" y="373"/>
                  </a:cubicBezTo>
                  <a:cubicBezTo>
                    <a:pt x="619" y="376"/>
                    <a:pt x="613" y="373"/>
                    <a:pt x="608" y="378"/>
                  </a:cubicBezTo>
                  <a:cubicBezTo>
                    <a:pt x="603" y="383"/>
                    <a:pt x="597" y="393"/>
                    <a:pt x="596" y="405"/>
                  </a:cubicBezTo>
                  <a:cubicBezTo>
                    <a:pt x="593" y="416"/>
                    <a:pt x="603" y="435"/>
                    <a:pt x="602" y="453"/>
                  </a:cubicBezTo>
                  <a:cubicBezTo>
                    <a:pt x="602" y="464"/>
                    <a:pt x="599" y="463"/>
                    <a:pt x="596" y="469"/>
                  </a:cubicBezTo>
                  <a:cubicBezTo>
                    <a:pt x="593" y="475"/>
                    <a:pt x="585" y="482"/>
                    <a:pt x="584" y="489"/>
                  </a:cubicBezTo>
                  <a:cubicBezTo>
                    <a:pt x="583" y="496"/>
                    <a:pt x="585" y="505"/>
                    <a:pt x="590" y="511"/>
                  </a:cubicBezTo>
                  <a:cubicBezTo>
                    <a:pt x="593" y="525"/>
                    <a:pt x="608" y="513"/>
                    <a:pt x="614" y="526"/>
                  </a:cubicBezTo>
                  <a:cubicBezTo>
                    <a:pt x="677" y="561"/>
                    <a:pt x="654" y="584"/>
                    <a:pt x="662" y="607"/>
                  </a:cubicBezTo>
                  <a:cubicBezTo>
                    <a:pt x="667" y="622"/>
                    <a:pt x="691" y="600"/>
                    <a:pt x="730" y="645"/>
                  </a:cubicBezTo>
                  <a:cubicBezTo>
                    <a:pt x="760" y="709"/>
                    <a:pt x="747" y="713"/>
                    <a:pt x="756" y="739"/>
                  </a:cubicBezTo>
                  <a:cubicBezTo>
                    <a:pt x="758" y="758"/>
                    <a:pt x="741" y="783"/>
                    <a:pt x="734" y="792"/>
                  </a:cubicBezTo>
                  <a:cubicBezTo>
                    <a:pt x="726" y="802"/>
                    <a:pt x="716" y="792"/>
                    <a:pt x="710" y="797"/>
                  </a:cubicBezTo>
                  <a:cubicBezTo>
                    <a:pt x="704" y="802"/>
                    <a:pt x="704" y="822"/>
                    <a:pt x="695" y="825"/>
                  </a:cubicBezTo>
                  <a:cubicBezTo>
                    <a:pt x="695" y="837"/>
                    <a:pt x="688" y="861"/>
                    <a:pt x="653" y="814"/>
                  </a:cubicBezTo>
                  <a:cubicBezTo>
                    <a:pt x="643" y="811"/>
                    <a:pt x="623" y="794"/>
                    <a:pt x="620" y="787"/>
                  </a:cubicBezTo>
                  <a:cubicBezTo>
                    <a:pt x="612" y="778"/>
                    <a:pt x="604" y="784"/>
                    <a:pt x="596" y="774"/>
                  </a:cubicBezTo>
                  <a:cubicBezTo>
                    <a:pt x="588" y="763"/>
                    <a:pt x="577" y="734"/>
                    <a:pt x="571" y="723"/>
                  </a:cubicBezTo>
                  <a:cubicBezTo>
                    <a:pt x="567" y="717"/>
                    <a:pt x="563" y="715"/>
                    <a:pt x="560" y="709"/>
                  </a:cubicBezTo>
                  <a:cubicBezTo>
                    <a:pt x="557" y="703"/>
                    <a:pt x="546" y="703"/>
                    <a:pt x="541" y="699"/>
                  </a:cubicBezTo>
                  <a:cubicBezTo>
                    <a:pt x="531" y="692"/>
                    <a:pt x="530" y="683"/>
                    <a:pt x="518" y="679"/>
                  </a:cubicBezTo>
                  <a:cubicBezTo>
                    <a:pt x="512" y="677"/>
                    <a:pt x="485" y="663"/>
                    <a:pt x="485" y="663"/>
                  </a:cubicBezTo>
                  <a:cubicBezTo>
                    <a:pt x="476" y="660"/>
                    <a:pt x="476" y="655"/>
                    <a:pt x="458" y="658"/>
                  </a:cubicBezTo>
                  <a:cubicBezTo>
                    <a:pt x="448" y="659"/>
                    <a:pt x="440" y="665"/>
                    <a:pt x="427" y="669"/>
                  </a:cubicBezTo>
                  <a:cubicBezTo>
                    <a:pt x="414" y="673"/>
                    <a:pt x="391" y="677"/>
                    <a:pt x="379" y="682"/>
                  </a:cubicBezTo>
                  <a:cubicBezTo>
                    <a:pt x="372" y="683"/>
                    <a:pt x="361" y="692"/>
                    <a:pt x="356" y="697"/>
                  </a:cubicBezTo>
                  <a:cubicBezTo>
                    <a:pt x="331" y="719"/>
                    <a:pt x="338" y="721"/>
                    <a:pt x="314" y="744"/>
                  </a:cubicBezTo>
                  <a:cubicBezTo>
                    <a:pt x="304" y="748"/>
                    <a:pt x="304" y="730"/>
                    <a:pt x="299" y="724"/>
                  </a:cubicBezTo>
                  <a:cubicBezTo>
                    <a:pt x="294" y="718"/>
                    <a:pt x="293" y="702"/>
                    <a:pt x="283" y="705"/>
                  </a:cubicBezTo>
                  <a:cubicBezTo>
                    <a:pt x="273" y="708"/>
                    <a:pt x="250" y="738"/>
                    <a:pt x="241" y="744"/>
                  </a:cubicBezTo>
                  <a:cubicBezTo>
                    <a:pt x="233" y="751"/>
                    <a:pt x="236" y="743"/>
                    <a:pt x="232" y="741"/>
                  </a:cubicBezTo>
                  <a:cubicBezTo>
                    <a:pt x="228" y="739"/>
                    <a:pt x="227" y="730"/>
                    <a:pt x="220" y="730"/>
                  </a:cubicBezTo>
                  <a:cubicBezTo>
                    <a:pt x="213" y="730"/>
                    <a:pt x="202" y="741"/>
                    <a:pt x="191" y="739"/>
                  </a:cubicBezTo>
                  <a:cubicBezTo>
                    <a:pt x="180" y="737"/>
                    <a:pt x="159" y="723"/>
                    <a:pt x="152" y="715"/>
                  </a:cubicBezTo>
                  <a:cubicBezTo>
                    <a:pt x="143" y="709"/>
                    <a:pt x="152" y="696"/>
                    <a:pt x="148" y="690"/>
                  </a:cubicBezTo>
                  <a:cubicBezTo>
                    <a:pt x="144" y="684"/>
                    <a:pt x="135" y="688"/>
                    <a:pt x="128" y="679"/>
                  </a:cubicBezTo>
                  <a:cubicBezTo>
                    <a:pt x="115" y="666"/>
                    <a:pt x="112" y="650"/>
                    <a:pt x="104" y="633"/>
                  </a:cubicBezTo>
                  <a:cubicBezTo>
                    <a:pt x="97" y="620"/>
                    <a:pt x="100" y="586"/>
                    <a:pt x="64" y="594"/>
                  </a:cubicBezTo>
                  <a:cubicBezTo>
                    <a:pt x="54" y="587"/>
                    <a:pt x="29" y="590"/>
                    <a:pt x="17" y="586"/>
                  </a:cubicBezTo>
                  <a:cubicBezTo>
                    <a:pt x="11" y="584"/>
                    <a:pt x="4" y="555"/>
                    <a:pt x="5" y="558"/>
                  </a:cubicBezTo>
                  <a:cubicBezTo>
                    <a:pt x="3" y="548"/>
                    <a:pt x="0" y="542"/>
                    <a:pt x="2" y="532"/>
                  </a:cubicBezTo>
                  <a:cubicBezTo>
                    <a:pt x="5" y="522"/>
                    <a:pt x="19" y="510"/>
                    <a:pt x="26" y="498"/>
                  </a:cubicBezTo>
                  <a:cubicBezTo>
                    <a:pt x="31" y="484"/>
                    <a:pt x="44" y="463"/>
                    <a:pt x="44" y="463"/>
                  </a:cubicBezTo>
                  <a:cubicBezTo>
                    <a:pt x="49" y="428"/>
                    <a:pt x="50" y="413"/>
                    <a:pt x="68" y="385"/>
                  </a:cubicBezTo>
                  <a:cubicBezTo>
                    <a:pt x="74" y="356"/>
                    <a:pt x="69" y="345"/>
                    <a:pt x="97" y="336"/>
                  </a:cubicBezTo>
                  <a:cubicBezTo>
                    <a:pt x="106" y="331"/>
                    <a:pt x="98" y="351"/>
                    <a:pt x="124" y="357"/>
                  </a:cubicBezTo>
                  <a:cubicBezTo>
                    <a:pt x="134" y="363"/>
                    <a:pt x="137" y="371"/>
                    <a:pt x="158" y="372"/>
                  </a:cubicBezTo>
                  <a:cubicBezTo>
                    <a:pt x="179" y="373"/>
                    <a:pt x="229" y="357"/>
                    <a:pt x="251" y="364"/>
                  </a:cubicBezTo>
                  <a:cubicBezTo>
                    <a:pt x="266" y="393"/>
                    <a:pt x="260" y="399"/>
                    <a:pt x="289" y="414"/>
                  </a:cubicBezTo>
                  <a:cubicBezTo>
                    <a:pt x="328" y="401"/>
                    <a:pt x="314" y="380"/>
                    <a:pt x="353" y="367"/>
                  </a:cubicBezTo>
                  <a:cubicBezTo>
                    <a:pt x="360" y="338"/>
                    <a:pt x="370" y="367"/>
                    <a:pt x="382" y="324"/>
                  </a:cubicBezTo>
                  <a:cubicBezTo>
                    <a:pt x="384" y="316"/>
                    <a:pt x="397" y="312"/>
                    <a:pt x="404" y="307"/>
                  </a:cubicBezTo>
                  <a:cubicBezTo>
                    <a:pt x="418" y="298"/>
                    <a:pt x="452" y="295"/>
                    <a:pt x="452" y="295"/>
                  </a:cubicBezTo>
                  <a:cubicBezTo>
                    <a:pt x="456" y="289"/>
                    <a:pt x="459" y="282"/>
                    <a:pt x="464" y="277"/>
                  </a:cubicBezTo>
                  <a:cubicBezTo>
                    <a:pt x="469" y="272"/>
                    <a:pt x="458" y="292"/>
                    <a:pt x="478" y="249"/>
                  </a:cubicBezTo>
                  <a:lnTo>
                    <a:pt x="499" y="235"/>
                  </a:lnTo>
                  <a:lnTo>
                    <a:pt x="517" y="238"/>
                  </a:lnTo>
                  <a:lnTo>
                    <a:pt x="524" y="211"/>
                  </a:lnTo>
                  <a:lnTo>
                    <a:pt x="538" y="181"/>
                  </a:lnTo>
                  <a:lnTo>
                    <a:pt x="560" y="169"/>
                  </a:lnTo>
                  <a:lnTo>
                    <a:pt x="581" y="163"/>
                  </a:lnTo>
                  <a:lnTo>
                    <a:pt x="587" y="133"/>
                  </a:lnTo>
                  <a:lnTo>
                    <a:pt x="580" y="109"/>
                  </a:lnTo>
                  <a:lnTo>
                    <a:pt x="551" y="82"/>
                  </a:lnTo>
                  <a:lnTo>
                    <a:pt x="559" y="64"/>
                  </a:lnTo>
                  <a:lnTo>
                    <a:pt x="581" y="39"/>
                  </a:lnTo>
                  <a:lnTo>
                    <a:pt x="584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8" name="Text Box 20"/>
            <p:cNvSpPr txBox="1">
              <a:spLocks noChangeArrowheads="1"/>
            </p:cNvSpPr>
            <p:nvPr/>
          </p:nvSpPr>
          <p:spPr bwMode="auto">
            <a:xfrm>
              <a:off x="2736" y="2101"/>
              <a:ext cx="550" cy="28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b="0">
                  <a:latin typeface="Times New Roman" pitchFamily="18" charset="0"/>
                </a:rPr>
                <a:t> </a:t>
              </a:r>
              <a:r>
                <a:rPr kumimoji="1" lang="zh-CN" altLang="en-US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重庆</a:t>
              </a:r>
              <a:endParaRPr kumimoji="1" lang="zh-CN" altLang="en-US" b="0" i="1">
                <a:latin typeface="Times New Roman" pitchFamily="18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2019300" y="4127500"/>
            <a:ext cx="2192338" cy="1665288"/>
            <a:chOff x="1318" y="2600"/>
            <a:chExt cx="1290" cy="1049"/>
          </a:xfrm>
        </p:grpSpPr>
        <p:sp>
          <p:nvSpPr>
            <p:cNvPr id="37927" name="Freeform 22"/>
            <p:cNvSpPr/>
            <p:nvPr/>
          </p:nvSpPr>
          <p:spPr bwMode="auto">
            <a:xfrm>
              <a:off x="1318" y="2600"/>
              <a:ext cx="1290" cy="1049"/>
            </a:xfrm>
            <a:custGeom>
              <a:gdLst>
                <a:gd name="T0" fmla="*/ 272 w 1290"/>
                <a:gd name="T1" fmla="*/ 146 h 1049"/>
                <a:gd name="T2" fmla="*/ 342 w 1290"/>
                <a:gd name="T3" fmla="*/ 94 h 1049"/>
                <a:gd name="T4" fmla="*/ 372 w 1290"/>
                <a:gd name="T5" fmla="*/ 184 h 1049"/>
                <a:gd name="T6" fmla="*/ 410 w 1290"/>
                <a:gd name="T7" fmla="*/ 338 h 1049"/>
                <a:gd name="T8" fmla="*/ 476 w 1290"/>
                <a:gd name="T9" fmla="*/ 294 h 1049"/>
                <a:gd name="T10" fmla="*/ 514 w 1290"/>
                <a:gd name="T11" fmla="*/ 322 h 1049"/>
                <a:gd name="T12" fmla="*/ 554 w 1290"/>
                <a:gd name="T13" fmla="*/ 434 h 1049"/>
                <a:gd name="T14" fmla="*/ 588 w 1290"/>
                <a:gd name="T15" fmla="*/ 492 h 1049"/>
                <a:gd name="T16" fmla="*/ 642 w 1290"/>
                <a:gd name="T17" fmla="*/ 612 h 1049"/>
                <a:gd name="T18" fmla="*/ 674 w 1290"/>
                <a:gd name="T19" fmla="*/ 676 h 1049"/>
                <a:gd name="T20" fmla="*/ 732 w 1290"/>
                <a:gd name="T21" fmla="*/ 666 h 1049"/>
                <a:gd name="T22" fmla="*/ 828 w 1290"/>
                <a:gd name="T23" fmla="*/ 644 h 1049"/>
                <a:gd name="T24" fmla="*/ 890 w 1290"/>
                <a:gd name="T25" fmla="*/ 604 h 1049"/>
                <a:gd name="T26" fmla="*/ 860 w 1290"/>
                <a:gd name="T27" fmla="*/ 546 h 1049"/>
                <a:gd name="T28" fmla="*/ 922 w 1290"/>
                <a:gd name="T29" fmla="*/ 444 h 1049"/>
                <a:gd name="T30" fmla="*/ 970 w 1290"/>
                <a:gd name="T31" fmla="*/ 368 h 1049"/>
                <a:gd name="T32" fmla="*/ 1022 w 1290"/>
                <a:gd name="T33" fmla="*/ 276 h 1049"/>
                <a:gd name="T34" fmla="*/ 1082 w 1290"/>
                <a:gd name="T35" fmla="*/ 258 h 1049"/>
                <a:gd name="T36" fmla="*/ 1168 w 1290"/>
                <a:gd name="T37" fmla="*/ 332 h 1049"/>
                <a:gd name="T38" fmla="*/ 1236 w 1290"/>
                <a:gd name="T39" fmla="*/ 340 h 1049"/>
                <a:gd name="T40" fmla="*/ 1276 w 1290"/>
                <a:gd name="T41" fmla="*/ 366 h 1049"/>
                <a:gd name="T42" fmla="*/ 1270 w 1290"/>
                <a:gd name="T43" fmla="*/ 408 h 1049"/>
                <a:gd name="T44" fmla="*/ 1228 w 1290"/>
                <a:gd name="T45" fmla="*/ 448 h 1049"/>
                <a:gd name="T46" fmla="*/ 1160 w 1290"/>
                <a:gd name="T47" fmla="*/ 452 h 1049"/>
                <a:gd name="T48" fmla="*/ 1048 w 1290"/>
                <a:gd name="T49" fmla="*/ 454 h 1049"/>
                <a:gd name="T50" fmla="*/ 992 w 1290"/>
                <a:gd name="T51" fmla="*/ 522 h 1049"/>
                <a:gd name="T52" fmla="*/ 992 w 1290"/>
                <a:gd name="T53" fmla="*/ 606 h 1049"/>
                <a:gd name="T54" fmla="*/ 1096 w 1290"/>
                <a:gd name="T55" fmla="*/ 604 h 1049"/>
                <a:gd name="T56" fmla="*/ 1146 w 1290"/>
                <a:gd name="T57" fmla="*/ 592 h 1049"/>
                <a:gd name="T58" fmla="*/ 1156 w 1290"/>
                <a:gd name="T59" fmla="*/ 678 h 1049"/>
                <a:gd name="T60" fmla="*/ 1128 w 1290"/>
                <a:gd name="T61" fmla="*/ 838 h 1049"/>
                <a:gd name="T62" fmla="*/ 1164 w 1290"/>
                <a:gd name="T63" fmla="*/ 890 h 1049"/>
                <a:gd name="T64" fmla="*/ 1134 w 1290"/>
                <a:gd name="T65" fmla="*/ 936 h 1049"/>
                <a:gd name="T66" fmla="*/ 1134 w 1290"/>
                <a:gd name="T67" fmla="*/ 1022 h 1049"/>
                <a:gd name="T68" fmla="*/ 956 w 1290"/>
                <a:gd name="T69" fmla="*/ 1046 h 1049"/>
                <a:gd name="T70" fmla="*/ 35 w 1290"/>
                <a:gd name="T71" fmla="*/ 991 h 1049"/>
                <a:gd name="T72" fmla="*/ 35 w 1290"/>
                <a:gd name="T73" fmla="*/ 889 h 1049"/>
                <a:gd name="T74" fmla="*/ 60 w 1290"/>
                <a:gd name="T75" fmla="*/ 768 h 1049"/>
                <a:gd name="T76" fmla="*/ 98 w 1290"/>
                <a:gd name="T77" fmla="*/ 658 h 1049"/>
                <a:gd name="T78" fmla="*/ 188 w 1290"/>
                <a:gd name="T79" fmla="*/ 517 h 1049"/>
                <a:gd name="T80" fmla="*/ 179 w 1290"/>
                <a:gd name="T81" fmla="*/ 325 h 1049"/>
                <a:gd name="T82" fmla="*/ 124 w 1290"/>
                <a:gd name="T83" fmla="*/ 222 h 1049"/>
                <a:gd name="T84" fmla="*/ 136 w 1290"/>
                <a:gd name="T85" fmla="*/ 102 h 1049"/>
                <a:gd name="T86" fmla="*/ 204 w 1290"/>
                <a:gd name="T87" fmla="*/ 40 h 1049"/>
                <a:gd name="T88" fmla="*/ 256 w 1290"/>
                <a:gd name="T89" fmla="*/ 0 h 104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90"/>
                <a:gd name="T136" fmla="*/ 0 h 1049"/>
                <a:gd name="T137" fmla="*/ 1290 w 1290"/>
                <a:gd name="T138" fmla="*/ 1049 h 1049"/>
              </a:gdLst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90" h="1049">
                  <a:moveTo>
                    <a:pt x="256" y="0"/>
                  </a:moveTo>
                  <a:cubicBezTo>
                    <a:pt x="258" y="13"/>
                    <a:pt x="266" y="32"/>
                    <a:pt x="268" y="44"/>
                  </a:cubicBezTo>
                  <a:cubicBezTo>
                    <a:pt x="271" y="67"/>
                    <a:pt x="267" y="127"/>
                    <a:pt x="272" y="146"/>
                  </a:cubicBezTo>
                  <a:cubicBezTo>
                    <a:pt x="277" y="165"/>
                    <a:pt x="289" y="158"/>
                    <a:pt x="296" y="156"/>
                  </a:cubicBezTo>
                  <a:cubicBezTo>
                    <a:pt x="311" y="153"/>
                    <a:pt x="306" y="149"/>
                    <a:pt x="314" y="134"/>
                  </a:cubicBezTo>
                  <a:cubicBezTo>
                    <a:pt x="321" y="125"/>
                    <a:pt x="336" y="100"/>
                    <a:pt x="342" y="94"/>
                  </a:cubicBezTo>
                  <a:cubicBezTo>
                    <a:pt x="348" y="88"/>
                    <a:pt x="349" y="90"/>
                    <a:pt x="352" y="96"/>
                  </a:cubicBezTo>
                  <a:cubicBezTo>
                    <a:pt x="358" y="98"/>
                    <a:pt x="354" y="117"/>
                    <a:pt x="360" y="128"/>
                  </a:cubicBezTo>
                  <a:cubicBezTo>
                    <a:pt x="363" y="143"/>
                    <a:pt x="366" y="171"/>
                    <a:pt x="372" y="184"/>
                  </a:cubicBezTo>
                  <a:cubicBezTo>
                    <a:pt x="388" y="190"/>
                    <a:pt x="393" y="200"/>
                    <a:pt x="398" y="208"/>
                  </a:cubicBezTo>
                  <a:cubicBezTo>
                    <a:pt x="401" y="212"/>
                    <a:pt x="396" y="248"/>
                    <a:pt x="396" y="248"/>
                  </a:cubicBezTo>
                  <a:cubicBezTo>
                    <a:pt x="404" y="279"/>
                    <a:pt x="399" y="308"/>
                    <a:pt x="410" y="338"/>
                  </a:cubicBezTo>
                  <a:cubicBezTo>
                    <a:pt x="414" y="356"/>
                    <a:pt x="431" y="330"/>
                    <a:pt x="438" y="326"/>
                  </a:cubicBezTo>
                  <a:cubicBezTo>
                    <a:pt x="445" y="322"/>
                    <a:pt x="448" y="321"/>
                    <a:pt x="454" y="316"/>
                  </a:cubicBezTo>
                  <a:cubicBezTo>
                    <a:pt x="462" y="315"/>
                    <a:pt x="467" y="295"/>
                    <a:pt x="476" y="294"/>
                  </a:cubicBezTo>
                  <a:cubicBezTo>
                    <a:pt x="483" y="291"/>
                    <a:pt x="493" y="298"/>
                    <a:pt x="498" y="300"/>
                  </a:cubicBezTo>
                  <a:cubicBezTo>
                    <a:pt x="503" y="302"/>
                    <a:pt x="505" y="304"/>
                    <a:pt x="508" y="308"/>
                  </a:cubicBezTo>
                  <a:cubicBezTo>
                    <a:pt x="510" y="311"/>
                    <a:pt x="504" y="298"/>
                    <a:pt x="514" y="322"/>
                  </a:cubicBezTo>
                  <a:cubicBezTo>
                    <a:pt x="517" y="330"/>
                    <a:pt x="520" y="347"/>
                    <a:pt x="524" y="356"/>
                  </a:cubicBezTo>
                  <a:cubicBezTo>
                    <a:pt x="528" y="365"/>
                    <a:pt x="535" y="363"/>
                    <a:pt x="540" y="376"/>
                  </a:cubicBezTo>
                  <a:cubicBezTo>
                    <a:pt x="545" y="389"/>
                    <a:pt x="551" y="422"/>
                    <a:pt x="554" y="434"/>
                  </a:cubicBezTo>
                  <a:cubicBezTo>
                    <a:pt x="557" y="446"/>
                    <a:pt x="553" y="442"/>
                    <a:pt x="558" y="448"/>
                  </a:cubicBezTo>
                  <a:cubicBezTo>
                    <a:pt x="562" y="457"/>
                    <a:pt x="573" y="459"/>
                    <a:pt x="582" y="472"/>
                  </a:cubicBezTo>
                  <a:cubicBezTo>
                    <a:pt x="587" y="479"/>
                    <a:pt x="582" y="484"/>
                    <a:pt x="588" y="492"/>
                  </a:cubicBezTo>
                  <a:cubicBezTo>
                    <a:pt x="594" y="500"/>
                    <a:pt x="609" y="506"/>
                    <a:pt x="616" y="518"/>
                  </a:cubicBezTo>
                  <a:cubicBezTo>
                    <a:pt x="623" y="530"/>
                    <a:pt x="623" y="549"/>
                    <a:pt x="628" y="564"/>
                  </a:cubicBezTo>
                  <a:cubicBezTo>
                    <a:pt x="632" y="580"/>
                    <a:pt x="636" y="598"/>
                    <a:pt x="642" y="612"/>
                  </a:cubicBezTo>
                  <a:cubicBezTo>
                    <a:pt x="647" y="628"/>
                    <a:pt x="659" y="637"/>
                    <a:pt x="664" y="648"/>
                  </a:cubicBezTo>
                  <a:cubicBezTo>
                    <a:pt x="669" y="657"/>
                    <a:pt x="670" y="663"/>
                    <a:pt x="672" y="668"/>
                  </a:cubicBezTo>
                  <a:cubicBezTo>
                    <a:pt x="674" y="673"/>
                    <a:pt x="674" y="674"/>
                    <a:pt x="674" y="676"/>
                  </a:cubicBezTo>
                  <a:cubicBezTo>
                    <a:pt x="674" y="678"/>
                    <a:pt x="669" y="677"/>
                    <a:pt x="672" y="680"/>
                  </a:cubicBezTo>
                  <a:cubicBezTo>
                    <a:pt x="675" y="680"/>
                    <a:pt x="674" y="694"/>
                    <a:pt x="692" y="692"/>
                  </a:cubicBezTo>
                  <a:cubicBezTo>
                    <a:pt x="702" y="690"/>
                    <a:pt x="717" y="670"/>
                    <a:pt x="732" y="666"/>
                  </a:cubicBezTo>
                  <a:cubicBezTo>
                    <a:pt x="747" y="662"/>
                    <a:pt x="768" y="669"/>
                    <a:pt x="780" y="668"/>
                  </a:cubicBezTo>
                  <a:cubicBezTo>
                    <a:pt x="791" y="667"/>
                    <a:pt x="794" y="662"/>
                    <a:pt x="802" y="658"/>
                  </a:cubicBezTo>
                  <a:cubicBezTo>
                    <a:pt x="810" y="654"/>
                    <a:pt x="819" y="649"/>
                    <a:pt x="828" y="644"/>
                  </a:cubicBezTo>
                  <a:cubicBezTo>
                    <a:pt x="842" y="640"/>
                    <a:pt x="839" y="627"/>
                    <a:pt x="854" y="626"/>
                  </a:cubicBezTo>
                  <a:cubicBezTo>
                    <a:pt x="858" y="619"/>
                    <a:pt x="855" y="611"/>
                    <a:pt x="860" y="602"/>
                  </a:cubicBezTo>
                  <a:cubicBezTo>
                    <a:pt x="866" y="598"/>
                    <a:pt x="884" y="606"/>
                    <a:pt x="890" y="604"/>
                  </a:cubicBezTo>
                  <a:cubicBezTo>
                    <a:pt x="896" y="602"/>
                    <a:pt x="900" y="592"/>
                    <a:pt x="896" y="590"/>
                  </a:cubicBezTo>
                  <a:cubicBezTo>
                    <a:pt x="892" y="588"/>
                    <a:pt x="872" y="601"/>
                    <a:pt x="866" y="594"/>
                  </a:cubicBezTo>
                  <a:cubicBezTo>
                    <a:pt x="864" y="586"/>
                    <a:pt x="857" y="567"/>
                    <a:pt x="860" y="546"/>
                  </a:cubicBezTo>
                  <a:cubicBezTo>
                    <a:pt x="863" y="525"/>
                    <a:pt x="874" y="485"/>
                    <a:pt x="882" y="470"/>
                  </a:cubicBezTo>
                  <a:cubicBezTo>
                    <a:pt x="888" y="455"/>
                    <a:pt x="901" y="460"/>
                    <a:pt x="908" y="456"/>
                  </a:cubicBezTo>
                  <a:cubicBezTo>
                    <a:pt x="915" y="452"/>
                    <a:pt x="915" y="451"/>
                    <a:pt x="922" y="444"/>
                  </a:cubicBezTo>
                  <a:cubicBezTo>
                    <a:pt x="929" y="437"/>
                    <a:pt x="940" y="419"/>
                    <a:pt x="948" y="414"/>
                  </a:cubicBezTo>
                  <a:cubicBezTo>
                    <a:pt x="956" y="407"/>
                    <a:pt x="962" y="415"/>
                    <a:pt x="968" y="412"/>
                  </a:cubicBezTo>
                  <a:cubicBezTo>
                    <a:pt x="972" y="405"/>
                    <a:pt x="968" y="383"/>
                    <a:pt x="970" y="368"/>
                  </a:cubicBezTo>
                  <a:cubicBezTo>
                    <a:pt x="974" y="353"/>
                    <a:pt x="977" y="334"/>
                    <a:pt x="980" y="322"/>
                  </a:cubicBezTo>
                  <a:cubicBezTo>
                    <a:pt x="983" y="310"/>
                    <a:pt x="979" y="302"/>
                    <a:pt x="986" y="294"/>
                  </a:cubicBezTo>
                  <a:cubicBezTo>
                    <a:pt x="993" y="286"/>
                    <a:pt x="1013" y="282"/>
                    <a:pt x="1022" y="276"/>
                  </a:cubicBezTo>
                  <a:cubicBezTo>
                    <a:pt x="1028" y="265"/>
                    <a:pt x="1034" y="261"/>
                    <a:pt x="1042" y="258"/>
                  </a:cubicBezTo>
                  <a:cubicBezTo>
                    <a:pt x="1050" y="255"/>
                    <a:pt x="1061" y="258"/>
                    <a:pt x="1068" y="258"/>
                  </a:cubicBezTo>
                  <a:cubicBezTo>
                    <a:pt x="1075" y="258"/>
                    <a:pt x="1072" y="255"/>
                    <a:pt x="1082" y="258"/>
                  </a:cubicBezTo>
                  <a:cubicBezTo>
                    <a:pt x="1091" y="253"/>
                    <a:pt x="1115" y="276"/>
                    <a:pt x="1126" y="276"/>
                  </a:cubicBezTo>
                  <a:cubicBezTo>
                    <a:pt x="1136" y="287"/>
                    <a:pt x="1133" y="313"/>
                    <a:pt x="1140" y="322"/>
                  </a:cubicBezTo>
                  <a:cubicBezTo>
                    <a:pt x="1147" y="331"/>
                    <a:pt x="1160" y="329"/>
                    <a:pt x="1168" y="332"/>
                  </a:cubicBezTo>
                  <a:cubicBezTo>
                    <a:pt x="1176" y="335"/>
                    <a:pt x="1181" y="337"/>
                    <a:pt x="1188" y="338"/>
                  </a:cubicBezTo>
                  <a:cubicBezTo>
                    <a:pt x="1195" y="339"/>
                    <a:pt x="1200" y="340"/>
                    <a:pt x="1208" y="340"/>
                  </a:cubicBezTo>
                  <a:cubicBezTo>
                    <a:pt x="1216" y="342"/>
                    <a:pt x="1226" y="344"/>
                    <a:pt x="1236" y="340"/>
                  </a:cubicBezTo>
                  <a:cubicBezTo>
                    <a:pt x="1245" y="340"/>
                    <a:pt x="1258" y="338"/>
                    <a:pt x="1264" y="340"/>
                  </a:cubicBezTo>
                  <a:cubicBezTo>
                    <a:pt x="1270" y="342"/>
                    <a:pt x="1270" y="346"/>
                    <a:pt x="1272" y="350"/>
                  </a:cubicBezTo>
                  <a:cubicBezTo>
                    <a:pt x="1277" y="351"/>
                    <a:pt x="1272" y="368"/>
                    <a:pt x="1276" y="366"/>
                  </a:cubicBezTo>
                  <a:cubicBezTo>
                    <a:pt x="1279" y="370"/>
                    <a:pt x="1286" y="371"/>
                    <a:pt x="1288" y="372"/>
                  </a:cubicBezTo>
                  <a:cubicBezTo>
                    <a:pt x="1290" y="373"/>
                    <a:pt x="1289" y="368"/>
                    <a:pt x="1286" y="374"/>
                  </a:cubicBezTo>
                  <a:cubicBezTo>
                    <a:pt x="1283" y="380"/>
                    <a:pt x="1276" y="398"/>
                    <a:pt x="1270" y="408"/>
                  </a:cubicBezTo>
                  <a:cubicBezTo>
                    <a:pt x="1264" y="418"/>
                    <a:pt x="1252" y="429"/>
                    <a:pt x="1250" y="434"/>
                  </a:cubicBezTo>
                  <a:cubicBezTo>
                    <a:pt x="1248" y="439"/>
                    <a:pt x="1264" y="434"/>
                    <a:pt x="1260" y="436"/>
                  </a:cubicBezTo>
                  <a:cubicBezTo>
                    <a:pt x="1256" y="437"/>
                    <a:pt x="1236" y="448"/>
                    <a:pt x="1228" y="448"/>
                  </a:cubicBezTo>
                  <a:cubicBezTo>
                    <a:pt x="1218" y="450"/>
                    <a:pt x="1209" y="451"/>
                    <a:pt x="1200" y="450"/>
                  </a:cubicBezTo>
                  <a:cubicBezTo>
                    <a:pt x="1191" y="449"/>
                    <a:pt x="1179" y="444"/>
                    <a:pt x="1172" y="444"/>
                  </a:cubicBezTo>
                  <a:cubicBezTo>
                    <a:pt x="1162" y="446"/>
                    <a:pt x="1171" y="452"/>
                    <a:pt x="1160" y="452"/>
                  </a:cubicBezTo>
                  <a:cubicBezTo>
                    <a:pt x="1154" y="455"/>
                    <a:pt x="1145" y="461"/>
                    <a:pt x="1136" y="460"/>
                  </a:cubicBezTo>
                  <a:cubicBezTo>
                    <a:pt x="1127" y="459"/>
                    <a:pt x="1123" y="447"/>
                    <a:pt x="1108" y="446"/>
                  </a:cubicBezTo>
                  <a:cubicBezTo>
                    <a:pt x="1083" y="444"/>
                    <a:pt x="1061" y="452"/>
                    <a:pt x="1048" y="454"/>
                  </a:cubicBezTo>
                  <a:cubicBezTo>
                    <a:pt x="1035" y="456"/>
                    <a:pt x="1038" y="452"/>
                    <a:pt x="1030" y="456"/>
                  </a:cubicBezTo>
                  <a:cubicBezTo>
                    <a:pt x="1022" y="460"/>
                    <a:pt x="1004" y="469"/>
                    <a:pt x="998" y="480"/>
                  </a:cubicBezTo>
                  <a:cubicBezTo>
                    <a:pt x="997" y="490"/>
                    <a:pt x="993" y="508"/>
                    <a:pt x="992" y="522"/>
                  </a:cubicBezTo>
                  <a:cubicBezTo>
                    <a:pt x="992" y="533"/>
                    <a:pt x="998" y="537"/>
                    <a:pt x="998" y="544"/>
                  </a:cubicBezTo>
                  <a:cubicBezTo>
                    <a:pt x="998" y="551"/>
                    <a:pt x="995" y="556"/>
                    <a:pt x="994" y="566"/>
                  </a:cubicBezTo>
                  <a:cubicBezTo>
                    <a:pt x="993" y="576"/>
                    <a:pt x="992" y="592"/>
                    <a:pt x="992" y="606"/>
                  </a:cubicBezTo>
                  <a:cubicBezTo>
                    <a:pt x="995" y="642"/>
                    <a:pt x="1042" y="628"/>
                    <a:pt x="1056" y="632"/>
                  </a:cubicBezTo>
                  <a:cubicBezTo>
                    <a:pt x="1062" y="636"/>
                    <a:pt x="1067" y="631"/>
                    <a:pt x="1074" y="626"/>
                  </a:cubicBezTo>
                  <a:cubicBezTo>
                    <a:pt x="1081" y="621"/>
                    <a:pt x="1090" y="609"/>
                    <a:pt x="1096" y="604"/>
                  </a:cubicBezTo>
                  <a:cubicBezTo>
                    <a:pt x="1106" y="600"/>
                    <a:pt x="1103" y="599"/>
                    <a:pt x="1108" y="594"/>
                  </a:cubicBezTo>
                  <a:cubicBezTo>
                    <a:pt x="1113" y="590"/>
                    <a:pt x="1120" y="578"/>
                    <a:pt x="1126" y="578"/>
                  </a:cubicBezTo>
                  <a:cubicBezTo>
                    <a:pt x="1133" y="577"/>
                    <a:pt x="1139" y="587"/>
                    <a:pt x="1146" y="592"/>
                  </a:cubicBezTo>
                  <a:cubicBezTo>
                    <a:pt x="1150" y="599"/>
                    <a:pt x="1148" y="613"/>
                    <a:pt x="1150" y="618"/>
                  </a:cubicBezTo>
                  <a:cubicBezTo>
                    <a:pt x="1150" y="624"/>
                    <a:pt x="1157" y="610"/>
                    <a:pt x="1158" y="620"/>
                  </a:cubicBezTo>
                  <a:cubicBezTo>
                    <a:pt x="1159" y="630"/>
                    <a:pt x="1166" y="657"/>
                    <a:pt x="1156" y="678"/>
                  </a:cubicBezTo>
                  <a:cubicBezTo>
                    <a:pt x="1126" y="706"/>
                    <a:pt x="1112" y="720"/>
                    <a:pt x="1098" y="748"/>
                  </a:cubicBezTo>
                  <a:cubicBezTo>
                    <a:pt x="1099" y="767"/>
                    <a:pt x="1090" y="794"/>
                    <a:pt x="1114" y="826"/>
                  </a:cubicBezTo>
                  <a:cubicBezTo>
                    <a:pt x="1118" y="842"/>
                    <a:pt x="1122" y="833"/>
                    <a:pt x="1128" y="838"/>
                  </a:cubicBezTo>
                  <a:cubicBezTo>
                    <a:pt x="1133" y="844"/>
                    <a:pt x="1139" y="854"/>
                    <a:pt x="1144" y="862"/>
                  </a:cubicBezTo>
                  <a:cubicBezTo>
                    <a:pt x="1161" y="876"/>
                    <a:pt x="1153" y="879"/>
                    <a:pt x="1156" y="884"/>
                  </a:cubicBezTo>
                  <a:cubicBezTo>
                    <a:pt x="1159" y="889"/>
                    <a:pt x="1161" y="888"/>
                    <a:pt x="1164" y="890"/>
                  </a:cubicBezTo>
                  <a:cubicBezTo>
                    <a:pt x="1167" y="892"/>
                    <a:pt x="1174" y="894"/>
                    <a:pt x="1172" y="898"/>
                  </a:cubicBezTo>
                  <a:cubicBezTo>
                    <a:pt x="1170" y="902"/>
                    <a:pt x="1160" y="908"/>
                    <a:pt x="1154" y="914"/>
                  </a:cubicBezTo>
                  <a:cubicBezTo>
                    <a:pt x="1150" y="920"/>
                    <a:pt x="1138" y="926"/>
                    <a:pt x="1134" y="936"/>
                  </a:cubicBezTo>
                  <a:cubicBezTo>
                    <a:pt x="1130" y="946"/>
                    <a:pt x="1132" y="965"/>
                    <a:pt x="1130" y="976"/>
                  </a:cubicBezTo>
                  <a:cubicBezTo>
                    <a:pt x="1128" y="987"/>
                    <a:pt x="1123" y="996"/>
                    <a:pt x="1124" y="1004"/>
                  </a:cubicBezTo>
                  <a:cubicBezTo>
                    <a:pt x="1125" y="1012"/>
                    <a:pt x="1134" y="1016"/>
                    <a:pt x="1134" y="1022"/>
                  </a:cubicBezTo>
                  <a:cubicBezTo>
                    <a:pt x="1134" y="1028"/>
                    <a:pt x="1126" y="1036"/>
                    <a:pt x="1126" y="1040"/>
                  </a:cubicBezTo>
                  <a:cubicBezTo>
                    <a:pt x="1126" y="1044"/>
                    <a:pt x="1160" y="1045"/>
                    <a:pt x="1132" y="1046"/>
                  </a:cubicBezTo>
                  <a:cubicBezTo>
                    <a:pt x="1104" y="1047"/>
                    <a:pt x="1141" y="1046"/>
                    <a:pt x="956" y="1046"/>
                  </a:cubicBezTo>
                  <a:cubicBezTo>
                    <a:pt x="577" y="1045"/>
                    <a:pt x="399" y="1049"/>
                    <a:pt x="20" y="1044"/>
                  </a:cubicBezTo>
                  <a:cubicBezTo>
                    <a:pt x="0" y="1044"/>
                    <a:pt x="14" y="1038"/>
                    <a:pt x="20" y="1033"/>
                  </a:cubicBezTo>
                  <a:cubicBezTo>
                    <a:pt x="30" y="1024"/>
                    <a:pt x="22" y="992"/>
                    <a:pt x="35" y="991"/>
                  </a:cubicBezTo>
                  <a:cubicBezTo>
                    <a:pt x="37" y="949"/>
                    <a:pt x="31" y="951"/>
                    <a:pt x="18" y="948"/>
                  </a:cubicBezTo>
                  <a:cubicBezTo>
                    <a:pt x="17" y="943"/>
                    <a:pt x="31" y="927"/>
                    <a:pt x="29" y="922"/>
                  </a:cubicBezTo>
                  <a:cubicBezTo>
                    <a:pt x="27" y="914"/>
                    <a:pt x="37" y="897"/>
                    <a:pt x="35" y="889"/>
                  </a:cubicBezTo>
                  <a:cubicBezTo>
                    <a:pt x="31" y="873"/>
                    <a:pt x="38" y="880"/>
                    <a:pt x="38" y="880"/>
                  </a:cubicBezTo>
                  <a:cubicBezTo>
                    <a:pt x="39" y="867"/>
                    <a:pt x="43" y="839"/>
                    <a:pt x="47" y="820"/>
                  </a:cubicBezTo>
                  <a:cubicBezTo>
                    <a:pt x="51" y="801"/>
                    <a:pt x="59" y="781"/>
                    <a:pt x="60" y="768"/>
                  </a:cubicBezTo>
                  <a:cubicBezTo>
                    <a:pt x="64" y="758"/>
                    <a:pt x="52" y="757"/>
                    <a:pt x="54" y="740"/>
                  </a:cubicBezTo>
                  <a:cubicBezTo>
                    <a:pt x="59" y="726"/>
                    <a:pt x="85" y="699"/>
                    <a:pt x="92" y="685"/>
                  </a:cubicBezTo>
                  <a:cubicBezTo>
                    <a:pt x="97" y="673"/>
                    <a:pt x="90" y="669"/>
                    <a:pt x="98" y="658"/>
                  </a:cubicBezTo>
                  <a:cubicBezTo>
                    <a:pt x="106" y="647"/>
                    <a:pt x="129" y="632"/>
                    <a:pt x="140" y="620"/>
                  </a:cubicBezTo>
                  <a:cubicBezTo>
                    <a:pt x="141" y="608"/>
                    <a:pt x="155" y="592"/>
                    <a:pt x="164" y="586"/>
                  </a:cubicBezTo>
                  <a:cubicBezTo>
                    <a:pt x="170" y="550"/>
                    <a:pt x="177" y="551"/>
                    <a:pt x="188" y="517"/>
                  </a:cubicBezTo>
                  <a:cubicBezTo>
                    <a:pt x="195" y="485"/>
                    <a:pt x="191" y="440"/>
                    <a:pt x="191" y="415"/>
                  </a:cubicBezTo>
                  <a:cubicBezTo>
                    <a:pt x="191" y="390"/>
                    <a:pt x="188" y="381"/>
                    <a:pt x="186" y="366"/>
                  </a:cubicBezTo>
                  <a:cubicBezTo>
                    <a:pt x="184" y="351"/>
                    <a:pt x="182" y="339"/>
                    <a:pt x="179" y="325"/>
                  </a:cubicBezTo>
                  <a:cubicBezTo>
                    <a:pt x="176" y="311"/>
                    <a:pt x="179" y="294"/>
                    <a:pt x="170" y="283"/>
                  </a:cubicBezTo>
                  <a:cubicBezTo>
                    <a:pt x="161" y="272"/>
                    <a:pt x="133" y="266"/>
                    <a:pt x="125" y="256"/>
                  </a:cubicBezTo>
                  <a:cubicBezTo>
                    <a:pt x="112" y="206"/>
                    <a:pt x="121" y="233"/>
                    <a:pt x="124" y="222"/>
                  </a:cubicBezTo>
                  <a:cubicBezTo>
                    <a:pt x="127" y="211"/>
                    <a:pt x="137" y="199"/>
                    <a:pt x="142" y="188"/>
                  </a:cubicBezTo>
                  <a:cubicBezTo>
                    <a:pt x="145" y="168"/>
                    <a:pt x="153" y="172"/>
                    <a:pt x="152" y="158"/>
                  </a:cubicBezTo>
                  <a:cubicBezTo>
                    <a:pt x="151" y="144"/>
                    <a:pt x="137" y="116"/>
                    <a:pt x="136" y="102"/>
                  </a:cubicBezTo>
                  <a:cubicBezTo>
                    <a:pt x="135" y="88"/>
                    <a:pt x="139" y="83"/>
                    <a:pt x="146" y="72"/>
                  </a:cubicBezTo>
                  <a:cubicBezTo>
                    <a:pt x="153" y="61"/>
                    <a:pt x="168" y="43"/>
                    <a:pt x="178" y="38"/>
                  </a:cubicBezTo>
                  <a:cubicBezTo>
                    <a:pt x="186" y="35"/>
                    <a:pt x="198" y="38"/>
                    <a:pt x="204" y="40"/>
                  </a:cubicBezTo>
                  <a:cubicBezTo>
                    <a:pt x="210" y="42"/>
                    <a:pt x="208" y="59"/>
                    <a:pt x="216" y="52"/>
                  </a:cubicBezTo>
                  <a:cubicBezTo>
                    <a:pt x="227" y="35"/>
                    <a:pt x="247" y="9"/>
                    <a:pt x="254" y="0"/>
                  </a:cubicBezTo>
                  <a:lnTo>
                    <a:pt x="256" y="0"/>
                  </a:lnTo>
                </a:path>
              </a:pathLst>
            </a:custGeom>
            <a:solidFill>
              <a:srgbClr val="CC9900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1" name="Text Box 23"/>
            <p:cNvSpPr txBox="1">
              <a:spLocks noChangeArrowheads="1"/>
            </p:cNvSpPr>
            <p:nvPr/>
          </p:nvSpPr>
          <p:spPr bwMode="auto">
            <a:xfrm>
              <a:off x="1556" y="3301"/>
              <a:ext cx="694" cy="288"/>
            </a:xfrm>
            <a:prstGeom prst="rect">
              <a:avLst/>
            </a:prstGeom>
            <a:solidFill>
              <a:srgbClr val="CC9900"/>
            </a:solidFill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云    南</a:t>
              </a:r>
            </a:p>
          </p:txBody>
        </p:sp>
      </p:grpSp>
      <p:grpSp>
        <p:nvGrpSpPr>
          <p:cNvPr id="9" name="Group 24"/>
          <p:cNvGrpSpPr/>
          <p:nvPr/>
        </p:nvGrpSpPr>
        <p:grpSpPr>
          <a:xfrm>
            <a:off x="2124075" y="2492375"/>
            <a:ext cx="2979738" cy="2751138"/>
            <a:chOff x="1440" y="1240"/>
            <a:chExt cx="1806" cy="1733"/>
          </a:xfrm>
        </p:grpSpPr>
        <p:sp>
          <p:nvSpPr>
            <p:cNvPr id="37925" name="Freeform 25"/>
            <p:cNvSpPr/>
            <p:nvPr/>
          </p:nvSpPr>
          <p:spPr bwMode="auto">
            <a:xfrm>
              <a:off x="1440" y="1240"/>
              <a:ext cx="1806" cy="1733"/>
            </a:xfrm>
            <a:custGeom>
              <a:gdLst>
                <a:gd name="T0" fmla="*/ 793 w 1806"/>
                <a:gd name="T1" fmla="*/ 266 h 1733"/>
                <a:gd name="T2" fmla="*/ 841 w 1806"/>
                <a:gd name="T3" fmla="*/ 210 h 1733"/>
                <a:gd name="T4" fmla="*/ 836 w 1806"/>
                <a:gd name="T5" fmla="*/ 86 h 1733"/>
                <a:gd name="T6" fmla="*/ 946 w 1806"/>
                <a:gd name="T7" fmla="*/ 60 h 1733"/>
                <a:gd name="T8" fmla="*/ 979 w 1806"/>
                <a:gd name="T9" fmla="*/ 160 h 1733"/>
                <a:gd name="T10" fmla="*/ 1048 w 1806"/>
                <a:gd name="T11" fmla="*/ 158 h 1733"/>
                <a:gd name="T12" fmla="*/ 1135 w 1806"/>
                <a:gd name="T13" fmla="*/ 254 h 1733"/>
                <a:gd name="T14" fmla="*/ 1189 w 1806"/>
                <a:gd name="T15" fmla="*/ 370 h 1733"/>
                <a:gd name="T16" fmla="*/ 1286 w 1806"/>
                <a:gd name="T17" fmla="*/ 396 h 1733"/>
                <a:gd name="T18" fmla="*/ 1374 w 1806"/>
                <a:gd name="T19" fmla="*/ 370 h 1733"/>
                <a:gd name="T20" fmla="*/ 1520 w 1806"/>
                <a:gd name="T21" fmla="*/ 422 h 1733"/>
                <a:gd name="T22" fmla="*/ 1641 w 1806"/>
                <a:gd name="T23" fmla="*/ 452 h 1733"/>
                <a:gd name="T24" fmla="*/ 1774 w 1806"/>
                <a:gd name="T25" fmla="*/ 500 h 1733"/>
                <a:gd name="T26" fmla="*/ 1769 w 1806"/>
                <a:gd name="T27" fmla="*/ 586 h 1733"/>
                <a:gd name="T28" fmla="*/ 1774 w 1806"/>
                <a:gd name="T29" fmla="*/ 682 h 1733"/>
                <a:gd name="T30" fmla="*/ 1683 w 1806"/>
                <a:gd name="T31" fmla="*/ 786 h 1733"/>
                <a:gd name="T32" fmla="*/ 1587 w 1806"/>
                <a:gd name="T33" fmla="*/ 860 h 1733"/>
                <a:gd name="T34" fmla="*/ 1490 w 1806"/>
                <a:gd name="T35" fmla="*/ 926 h 1733"/>
                <a:gd name="T36" fmla="*/ 1378 w 1806"/>
                <a:gd name="T37" fmla="*/ 886 h 1733"/>
                <a:gd name="T38" fmla="*/ 1296 w 1806"/>
                <a:gd name="T39" fmla="*/ 848 h 1733"/>
                <a:gd name="T40" fmla="*/ 1227 w 1806"/>
                <a:gd name="T41" fmla="*/ 1088 h 1733"/>
                <a:gd name="T42" fmla="*/ 1325 w 1806"/>
                <a:gd name="T43" fmla="*/ 1152 h 1733"/>
                <a:gd name="T44" fmla="*/ 1367 w 1806"/>
                <a:gd name="T45" fmla="*/ 1220 h 1733"/>
                <a:gd name="T46" fmla="*/ 1369 w 1806"/>
                <a:gd name="T47" fmla="*/ 1332 h 1733"/>
                <a:gd name="T48" fmla="*/ 1397 w 1806"/>
                <a:gd name="T49" fmla="*/ 1378 h 1733"/>
                <a:gd name="T50" fmla="*/ 1225 w 1806"/>
                <a:gd name="T51" fmla="*/ 1378 h 1733"/>
                <a:gd name="T52" fmla="*/ 1123 w 1806"/>
                <a:gd name="T53" fmla="*/ 1348 h 1733"/>
                <a:gd name="T54" fmla="*/ 1045 w 1806"/>
                <a:gd name="T55" fmla="*/ 1276 h 1733"/>
                <a:gd name="T56" fmla="*/ 939 w 1806"/>
                <a:gd name="T57" fmla="*/ 1304 h 1733"/>
                <a:gd name="T58" fmla="*/ 875 w 1806"/>
                <a:gd name="T59" fmla="*/ 1452 h 1733"/>
                <a:gd name="T60" fmla="*/ 822 w 1806"/>
                <a:gd name="T61" fmla="*/ 1630 h 1733"/>
                <a:gd name="T62" fmla="*/ 739 w 1806"/>
                <a:gd name="T63" fmla="*/ 1690 h 1733"/>
                <a:gd name="T64" fmla="*/ 613 w 1806"/>
                <a:gd name="T65" fmla="*/ 1730 h 1733"/>
                <a:gd name="T66" fmla="*/ 515 w 1806"/>
                <a:gd name="T67" fmla="*/ 1524 h 1733"/>
                <a:gd name="T68" fmla="*/ 407 w 1806"/>
                <a:gd name="T69" fmla="*/ 1330 h 1733"/>
                <a:gd name="T70" fmla="*/ 347 w 1806"/>
                <a:gd name="T71" fmla="*/ 1212 h 1733"/>
                <a:gd name="T72" fmla="*/ 291 w 1806"/>
                <a:gd name="T73" fmla="*/ 1130 h 1733"/>
                <a:gd name="T74" fmla="*/ 209 w 1806"/>
                <a:gd name="T75" fmla="*/ 1192 h 1733"/>
                <a:gd name="T76" fmla="*/ 237 w 1806"/>
                <a:gd name="T77" fmla="*/ 848 h 1733"/>
                <a:gd name="T78" fmla="*/ 145 w 1806"/>
                <a:gd name="T79" fmla="*/ 652 h 1733"/>
                <a:gd name="T80" fmla="*/ 157 w 1806"/>
                <a:gd name="T81" fmla="*/ 484 h 1733"/>
                <a:gd name="T82" fmla="*/ 62 w 1806"/>
                <a:gd name="T83" fmla="*/ 310 h 1733"/>
                <a:gd name="T84" fmla="*/ 16 w 1806"/>
                <a:gd name="T85" fmla="*/ 188 h 1733"/>
                <a:gd name="T86" fmla="*/ 61 w 1806"/>
                <a:gd name="T87" fmla="*/ 134 h 1733"/>
                <a:gd name="T88" fmla="*/ 58 w 1806"/>
                <a:gd name="T89" fmla="*/ 22 h 1733"/>
                <a:gd name="T90" fmla="*/ 215 w 1806"/>
                <a:gd name="T91" fmla="*/ 86 h 1733"/>
                <a:gd name="T92" fmla="*/ 251 w 1806"/>
                <a:gd name="T93" fmla="*/ 168 h 1733"/>
                <a:gd name="T94" fmla="*/ 319 w 1806"/>
                <a:gd name="T95" fmla="*/ 244 h 1733"/>
                <a:gd name="T96" fmla="*/ 409 w 1806"/>
                <a:gd name="T97" fmla="*/ 274 h 1733"/>
                <a:gd name="T98" fmla="*/ 477 w 1806"/>
                <a:gd name="T99" fmla="*/ 370 h 1733"/>
                <a:gd name="T100" fmla="*/ 525 w 1806"/>
                <a:gd name="T101" fmla="*/ 338 h 1733"/>
                <a:gd name="T102" fmla="*/ 593 w 1806"/>
                <a:gd name="T103" fmla="*/ 348 h 1733"/>
                <a:gd name="T104" fmla="*/ 651 w 1806"/>
                <a:gd name="T105" fmla="*/ 234 h 1733"/>
                <a:gd name="T106" fmla="*/ 713 w 1806"/>
                <a:gd name="T107" fmla="*/ 192 h 1733"/>
                <a:gd name="T108" fmla="*/ 775 w 1806"/>
                <a:gd name="T109" fmla="*/ 238 h 1733"/>
                <a:gd name="T110" fmla="*/ 707 w 1806"/>
                <a:gd name="T111" fmla="*/ 162 h 17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806"/>
                <a:gd name="T169" fmla="*/ 0 h 1733"/>
                <a:gd name="T170" fmla="*/ 1806 w 1806"/>
                <a:gd name="T171" fmla="*/ 1733 h 1733"/>
              </a:gdLst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806" h="1733">
                  <a:moveTo>
                    <a:pt x="707" y="162"/>
                  </a:moveTo>
                  <a:cubicBezTo>
                    <a:pt x="755" y="194"/>
                    <a:pt x="753" y="221"/>
                    <a:pt x="781" y="262"/>
                  </a:cubicBezTo>
                  <a:cubicBezTo>
                    <a:pt x="795" y="278"/>
                    <a:pt x="783" y="272"/>
                    <a:pt x="793" y="266"/>
                  </a:cubicBezTo>
                  <a:cubicBezTo>
                    <a:pt x="799" y="260"/>
                    <a:pt x="813" y="234"/>
                    <a:pt x="819" y="226"/>
                  </a:cubicBezTo>
                  <a:cubicBezTo>
                    <a:pt x="825" y="217"/>
                    <a:pt x="824" y="231"/>
                    <a:pt x="827" y="216"/>
                  </a:cubicBezTo>
                  <a:cubicBezTo>
                    <a:pt x="831" y="213"/>
                    <a:pt x="840" y="218"/>
                    <a:pt x="841" y="210"/>
                  </a:cubicBezTo>
                  <a:cubicBezTo>
                    <a:pt x="842" y="202"/>
                    <a:pt x="835" y="180"/>
                    <a:pt x="831" y="166"/>
                  </a:cubicBezTo>
                  <a:cubicBezTo>
                    <a:pt x="829" y="152"/>
                    <a:pt x="816" y="142"/>
                    <a:pt x="817" y="128"/>
                  </a:cubicBezTo>
                  <a:cubicBezTo>
                    <a:pt x="818" y="115"/>
                    <a:pt x="828" y="95"/>
                    <a:pt x="836" y="86"/>
                  </a:cubicBezTo>
                  <a:cubicBezTo>
                    <a:pt x="846" y="76"/>
                    <a:pt x="854" y="75"/>
                    <a:pt x="866" y="72"/>
                  </a:cubicBezTo>
                  <a:cubicBezTo>
                    <a:pt x="878" y="69"/>
                    <a:pt x="895" y="68"/>
                    <a:pt x="908" y="66"/>
                  </a:cubicBezTo>
                  <a:cubicBezTo>
                    <a:pt x="924" y="68"/>
                    <a:pt x="933" y="51"/>
                    <a:pt x="946" y="60"/>
                  </a:cubicBezTo>
                  <a:cubicBezTo>
                    <a:pt x="955" y="63"/>
                    <a:pt x="964" y="79"/>
                    <a:pt x="967" y="90"/>
                  </a:cubicBezTo>
                  <a:cubicBezTo>
                    <a:pt x="970" y="101"/>
                    <a:pt x="965" y="116"/>
                    <a:pt x="967" y="128"/>
                  </a:cubicBezTo>
                  <a:cubicBezTo>
                    <a:pt x="969" y="140"/>
                    <a:pt x="975" y="154"/>
                    <a:pt x="979" y="160"/>
                  </a:cubicBezTo>
                  <a:cubicBezTo>
                    <a:pt x="983" y="173"/>
                    <a:pt x="974" y="163"/>
                    <a:pt x="991" y="166"/>
                  </a:cubicBezTo>
                  <a:cubicBezTo>
                    <a:pt x="996" y="166"/>
                    <a:pt x="1003" y="163"/>
                    <a:pt x="1012" y="162"/>
                  </a:cubicBezTo>
                  <a:cubicBezTo>
                    <a:pt x="1021" y="161"/>
                    <a:pt x="1036" y="157"/>
                    <a:pt x="1048" y="158"/>
                  </a:cubicBezTo>
                  <a:cubicBezTo>
                    <a:pt x="1060" y="159"/>
                    <a:pt x="1073" y="161"/>
                    <a:pt x="1084" y="170"/>
                  </a:cubicBezTo>
                  <a:cubicBezTo>
                    <a:pt x="1093" y="181"/>
                    <a:pt x="1105" y="196"/>
                    <a:pt x="1113" y="210"/>
                  </a:cubicBezTo>
                  <a:cubicBezTo>
                    <a:pt x="1121" y="224"/>
                    <a:pt x="1130" y="238"/>
                    <a:pt x="1135" y="254"/>
                  </a:cubicBezTo>
                  <a:cubicBezTo>
                    <a:pt x="1142" y="269"/>
                    <a:pt x="1136" y="292"/>
                    <a:pt x="1142" y="308"/>
                  </a:cubicBezTo>
                  <a:cubicBezTo>
                    <a:pt x="1148" y="324"/>
                    <a:pt x="1164" y="342"/>
                    <a:pt x="1172" y="352"/>
                  </a:cubicBezTo>
                  <a:cubicBezTo>
                    <a:pt x="1180" y="362"/>
                    <a:pt x="1179" y="361"/>
                    <a:pt x="1189" y="370"/>
                  </a:cubicBezTo>
                  <a:cubicBezTo>
                    <a:pt x="1217" y="412"/>
                    <a:pt x="1208" y="416"/>
                    <a:pt x="1230" y="408"/>
                  </a:cubicBezTo>
                  <a:cubicBezTo>
                    <a:pt x="1241" y="414"/>
                    <a:pt x="1244" y="408"/>
                    <a:pt x="1253" y="406"/>
                  </a:cubicBezTo>
                  <a:cubicBezTo>
                    <a:pt x="1262" y="404"/>
                    <a:pt x="1276" y="398"/>
                    <a:pt x="1286" y="396"/>
                  </a:cubicBezTo>
                  <a:cubicBezTo>
                    <a:pt x="1296" y="394"/>
                    <a:pt x="1308" y="398"/>
                    <a:pt x="1315" y="394"/>
                  </a:cubicBezTo>
                  <a:cubicBezTo>
                    <a:pt x="1326" y="392"/>
                    <a:pt x="1318" y="374"/>
                    <a:pt x="1328" y="370"/>
                  </a:cubicBezTo>
                  <a:cubicBezTo>
                    <a:pt x="1338" y="366"/>
                    <a:pt x="1357" y="366"/>
                    <a:pt x="1374" y="370"/>
                  </a:cubicBezTo>
                  <a:cubicBezTo>
                    <a:pt x="1391" y="374"/>
                    <a:pt x="1414" y="391"/>
                    <a:pt x="1428" y="396"/>
                  </a:cubicBezTo>
                  <a:cubicBezTo>
                    <a:pt x="1442" y="401"/>
                    <a:pt x="1443" y="396"/>
                    <a:pt x="1458" y="400"/>
                  </a:cubicBezTo>
                  <a:cubicBezTo>
                    <a:pt x="1480" y="410"/>
                    <a:pt x="1501" y="414"/>
                    <a:pt x="1520" y="422"/>
                  </a:cubicBezTo>
                  <a:cubicBezTo>
                    <a:pt x="1539" y="430"/>
                    <a:pt x="1553" y="420"/>
                    <a:pt x="1568" y="424"/>
                  </a:cubicBezTo>
                  <a:cubicBezTo>
                    <a:pt x="1583" y="428"/>
                    <a:pt x="1596" y="441"/>
                    <a:pt x="1608" y="446"/>
                  </a:cubicBezTo>
                  <a:cubicBezTo>
                    <a:pt x="1618" y="451"/>
                    <a:pt x="1632" y="450"/>
                    <a:pt x="1641" y="452"/>
                  </a:cubicBezTo>
                  <a:cubicBezTo>
                    <a:pt x="1650" y="454"/>
                    <a:pt x="1650" y="455"/>
                    <a:pt x="1660" y="458"/>
                  </a:cubicBezTo>
                  <a:cubicBezTo>
                    <a:pt x="1670" y="461"/>
                    <a:pt x="1683" y="463"/>
                    <a:pt x="1702" y="470"/>
                  </a:cubicBezTo>
                  <a:cubicBezTo>
                    <a:pt x="1746" y="496"/>
                    <a:pt x="1774" y="500"/>
                    <a:pt x="1774" y="500"/>
                  </a:cubicBezTo>
                  <a:cubicBezTo>
                    <a:pt x="1788" y="512"/>
                    <a:pt x="1802" y="520"/>
                    <a:pt x="1803" y="530"/>
                  </a:cubicBezTo>
                  <a:cubicBezTo>
                    <a:pt x="1804" y="540"/>
                    <a:pt x="1787" y="551"/>
                    <a:pt x="1781" y="560"/>
                  </a:cubicBezTo>
                  <a:cubicBezTo>
                    <a:pt x="1775" y="569"/>
                    <a:pt x="1766" y="575"/>
                    <a:pt x="1769" y="586"/>
                  </a:cubicBezTo>
                  <a:cubicBezTo>
                    <a:pt x="1772" y="597"/>
                    <a:pt x="1796" y="610"/>
                    <a:pt x="1801" y="624"/>
                  </a:cubicBezTo>
                  <a:cubicBezTo>
                    <a:pt x="1806" y="638"/>
                    <a:pt x="1801" y="658"/>
                    <a:pt x="1797" y="668"/>
                  </a:cubicBezTo>
                  <a:cubicBezTo>
                    <a:pt x="1792" y="677"/>
                    <a:pt x="1783" y="674"/>
                    <a:pt x="1774" y="682"/>
                  </a:cubicBezTo>
                  <a:cubicBezTo>
                    <a:pt x="1765" y="690"/>
                    <a:pt x="1754" y="703"/>
                    <a:pt x="1743" y="714"/>
                  </a:cubicBezTo>
                  <a:cubicBezTo>
                    <a:pt x="1737" y="740"/>
                    <a:pt x="1738" y="746"/>
                    <a:pt x="1710" y="746"/>
                  </a:cubicBezTo>
                  <a:cubicBezTo>
                    <a:pt x="1688" y="762"/>
                    <a:pt x="1683" y="786"/>
                    <a:pt x="1683" y="786"/>
                  </a:cubicBezTo>
                  <a:cubicBezTo>
                    <a:pt x="1671" y="797"/>
                    <a:pt x="1663" y="802"/>
                    <a:pt x="1650" y="808"/>
                  </a:cubicBezTo>
                  <a:cubicBezTo>
                    <a:pt x="1637" y="814"/>
                    <a:pt x="1613" y="813"/>
                    <a:pt x="1603" y="822"/>
                  </a:cubicBezTo>
                  <a:cubicBezTo>
                    <a:pt x="1585" y="835"/>
                    <a:pt x="1597" y="845"/>
                    <a:pt x="1587" y="860"/>
                  </a:cubicBezTo>
                  <a:cubicBezTo>
                    <a:pt x="1580" y="869"/>
                    <a:pt x="1570" y="865"/>
                    <a:pt x="1559" y="874"/>
                  </a:cubicBezTo>
                  <a:cubicBezTo>
                    <a:pt x="1548" y="883"/>
                    <a:pt x="1532" y="905"/>
                    <a:pt x="1521" y="914"/>
                  </a:cubicBezTo>
                  <a:cubicBezTo>
                    <a:pt x="1506" y="922"/>
                    <a:pt x="1499" y="927"/>
                    <a:pt x="1490" y="926"/>
                  </a:cubicBezTo>
                  <a:cubicBezTo>
                    <a:pt x="1481" y="925"/>
                    <a:pt x="1473" y="917"/>
                    <a:pt x="1466" y="910"/>
                  </a:cubicBezTo>
                  <a:cubicBezTo>
                    <a:pt x="1460" y="905"/>
                    <a:pt x="1452" y="887"/>
                    <a:pt x="1446" y="882"/>
                  </a:cubicBezTo>
                  <a:cubicBezTo>
                    <a:pt x="1430" y="874"/>
                    <a:pt x="1396" y="886"/>
                    <a:pt x="1378" y="886"/>
                  </a:cubicBezTo>
                  <a:cubicBezTo>
                    <a:pt x="1360" y="886"/>
                    <a:pt x="1349" y="884"/>
                    <a:pt x="1338" y="880"/>
                  </a:cubicBezTo>
                  <a:cubicBezTo>
                    <a:pt x="1327" y="877"/>
                    <a:pt x="1317" y="869"/>
                    <a:pt x="1310" y="864"/>
                  </a:cubicBezTo>
                  <a:cubicBezTo>
                    <a:pt x="1303" y="859"/>
                    <a:pt x="1301" y="842"/>
                    <a:pt x="1296" y="848"/>
                  </a:cubicBezTo>
                  <a:cubicBezTo>
                    <a:pt x="1283" y="854"/>
                    <a:pt x="1282" y="885"/>
                    <a:pt x="1279" y="898"/>
                  </a:cubicBezTo>
                  <a:cubicBezTo>
                    <a:pt x="1269" y="934"/>
                    <a:pt x="1264" y="996"/>
                    <a:pt x="1231" y="1018"/>
                  </a:cubicBezTo>
                  <a:cubicBezTo>
                    <a:pt x="1226" y="1034"/>
                    <a:pt x="1211" y="1062"/>
                    <a:pt x="1227" y="1088"/>
                  </a:cubicBezTo>
                  <a:cubicBezTo>
                    <a:pt x="1231" y="1100"/>
                    <a:pt x="1241" y="1092"/>
                    <a:pt x="1255" y="1094"/>
                  </a:cubicBezTo>
                  <a:cubicBezTo>
                    <a:pt x="1269" y="1097"/>
                    <a:pt x="1297" y="1098"/>
                    <a:pt x="1309" y="1108"/>
                  </a:cubicBezTo>
                  <a:cubicBezTo>
                    <a:pt x="1319" y="1158"/>
                    <a:pt x="1313" y="1111"/>
                    <a:pt x="1325" y="1152"/>
                  </a:cubicBezTo>
                  <a:cubicBezTo>
                    <a:pt x="1329" y="1164"/>
                    <a:pt x="1339" y="1186"/>
                    <a:pt x="1339" y="1186"/>
                  </a:cubicBezTo>
                  <a:cubicBezTo>
                    <a:pt x="1341" y="1196"/>
                    <a:pt x="1363" y="1180"/>
                    <a:pt x="1367" y="1206"/>
                  </a:cubicBezTo>
                  <a:cubicBezTo>
                    <a:pt x="1372" y="1212"/>
                    <a:pt x="1370" y="1216"/>
                    <a:pt x="1367" y="1220"/>
                  </a:cubicBezTo>
                  <a:cubicBezTo>
                    <a:pt x="1364" y="1224"/>
                    <a:pt x="1357" y="1218"/>
                    <a:pt x="1351" y="1228"/>
                  </a:cubicBezTo>
                  <a:cubicBezTo>
                    <a:pt x="1345" y="1238"/>
                    <a:pt x="1326" y="1261"/>
                    <a:pt x="1329" y="1278"/>
                  </a:cubicBezTo>
                  <a:cubicBezTo>
                    <a:pt x="1332" y="1295"/>
                    <a:pt x="1358" y="1321"/>
                    <a:pt x="1369" y="1332"/>
                  </a:cubicBezTo>
                  <a:cubicBezTo>
                    <a:pt x="1379" y="1343"/>
                    <a:pt x="1391" y="1338"/>
                    <a:pt x="1397" y="1342"/>
                  </a:cubicBezTo>
                  <a:cubicBezTo>
                    <a:pt x="1403" y="1346"/>
                    <a:pt x="1405" y="1352"/>
                    <a:pt x="1405" y="1358"/>
                  </a:cubicBezTo>
                  <a:cubicBezTo>
                    <a:pt x="1405" y="1364"/>
                    <a:pt x="1406" y="1369"/>
                    <a:pt x="1397" y="1378"/>
                  </a:cubicBezTo>
                  <a:cubicBezTo>
                    <a:pt x="1388" y="1387"/>
                    <a:pt x="1370" y="1409"/>
                    <a:pt x="1349" y="1414"/>
                  </a:cubicBezTo>
                  <a:cubicBezTo>
                    <a:pt x="1328" y="1417"/>
                    <a:pt x="1291" y="1410"/>
                    <a:pt x="1269" y="1406"/>
                  </a:cubicBezTo>
                  <a:cubicBezTo>
                    <a:pt x="1248" y="1400"/>
                    <a:pt x="1235" y="1387"/>
                    <a:pt x="1225" y="1378"/>
                  </a:cubicBezTo>
                  <a:cubicBezTo>
                    <a:pt x="1212" y="1368"/>
                    <a:pt x="1226" y="1359"/>
                    <a:pt x="1209" y="1354"/>
                  </a:cubicBezTo>
                  <a:cubicBezTo>
                    <a:pt x="1196" y="1351"/>
                    <a:pt x="1159" y="1361"/>
                    <a:pt x="1145" y="1360"/>
                  </a:cubicBezTo>
                  <a:cubicBezTo>
                    <a:pt x="1131" y="1359"/>
                    <a:pt x="1131" y="1351"/>
                    <a:pt x="1123" y="1348"/>
                  </a:cubicBezTo>
                  <a:cubicBezTo>
                    <a:pt x="1117" y="1343"/>
                    <a:pt x="1101" y="1352"/>
                    <a:pt x="1095" y="1344"/>
                  </a:cubicBezTo>
                  <a:cubicBezTo>
                    <a:pt x="1089" y="1336"/>
                    <a:pt x="1095" y="1311"/>
                    <a:pt x="1087" y="1300"/>
                  </a:cubicBezTo>
                  <a:cubicBezTo>
                    <a:pt x="1075" y="1290"/>
                    <a:pt x="1058" y="1285"/>
                    <a:pt x="1045" y="1276"/>
                  </a:cubicBezTo>
                  <a:cubicBezTo>
                    <a:pt x="1033" y="1272"/>
                    <a:pt x="1024" y="1269"/>
                    <a:pt x="1015" y="1270"/>
                  </a:cubicBezTo>
                  <a:cubicBezTo>
                    <a:pt x="1007" y="1273"/>
                    <a:pt x="1008" y="1290"/>
                    <a:pt x="995" y="1296"/>
                  </a:cubicBezTo>
                  <a:cubicBezTo>
                    <a:pt x="981" y="1301"/>
                    <a:pt x="939" y="1304"/>
                    <a:pt x="939" y="1304"/>
                  </a:cubicBezTo>
                  <a:cubicBezTo>
                    <a:pt x="905" y="1348"/>
                    <a:pt x="937" y="1329"/>
                    <a:pt x="919" y="1366"/>
                  </a:cubicBezTo>
                  <a:cubicBezTo>
                    <a:pt x="913" y="1388"/>
                    <a:pt x="922" y="1427"/>
                    <a:pt x="913" y="1444"/>
                  </a:cubicBezTo>
                  <a:cubicBezTo>
                    <a:pt x="906" y="1458"/>
                    <a:pt x="886" y="1446"/>
                    <a:pt x="875" y="1452"/>
                  </a:cubicBezTo>
                  <a:cubicBezTo>
                    <a:pt x="866" y="1459"/>
                    <a:pt x="851" y="1474"/>
                    <a:pt x="847" y="1482"/>
                  </a:cubicBezTo>
                  <a:cubicBezTo>
                    <a:pt x="838" y="1492"/>
                    <a:pt x="827" y="1489"/>
                    <a:pt x="823" y="1514"/>
                  </a:cubicBezTo>
                  <a:cubicBezTo>
                    <a:pt x="809" y="1557"/>
                    <a:pt x="798" y="1562"/>
                    <a:pt x="822" y="1630"/>
                  </a:cubicBezTo>
                  <a:cubicBezTo>
                    <a:pt x="816" y="1654"/>
                    <a:pt x="795" y="1633"/>
                    <a:pt x="789" y="1640"/>
                  </a:cubicBezTo>
                  <a:cubicBezTo>
                    <a:pt x="783" y="1647"/>
                    <a:pt x="793" y="1666"/>
                    <a:pt x="785" y="1674"/>
                  </a:cubicBezTo>
                  <a:cubicBezTo>
                    <a:pt x="777" y="1682"/>
                    <a:pt x="751" y="1685"/>
                    <a:pt x="739" y="1690"/>
                  </a:cubicBezTo>
                  <a:cubicBezTo>
                    <a:pt x="727" y="1693"/>
                    <a:pt x="734" y="1705"/>
                    <a:pt x="711" y="1704"/>
                  </a:cubicBezTo>
                  <a:cubicBezTo>
                    <a:pt x="699" y="1706"/>
                    <a:pt x="681" y="1698"/>
                    <a:pt x="665" y="1702"/>
                  </a:cubicBezTo>
                  <a:cubicBezTo>
                    <a:pt x="649" y="1706"/>
                    <a:pt x="624" y="1733"/>
                    <a:pt x="613" y="1730"/>
                  </a:cubicBezTo>
                  <a:cubicBezTo>
                    <a:pt x="602" y="1727"/>
                    <a:pt x="608" y="1703"/>
                    <a:pt x="601" y="1684"/>
                  </a:cubicBezTo>
                  <a:cubicBezTo>
                    <a:pt x="585" y="1678"/>
                    <a:pt x="576" y="1633"/>
                    <a:pt x="569" y="1618"/>
                  </a:cubicBezTo>
                  <a:cubicBezTo>
                    <a:pt x="539" y="1557"/>
                    <a:pt x="551" y="1552"/>
                    <a:pt x="515" y="1524"/>
                  </a:cubicBezTo>
                  <a:cubicBezTo>
                    <a:pt x="481" y="1482"/>
                    <a:pt x="472" y="1409"/>
                    <a:pt x="467" y="1404"/>
                  </a:cubicBezTo>
                  <a:cubicBezTo>
                    <a:pt x="452" y="1389"/>
                    <a:pt x="461" y="1350"/>
                    <a:pt x="443" y="1338"/>
                  </a:cubicBezTo>
                  <a:cubicBezTo>
                    <a:pt x="433" y="1328"/>
                    <a:pt x="418" y="1328"/>
                    <a:pt x="407" y="1330"/>
                  </a:cubicBezTo>
                  <a:cubicBezTo>
                    <a:pt x="396" y="1332"/>
                    <a:pt x="385" y="1350"/>
                    <a:pt x="377" y="1352"/>
                  </a:cubicBezTo>
                  <a:cubicBezTo>
                    <a:pt x="369" y="1354"/>
                    <a:pt x="366" y="1363"/>
                    <a:pt x="361" y="1340"/>
                  </a:cubicBezTo>
                  <a:cubicBezTo>
                    <a:pt x="356" y="1317"/>
                    <a:pt x="354" y="1237"/>
                    <a:pt x="347" y="1212"/>
                  </a:cubicBezTo>
                  <a:cubicBezTo>
                    <a:pt x="342" y="1182"/>
                    <a:pt x="321" y="1220"/>
                    <a:pt x="319" y="1192"/>
                  </a:cubicBezTo>
                  <a:cubicBezTo>
                    <a:pt x="314" y="1181"/>
                    <a:pt x="324" y="1158"/>
                    <a:pt x="319" y="1148"/>
                  </a:cubicBezTo>
                  <a:cubicBezTo>
                    <a:pt x="314" y="1138"/>
                    <a:pt x="300" y="1130"/>
                    <a:pt x="291" y="1130"/>
                  </a:cubicBezTo>
                  <a:cubicBezTo>
                    <a:pt x="282" y="1120"/>
                    <a:pt x="272" y="1139"/>
                    <a:pt x="264" y="1146"/>
                  </a:cubicBezTo>
                  <a:cubicBezTo>
                    <a:pt x="256" y="1153"/>
                    <a:pt x="254" y="1166"/>
                    <a:pt x="245" y="1174"/>
                  </a:cubicBezTo>
                  <a:cubicBezTo>
                    <a:pt x="235" y="1186"/>
                    <a:pt x="217" y="1207"/>
                    <a:pt x="209" y="1192"/>
                  </a:cubicBezTo>
                  <a:cubicBezTo>
                    <a:pt x="201" y="1177"/>
                    <a:pt x="196" y="1130"/>
                    <a:pt x="199" y="1084"/>
                  </a:cubicBezTo>
                  <a:cubicBezTo>
                    <a:pt x="189" y="1025"/>
                    <a:pt x="210" y="972"/>
                    <a:pt x="229" y="916"/>
                  </a:cubicBezTo>
                  <a:cubicBezTo>
                    <a:pt x="234" y="879"/>
                    <a:pt x="245" y="886"/>
                    <a:pt x="237" y="848"/>
                  </a:cubicBezTo>
                  <a:cubicBezTo>
                    <a:pt x="229" y="819"/>
                    <a:pt x="195" y="773"/>
                    <a:pt x="181" y="744"/>
                  </a:cubicBezTo>
                  <a:cubicBezTo>
                    <a:pt x="166" y="715"/>
                    <a:pt x="157" y="691"/>
                    <a:pt x="151" y="676"/>
                  </a:cubicBezTo>
                  <a:cubicBezTo>
                    <a:pt x="145" y="661"/>
                    <a:pt x="137" y="672"/>
                    <a:pt x="145" y="652"/>
                  </a:cubicBezTo>
                  <a:cubicBezTo>
                    <a:pt x="153" y="632"/>
                    <a:pt x="192" y="578"/>
                    <a:pt x="199" y="556"/>
                  </a:cubicBezTo>
                  <a:cubicBezTo>
                    <a:pt x="197" y="540"/>
                    <a:pt x="193" y="534"/>
                    <a:pt x="185" y="520"/>
                  </a:cubicBezTo>
                  <a:cubicBezTo>
                    <a:pt x="178" y="508"/>
                    <a:pt x="169" y="492"/>
                    <a:pt x="157" y="484"/>
                  </a:cubicBezTo>
                  <a:cubicBezTo>
                    <a:pt x="143" y="475"/>
                    <a:pt x="150" y="448"/>
                    <a:pt x="139" y="430"/>
                  </a:cubicBezTo>
                  <a:cubicBezTo>
                    <a:pt x="128" y="413"/>
                    <a:pt x="117" y="388"/>
                    <a:pt x="113" y="368"/>
                  </a:cubicBezTo>
                  <a:cubicBezTo>
                    <a:pt x="112" y="363"/>
                    <a:pt x="67" y="320"/>
                    <a:pt x="62" y="310"/>
                  </a:cubicBezTo>
                  <a:cubicBezTo>
                    <a:pt x="55" y="292"/>
                    <a:pt x="22" y="303"/>
                    <a:pt x="13" y="288"/>
                  </a:cubicBezTo>
                  <a:cubicBezTo>
                    <a:pt x="4" y="273"/>
                    <a:pt x="6" y="237"/>
                    <a:pt x="7" y="220"/>
                  </a:cubicBezTo>
                  <a:cubicBezTo>
                    <a:pt x="0" y="201"/>
                    <a:pt x="10" y="195"/>
                    <a:pt x="16" y="188"/>
                  </a:cubicBezTo>
                  <a:cubicBezTo>
                    <a:pt x="22" y="181"/>
                    <a:pt x="37" y="187"/>
                    <a:pt x="41" y="180"/>
                  </a:cubicBezTo>
                  <a:cubicBezTo>
                    <a:pt x="46" y="161"/>
                    <a:pt x="38" y="167"/>
                    <a:pt x="43" y="144"/>
                  </a:cubicBezTo>
                  <a:cubicBezTo>
                    <a:pt x="46" y="136"/>
                    <a:pt x="62" y="146"/>
                    <a:pt x="61" y="134"/>
                  </a:cubicBezTo>
                  <a:cubicBezTo>
                    <a:pt x="60" y="122"/>
                    <a:pt x="42" y="87"/>
                    <a:pt x="39" y="70"/>
                  </a:cubicBezTo>
                  <a:cubicBezTo>
                    <a:pt x="36" y="53"/>
                    <a:pt x="42" y="42"/>
                    <a:pt x="45" y="34"/>
                  </a:cubicBezTo>
                  <a:cubicBezTo>
                    <a:pt x="48" y="26"/>
                    <a:pt x="37" y="22"/>
                    <a:pt x="58" y="22"/>
                  </a:cubicBezTo>
                  <a:cubicBezTo>
                    <a:pt x="182" y="0"/>
                    <a:pt x="142" y="27"/>
                    <a:pt x="174" y="32"/>
                  </a:cubicBezTo>
                  <a:cubicBezTo>
                    <a:pt x="198" y="39"/>
                    <a:pt x="188" y="71"/>
                    <a:pt x="195" y="80"/>
                  </a:cubicBezTo>
                  <a:cubicBezTo>
                    <a:pt x="202" y="89"/>
                    <a:pt x="209" y="83"/>
                    <a:pt x="215" y="86"/>
                  </a:cubicBezTo>
                  <a:cubicBezTo>
                    <a:pt x="221" y="89"/>
                    <a:pt x="228" y="87"/>
                    <a:pt x="231" y="96"/>
                  </a:cubicBezTo>
                  <a:cubicBezTo>
                    <a:pt x="235" y="105"/>
                    <a:pt x="226" y="109"/>
                    <a:pt x="233" y="142"/>
                  </a:cubicBezTo>
                  <a:cubicBezTo>
                    <a:pt x="236" y="154"/>
                    <a:pt x="248" y="158"/>
                    <a:pt x="251" y="168"/>
                  </a:cubicBezTo>
                  <a:cubicBezTo>
                    <a:pt x="254" y="178"/>
                    <a:pt x="246" y="192"/>
                    <a:pt x="249" y="200"/>
                  </a:cubicBezTo>
                  <a:cubicBezTo>
                    <a:pt x="252" y="208"/>
                    <a:pt x="256" y="211"/>
                    <a:pt x="268" y="218"/>
                  </a:cubicBezTo>
                  <a:cubicBezTo>
                    <a:pt x="280" y="225"/>
                    <a:pt x="310" y="237"/>
                    <a:pt x="319" y="244"/>
                  </a:cubicBezTo>
                  <a:cubicBezTo>
                    <a:pt x="332" y="249"/>
                    <a:pt x="314" y="252"/>
                    <a:pt x="320" y="260"/>
                  </a:cubicBezTo>
                  <a:cubicBezTo>
                    <a:pt x="326" y="268"/>
                    <a:pt x="342" y="290"/>
                    <a:pt x="357" y="292"/>
                  </a:cubicBezTo>
                  <a:cubicBezTo>
                    <a:pt x="372" y="294"/>
                    <a:pt x="393" y="268"/>
                    <a:pt x="409" y="274"/>
                  </a:cubicBezTo>
                  <a:cubicBezTo>
                    <a:pt x="425" y="280"/>
                    <a:pt x="440" y="319"/>
                    <a:pt x="453" y="328"/>
                  </a:cubicBezTo>
                  <a:cubicBezTo>
                    <a:pt x="465" y="338"/>
                    <a:pt x="455" y="326"/>
                    <a:pt x="487" y="326"/>
                  </a:cubicBezTo>
                  <a:cubicBezTo>
                    <a:pt x="491" y="333"/>
                    <a:pt x="476" y="362"/>
                    <a:pt x="477" y="370"/>
                  </a:cubicBezTo>
                  <a:cubicBezTo>
                    <a:pt x="478" y="378"/>
                    <a:pt x="489" y="376"/>
                    <a:pt x="495" y="376"/>
                  </a:cubicBezTo>
                  <a:cubicBezTo>
                    <a:pt x="501" y="376"/>
                    <a:pt x="506" y="378"/>
                    <a:pt x="511" y="372"/>
                  </a:cubicBezTo>
                  <a:cubicBezTo>
                    <a:pt x="516" y="366"/>
                    <a:pt x="516" y="343"/>
                    <a:pt x="525" y="338"/>
                  </a:cubicBezTo>
                  <a:cubicBezTo>
                    <a:pt x="534" y="333"/>
                    <a:pt x="555" y="339"/>
                    <a:pt x="564" y="340"/>
                  </a:cubicBezTo>
                  <a:cubicBezTo>
                    <a:pt x="573" y="341"/>
                    <a:pt x="577" y="341"/>
                    <a:pt x="582" y="342"/>
                  </a:cubicBezTo>
                  <a:cubicBezTo>
                    <a:pt x="587" y="343"/>
                    <a:pt x="587" y="351"/>
                    <a:pt x="593" y="348"/>
                  </a:cubicBezTo>
                  <a:cubicBezTo>
                    <a:pt x="599" y="345"/>
                    <a:pt x="615" y="338"/>
                    <a:pt x="621" y="322"/>
                  </a:cubicBezTo>
                  <a:cubicBezTo>
                    <a:pt x="630" y="308"/>
                    <a:pt x="619" y="271"/>
                    <a:pt x="627" y="254"/>
                  </a:cubicBezTo>
                  <a:cubicBezTo>
                    <a:pt x="632" y="239"/>
                    <a:pt x="644" y="240"/>
                    <a:pt x="651" y="234"/>
                  </a:cubicBezTo>
                  <a:cubicBezTo>
                    <a:pt x="658" y="228"/>
                    <a:pt x="660" y="224"/>
                    <a:pt x="667" y="220"/>
                  </a:cubicBezTo>
                  <a:cubicBezTo>
                    <a:pt x="674" y="216"/>
                    <a:pt x="687" y="213"/>
                    <a:pt x="695" y="208"/>
                  </a:cubicBezTo>
                  <a:cubicBezTo>
                    <a:pt x="701" y="202"/>
                    <a:pt x="706" y="198"/>
                    <a:pt x="713" y="192"/>
                  </a:cubicBezTo>
                  <a:cubicBezTo>
                    <a:pt x="717" y="185"/>
                    <a:pt x="706" y="153"/>
                    <a:pt x="717" y="164"/>
                  </a:cubicBezTo>
                  <a:cubicBezTo>
                    <a:pt x="734" y="190"/>
                    <a:pt x="767" y="228"/>
                    <a:pt x="781" y="256"/>
                  </a:cubicBezTo>
                  <a:cubicBezTo>
                    <a:pt x="784" y="262"/>
                    <a:pt x="778" y="243"/>
                    <a:pt x="775" y="238"/>
                  </a:cubicBezTo>
                  <a:cubicBezTo>
                    <a:pt x="770" y="229"/>
                    <a:pt x="761" y="218"/>
                    <a:pt x="755" y="210"/>
                  </a:cubicBezTo>
                  <a:cubicBezTo>
                    <a:pt x="750" y="196"/>
                    <a:pt x="750" y="193"/>
                    <a:pt x="741" y="182"/>
                  </a:cubicBezTo>
                  <a:cubicBezTo>
                    <a:pt x="734" y="174"/>
                    <a:pt x="717" y="167"/>
                    <a:pt x="707" y="16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4" name="Text Box 26"/>
            <p:cNvSpPr txBox="1">
              <a:spLocks noChangeArrowheads="1"/>
            </p:cNvSpPr>
            <p:nvPr/>
          </p:nvSpPr>
          <p:spPr bwMode="auto">
            <a:xfrm>
              <a:off x="1872" y="1728"/>
              <a:ext cx="1126" cy="288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四             川</a:t>
              </a:r>
            </a:p>
          </p:txBody>
        </p:sp>
      </p:grpSp>
      <p:grpSp>
        <p:nvGrpSpPr>
          <p:cNvPr id="10" name="Group 27"/>
          <p:cNvGrpSpPr/>
          <p:nvPr/>
        </p:nvGrpSpPr>
        <p:grpSpPr>
          <a:xfrm>
            <a:off x="414338" y="2451100"/>
            <a:ext cx="2124075" cy="2878138"/>
            <a:chOff x="261" y="1544"/>
            <a:chExt cx="1338" cy="1813"/>
          </a:xfrm>
        </p:grpSpPr>
        <p:sp>
          <p:nvSpPr>
            <p:cNvPr id="37923" name="Freeform 28"/>
            <p:cNvSpPr/>
            <p:nvPr/>
          </p:nvSpPr>
          <p:spPr bwMode="auto">
            <a:xfrm>
              <a:off x="261" y="1544"/>
              <a:ext cx="1338" cy="1813"/>
            </a:xfrm>
            <a:custGeom>
              <a:gdLst>
                <a:gd name="T0" fmla="*/ 9 w 1338"/>
                <a:gd name="T1" fmla="*/ 4 h 1813"/>
                <a:gd name="T2" fmla="*/ 109 w 1338"/>
                <a:gd name="T3" fmla="*/ 48 h 1813"/>
                <a:gd name="T4" fmla="*/ 175 w 1338"/>
                <a:gd name="T5" fmla="*/ 64 h 1813"/>
                <a:gd name="T6" fmla="*/ 277 w 1338"/>
                <a:gd name="T7" fmla="*/ 156 h 1813"/>
                <a:gd name="T8" fmla="*/ 421 w 1338"/>
                <a:gd name="T9" fmla="*/ 208 h 1813"/>
                <a:gd name="T10" fmla="*/ 653 w 1338"/>
                <a:gd name="T11" fmla="*/ 268 h 1813"/>
                <a:gd name="T12" fmla="*/ 711 w 1338"/>
                <a:gd name="T13" fmla="*/ 332 h 1813"/>
                <a:gd name="T14" fmla="*/ 759 w 1338"/>
                <a:gd name="T15" fmla="*/ 382 h 1813"/>
                <a:gd name="T16" fmla="*/ 785 w 1338"/>
                <a:gd name="T17" fmla="*/ 464 h 1813"/>
                <a:gd name="T18" fmla="*/ 859 w 1338"/>
                <a:gd name="T19" fmla="*/ 506 h 1813"/>
                <a:gd name="T20" fmla="*/ 879 w 1338"/>
                <a:gd name="T21" fmla="*/ 492 h 1813"/>
                <a:gd name="T22" fmla="*/ 931 w 1338"/>
                <a:gd name="T23" fmla="*/ 472 h 1813"/>
                <a:gd name="T24" fmla="*/ 989 w 1338"/>
                <a:gd name="T25" fmla="*/ 488 h 1813"/>
                <a:gd name="T26" fmla="*/ 1031 w 1338"/>
                <a:gd name="T27" fmla="*/ 446 h 1813"/>
                <a:gd name="T28" fmla="*/ 1085 w 1338"/>
                <a:gd name="T29" fmla="*/ 404 h 1813"/>
                <a:gd name="T30" fmla="*/ 1109 w 1338"/>
                <a:gd name="T31" fmla="*/ 348 h 1813"/>
                <a:gd name="T32" fmla="*/ 1117 w 1338"/>
                <a:gd name="T33" fmla="*/ 328 h 1813"/>
                <a:gd name="T34" fmla="*/ 1175 w 1338"/>
                <a:gd name="T35" fmla="*/ 362 h 1813"/>
                <a:gd name="T36" fmla="*/ 1231 w 1338"/>
                <a:gd name="T37" fmla="*/ 460 h 1813"/>
                <a:gd name="T38" fmla="*/ 1273 w 1338"/>
                <a:gd name="T39" fmla="*/ 532 h 1813"/>
                <a:gd name="T40" fmla="*/ 1283 w 1338"/>
                <a:gd name="T41" fmla="*/ 564 h 1813"/>
                <a:gd name="T42" fmla="*/ 1301 w 1338"/>
                <a:gd name="T43" fmla="*/ 608 h 1813"/>
                <a:gd name="T44" fmla="*/ 1257 w 1338"/>
                <a:gd name="T45" fmla="*/ 670 h 1813"/>
                <a:gd name="T46" fmla="*/ 1269 w 1338"/>
                <a:gd name="T47" fmla="*/ 742 h 1813"/>
                <a:gd name="T48" fmla="*/ 1317 w 1338"/>
                <a:gd name="T49" fmla="*/ 836 h 1813"/>
                <a:gd name="T50" fmla="*/ 1325 w 1338"/>
                <a:gd name="T51" fmla="*/ 982 h 1813"/>
                <a:gd name="T52" fmla="*/ 1289 w 1338"/>
                <a:gd name="T53" fmla="*/ 1080 h 1813"/>
                <a:gd name="T54" fmla="*/ 1265 w 1338"/>
                <a:gd name="T55" fmla="*/ 1124 h 1813"/>
                <a:gd name="T56" fmla="*/ 1207 w 1338"/>
                <a:gd name="T57" fmla="*/ 1118 h 1813"/>
                <a:gd name="T58" fmla="*/ 1189 w 1338"/>
                <a:gd name="T59" fmla="*/ 1168 h 1813"/>
                <a:gd name="T60" fmla="*/ 1207 w 1338"/>
                <a:gd name="T61" fmla="*/ 1214 h 1813"/>
                <a:gd name="T62" fmla="*/ 1185 w 1338"/>
                <a:gd name="T63" fmla="*/ 1254 h 1813"/>
                <a:gd name="T64" fmla="*/ 1170 w 1338"/>
                <a:gd name="T65" fmla="*/ 1324 h 1813"/>
                <a:gd name="T66" fmla="*/ 1125 w 1338"/>
                <a:gd name="T67" fmla="*/ 1360 h 1813"/>
                <a:gd name="T68" fmla="*/ 1074 w 1338"/>
                <a:gd name="T69" fmla="*/ 1411 h 1813"/>
                <a:gd name="T70" fmla="*/ 1011 w 1338"/>
                <a:gd name="T71" fmla="*/ 1453 h 1813"/>
                <a:gd name="T72" fmla="*/ 942 w 1338"/>
                <a:gd name="T73" fmla="*/ 1474 h 1813"/>
                <a:gd name="T74" fmla="*/ 843 w 1338"/>
                <a:gd name="T75" fmla="*/ 1495 h 1813"/>
                <a:gd name="T76" fmla="*/ 774 w 1338"/>
                <a:gd name="T77" fmla="*/ 1570 h 1813"/>
                <a:gd name="T78" fmla="*/ 675 w 1338"/>
                <a:gd name="T79" fmla="*/ 1588 h 1813"/>
                <a:gd name="T80" fmla="*/ 576 w 1338"/>
                <a:gd name="T81" fmla="*/ 1615 h 1813"/>
                <a:gd name="T82" fmla="*/ 465 w 1338"/>
                <a:gd name="T83" fmla="*/ 1660 h 1813"/>
                <a:gd name="T84" fmla="*/ 411 w 1338"/>
                <a:gd name="T85" fmla="*/ 1666 h 1813"/>
                <a:gd name="T86" fmla="*/ 387 w 1338"/>
                <a:gd name="T87" fmla="*/ 1594 h 1813"/>
                <a:gd name="T88" fmla="*/ 360 w 1338"/>
                <a:gd name="T89" fmla="*/ 1564 h 1813"/>
                <a:gd name="T90" fmla="*/ 273 w 1338"/>
                <a:gd name="T91" fmla="*/ 1483 h 1813"/>
                <a:gd name="T92" fmla="*/ 219 w 1338"/>
                <a:gd name="T93" fmla="*/ 1483 h 1813"/>
                <a:gd name="T94" fmla="*/ 174 w 1338"/>
                <a:gd name="T95" fmla="*/ 1477 h 1813"/>
                <a:gd name="T96" fmla="*/ 87 w 1338"/>
                <a:gd name="T97" fmla="*/ 1468 h 1813"/>
                <a:gd name="T98" fmla="*/ 3 w 1338"/>
                <a:gd name="T99" fmla="*/ 1519 h 1813"/>
                <a:gd name="T100" fmla="*/ 5 w 1338"/>
                <a:gd name="T101" fmla="*/ 1556 h 1813"/>
                <a:gd name="T102" fmla="*/ 1 w 1338"/>
                <a:gd name="T103" fmla="*/ 1552 h 181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38"/>
                <a:gd name="T157" fmla="*/ 0 h 1813"/>
                <a:gd name="T158" fmla="*/ 1338 w 1338"/>
                <a:gd name="T159" fmla="*/ 1813 h 1813"/>
              </a:gdLst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38" h="1813">
                  <a:moveTo>
                    <a:pt x="1" y="4"/>
                  </a:moveTo>
                  <a:cubicBezTo>
                    <a:pt x="3" y="10"/>
                    <a:pt x="4" y="0"/>
                    <a:pt x="9" y="4"/>
                  </a:cubicBezTo>
                  <a:cubicBezTo>
                    <a:pt x="18" y="9"/>
                    <a:pt x="59" y="30"/>
                    <a:pt x="75" y="38"/>
                  </a:cubicBezTo>
                  <a:cubicBezTo>
                    <a:pt x="92" y="45"/>
                    <a:pt x="96" y="46"/>
                    <a:pt x="109" y="48"/>
                  </a:cubicBezTo>
                  <a:cubicBezTo>
                    <a:pt x="122" y="50"/>
                    <a:pt x="142" y="45"/>
                    <a:pt x="153" y="48"/>
                  </a:cubicBezTo>
                  <a:cubicBezTo>
                    <a:pt x="164" y="51"/>
                    <a:pt x="163" y="52"/>
                    <a:pt x="175" y="64"/>
                  </a:cubicBezTo>
                  <a:cubicBezTo>
                    <a:pt x="195" y="74"/>
                    <a:pt x="206" y="104"/>
                    <a:pt x="223" y="120"/>
                  </a:cubicBezTo>
                  <a:cubicBezTo>
                    <a:pt x="240" y="135"/>
                    <a:pt x="258" y="146"/>
                    <a:pt x="277" y="156"/>
                  </a:cubicBezTo>
                  <a:cubicBezTo>
                    <a:pt x="296" y="166"/>
                    <a:pt x="315" y="171"/>
                    <a:pt x="339" y="180"/>
                  </a:cubicBezTo>
                  <a:cubicBezTo>
                    <a:pt x="365" y="191"/>
                    <a:pt x="396" y="194"/>
                    <a:pt x="421" y="208"/>
                  </a:cubicBezTo>
                  <a:cubicBezTo>
                    <a:pt x="437" y="217"/>
                    <a:pt x="466" y="235"/>
                    <a:pt x="487" y="240"/>
                  </a:cubicBezTo>
                  <a:cubicBezTo>
                    <a:pt x="635" y="264"/>
                    <a:pt x="653" y="268"/>
                    <a:pt x="653" y="268"/>
                  </a:cubicBezTo>
                  <a:cubicBezTo>
                    <a:pt x="684" y="274"/>
                    <a:pt x="669" y="283"/>
                    <a:pt x="677" y="294"/>
                  </a:cubicBezTo>
                  <a:cubicBezTo>
                    <a:pt x="687" y="305"/>
                    <a:pt x="702" y="324"/>
                    <a:pt x="711" y="332"/>
                  </a:cubicBezTo>
                  <a:cubicBezTo>
                    <a:pt x="720" y="340"/>
                    <a:pt x="723" y="334"/>
                    <a:pt x="731" y="342"/>
                  </a:cubicBezTo>
                  <a:cubicBezTo>
                    <a:pt x="739" y="350"/>
                    <a:pt x="752" y="363"/>
                    <a:pt x="759" y="382"/>
                  </a:cubicBezTo>
                  <a:cubicBezTo>
                    <a:pt x="761" y="408"/>
                    <a:pt x="765" y="433"/>
                    <a:pt x="771" y="458"/>
                  </a:cubicBezTo>
                  <a:cubicBezTo>
                    <a:pt x="774" y="472"/>
                    <a:pt x="778" y="461"/>
                    <a:pt x="785" y="464"/>
                  </a:cubicBezTo>
                  <a:cubicBezTo>
                    <a:pt x="792" y="467"/>
                    <a:pt x="803" y="471"/>
                    <a:pt x="815" y="478"/>
                  </a:cubicBezTo>
                  <a:cubicBezTo>
                    <a:pt x="827" y="485"/>
                    <a:pt x="849" y="499"/>
                    <a:pt x="859" y="506"/>
                  </a:cubicBezTo>
                  <a:cubicBezTo>
                    <a:pt x="877" y="513"/>
                    <a:pt x="872" y="524"/>
                    <a:pt x="875" y="522"/>
                  </a:cubicBezTo>
                  <a:cubicBezTo>
                    <a:pt x="878" y="520"/>
                    <a:pt x="877" y="504"/>
                    <a:pt x="879" y="492"/>
                  </a:cubicBezTo>
                  <a:cubicBezTo>
                    <a:pt x="883" y="485"/>
                    <a:pt x="876" y="452"/>
                    <a:pt x="885" y="450"/>
                  </a:cubicBezTo>
                  <a:cubicBezTo>
                    <a:pt x="894" y="447"/>
                    <a:pt x="918" y="465"/>
                    <a:pt x="931" y="472"/>
                  </a:cubicBezTo>
                  <a:cubicBezTo>
                    <a:pt x="943" y="476"/>
                    <a:pt x="955" y="487"/>
                    <a:pt x="965" y="490"/>
                  </a:cubicBezTo>
                  <a:cubicBezTo>
                    <a:pt x="975" y="493"/>
                    <a:pt x="980" y="491"/>
                    <a:pt x="989" y="488"/>
                  </a:cubicBezTo>
                  <a:cubicBezTo>
                    <a:pt x="998" y="485"/>
                    <a:pt x="1012" y="477"/>
                    <a:pt x="1019" y="470"/>
                  </a:cubicBezTo>
                  <a:cubicBezTo>
                    <a:pt x="1027" y="459"/>
                    <a:pt x="1025" y="451"/>
                    <a:pt x="1031" y="446"/>
                  </a:cubicBezTo>
                  <a:cubicBezTo>
                    <a:pt x="1037" y="439"/>
                    <a:pt x="1048" y="433"/>
                    <a:pt x="1057" y="426"/>
                  </a:cubicBezTo>
                  <a:cubicBezTo>
                    <a:pt x="1066" y="419"/>
                    <a:pt x="1078" y="414"/>
                    <a:pt x="1085" y="404"/>
                  </a:cubicBezTo>
                  <a:cubicBezTo>
                    <a:pt x="1093" y="382"/>
                    <a:pt x="1089" y="388"/>
                    <a:pt x="1097" y="364"/>
                  </a:cubicBezTo>
                  <a:cubicBezTo>
                    <a:pt x="1092" y="340"/>
                    <a:pt x="1084" y="370"/>
                    <a:pt x="1109" y="348"/>
                  </a:cubicBezTo>
                  <a:cubicBezTo>
                    <a:pt x="1122" y="336"/>
                    <a:pt x="1115" y="330"/>
                    <a:pt x="1115" y="330"/>
                  </a:cubicBezTo>
                  <a:cubicBezTo>
                    <a:pt x="1100" y="361"/>
                    <a:pt x="1135" y="300"/>
                    <a:pt x="1117" y="328"/>
                  </a:cubicBezTo>
                  <a:cubicBezTo>
                    <a:pt x="1123" y="331"/>
                    <a:pt x="1145" y="334"/>
                    <a:pt x="1155" y="340"/>
                  </a:cubicBezTo>
                  <a:cubicBezTo>
                    <a:pt x="1165" y="346"/>
                    <a:pt x="1165" y="352"/>
                    <a:pt x="1175" y="362"/>
                  </a:cubicBezTo>
                  <a:cubicBezTo>
                    <a:pt x="1185" y="372"/>
                    <a:pt x="1204" y="382"/>
                    <a:pt x="1213" y="398"/>
                  </a:cubicBezTo>
                  <a:cubicBezTo>
                    <a:pt x="1222" y="425"/>
                    <a:pt x="1214" y="437"/>
                    <a:pt x="1231" y="460"/>
                  </a:cubicBezTo>
                  <a:cubicBezTo>
                    <a:pt x="1237" y="468"/>
                    <a:pt x="1244" y="475"/>
                    <a:pt x="1249" y="484"/>
                  </a:cubicBezTo>
                  <a:cubicBezTo>
                    <a:pt x="1258" y="499"/>
                    <a:pt x="1267" y="515"/>
                    <a:pt x="1273" y="532"/>
                  </a:cubicBezTo>
                  <a:cubicBezTo>
                    <a:pt x="1277" y="544"/>
                    <a:pt x="1285" y="568"/>
                    <a:pt x="1285" y="568"/>
                  </a:cubicBezTo>
                  <a:cubicBezTo>
                    <a:pt x="1287" y="578"/>
                    <a:pt x="1280" y="558"/>
                    <a:pt x="1283" y="564"/>
                  </a:cubicBezTo>
                  <a:cubicBezTo>
                    <a:pt x="1285" y="565"/>
                    <a:pt x="1292" y="565"/>
                    <a:pt x="1295" y="572"/>
                  </a:cubicBezTo>
                  <a:cubicBezTo>
                    <a:pt x="1298" y="579"/>
                    <a:pt x="1305" y="595"/>
                    <a:pt x="1301" y="608"/>
                  </a:cubicBezTo>
                  <a:cubicBezTo>
                    <a:pt x="1297" y="621"/>
                    <a:pt x="1278" y="638"/>
                    <a:pt x="1271" y="648"/>
                  </a:cubicBezTo>
                  <a:cubicBezTo>
                    <a:pt x="1264" y="658"/>
                    <a:pt x="1261" y="663"/>
                    <a:pt x="1257" y="670"/>
                  </a:cubicBezTo>
                  <a:cubicBezTo>
                    <a:pt x="1253" y="677"/>
                    <a:pt x="1247" y="682"/>
                    <a:pt x="1249" y="694"/>
                  </a:cubicBezTo>
                  <a:cubicBezTo>
                    <a:pt x="1251" y="706"/>
                    <a:pt x="1263" y="728"/>
                    <a:pt x="1269" y="742"/>
                  </a:cubicBezTo>
                  <a:cubicBezTo>
                    <a:pt x="1275" y="756"/>
                    <a:pt x="1279" y="762"/>
                    <a:pt x="1287" y="778"/>
                  </a:cubicBezTo>
                  <a:cubicBezTo>
                    <a:pt x="1289" y="805"/>
                    <a:pt x="1301" y="812"/>
                    <a:pt x="1317" y="836"/>
                  </a:cubicBezTo>
                  <a:cubicBezTo>
                    <a:pt x="1321" y="842"/>
                    <a:pt x="1335" y="892"/>
                    <a:pt x="1335" y="892"/>
                  </a:cubicBezTo>
                  <a:cubicBezTo>
                    <a:pt x="1338" y="915"/>
                    <a:pt x="1330" y="955"/>
                    <a:pt x="1325" y="982"/>
                  </a:cubicBezTo>
                  <a:cubicBezTo>
                    <a:pt x="1320" y="1007"/>
                    <a:pt x="1309" y="1024"/>
                    <a:pt x="1303" y="1040"/>
                  </a:cubicBezTo>
                  <a:cubicBezTo>
                    <a:pt x="1296" y="1056"/>
                    <a:pt x="1301" y="1066"/>
                    <a:pt x="1289" y="1080"/>
                  </a:cubicBezTo>
                  <a:cubicBezTo>
                    <a:pt x="1283" y="1091"/>
                    <a:pt x="1273" y="1099"/>
                    <a:pt x="1269" y="1106"/>
                  </a:cubicBezTo>
                  <a:cubicBezTo>
                    <a:pt x="1265" y="1113"/>
                    <a:pt x="1270" y="1122"/>
                    <a:pt x="1265" y="1124"/>
                  </a:cubicBezTo>
                  <a:cubicBezTo>
                    <a:pt x="1260" y="1126"/>
                    <a:pt x="1247" y="1119"/>
                    <a:pt x="1237" y="1118"/>
                  </a:cubicBezTo>
                  <a:cubicBezTo>
                    <a:pt x="1229" y="1120"/>
                    <a:pt x="1214" y="1113"/>
                    <a:pt x="1207" y="1118"/>
                  </a:cubicBezTo>
                  <a:cubicBezTo>
                    <a:pt x="1200" y="1123"/>
                    <a:pt x="1198" y="1142"/>
                    <a:pt x="1195" y="1150"/>
                  </a:cubicBezTo>
                  <a:cubicBezTo>
                    <a:pt x="1193" y="1156"/>
                    <a:pt x="1189" y="1162"/>
                    <a:pt x="1189" y="1168"/>
                  </a:cubicBezTo>
                  <a:cubicBezTo>
                    <a:pt x="1188" y="1180"/>
                    <a:pt x="1194" y="1175"/>
                    <a:pt x="1193" y="1200"/>
                  </a:cubicBezTo>
                  <a:cubicBezTo>
                    <a:pt x="1196" y="1208"/>
                    <a:pt x="1205" y="1209"/>
                    <a:pt x="1207" y="1214"/>
                  </a:cubicBezTo>
                  <a:cubicBezTo>
                    <a:pt x="1209" y="1219"/>
                    <a:pt x="1209" y="1223"/>
                    <a:pt x="1205" y="1230"/>
                  </a:cubicBezTo>
                  <a:cubicBezTo>
                    <a:pt x="1201" y="1237"/>
                    <a:pt x="1190" y="1243"/>
                    <a:pt x="1185" y="1254"/>
                  </a:cubicBezTo>
                  <a:cubicBezTo>
                    <a:pt x="1180" y="1265"/>
                    <a:pt x="1175" y="1284"/>
                    <a:pt x="1173" y="1296"/>
                  </a:cubicBezTo>
                  <a:cubicBezTo>
                    <a:pt x="1171" y="1308"/>
                    <a:pt x="1175" y="1316"/>
                    <a:pt x="1170" y="1324"/>
                  </a:cubicBezTo>
                  <a:cubicBezTo>
                    <a:pt x="1137" y="1321"/>
                    <a:pt x="1149" y="1316"/>
                    <a:pt x="1140" y="1342"/>
                  </a:cubicBezTo>
                  <a:cubicBezTo>
                    <a:pt x="1132" y="1354"/>
                    <a:pt x="1133" y="1352"/>
                    <a:pt x="1125" y="1360"/>
                  </a:cubicBezTo>
                  <a:cubicBezTo>
                    <a:pt x="1117" y="1368"/>
                    <a:pt x="1097" y="1385"/>
                    <a:pt x="1089" y="1393"/>
                  </a:cubicBezTo>
                  <a:cubicBezTo>
                    <a:pt x="1081" y="1401"/>
                    <a:pt x="1082" y="1404"/>
                    <a:pt x="1074" y="1411"/>
                  </a:cubicBezTo>
                  <a:cubicBezTo>
                    <a:pt x="1066" y="1418"/>
                    <a:pt x="1048" y="1428"/>
                    <a:pt x="1038" y="1435"/>
                  </a:cubicBezTo>
                  <a:cubicBezTo>
                    <a:pt x="1028" y="1442"/>
                    <a:pt x="1020" y="1449"/>
                    <a:pt x="1011" y="1453"/>
                  </a:cubicBezTo>
                  <a:cubicBezTo>
                    <a:pt x="1002" y="1457"/>
                    <a:pt x="995" y="1453"/>
                    <a:pt x="984" y="1456"/>
                  </a:cubicBezTo>
                  <a:cubicBezTo>
                    <a:pt x="974" y="1459"/>
                    <a:pt x="955" y="1474"/>
                    <a:pt x="942" y="1474"/>
                  </a:cubicBezTo>
                  <a:cubicBezTo>
                    <a:pt x="929" y="1474"/>
                    <a:pt x="919" y="1453"/>
                    <a:pt x="903" y="1456"/>
                  </a:cubicBezTo>
                  <a:cubicBezTo>
                    <a:pt x="887" y="1459"/>
                    <a:pt x="860" y="1482"/>
                    <a:pt x="843" y="1495"/>
                  </a:cubicBezTo>
                  <a:cubicBezTo>
                    <a:pt x="826" y="1508"/>
                    <a:pt x="809" y="1525"/>
                    <a:pt x="798" y="1537"/>
                  </a:cubicBezTo>
                  <a:cubicBezTo>
                    <a:pt x="787" y="1549"/>
                    <a:pt x="783" y="1562"/>
                    <a:pt x="774" y="1570"/>
                  </a:cubicBezTo>
                  <a:cubicBezTo>
                    <a:pt x="765" y="1581"/>
                    <a:pt x="760" y="1579"/>
                    <a:pt x="744" y="1582"/>
                  </a:cubicBezTo>
                  <a:cubicBezTo>
                    <a:pt x="728" y="1585"/>
                    <a:pt x="697" y="1584"/>
                    <a:pt x="675" y="1588"/>
                  </a:cubicBezTo>
                  <a:cubicBezTo>
                    <a:pt x="657" y="1591"/>
                    <a:pt x="627" y="1603"/>
                    <a:pt x="609" y="1606"/>
                  </a:cubicBezTo>
                  <a:cubicBezTo>
                    <a:pt x="599" y="1607"/>
                    <a:pt x="586" y="1613"/>
                    <a:pt x="576" y="1615"/>
                  </a:cubicBezTo>
                  <a:cubicBezTo>
                    <a:pt x="559" y="1617"/>
                    <a:pt x="522" y="1644"/>
                    <a:pt x="504" y="1651"/>
                  </a:cubicBezTo>
                  <a:cubicBezTo>
                    <a:pt x="486" y="1658"/>
                    <a:pt x="476" y="1656"/>
                    <a:pt x="465" y="1660"/>
                  </a:cubicBezTo>
                  <a:cubicBezTo>
                    <a:pt x="454" y="1664"/>
                    <a:pt x="444" y="1674"/>
                    <a:pt x="435" y="1675"/>
                  </a:cubicBezTo>
                  <a:cubicBezTo>
                    <a:pt x="423" y="1675"/>
                    <a:pt x="418" y="1672"/>
                    <a:pt x="411" y="1666"/>
                  </a:cubicBezTo>
                  <a:cubicBezTo>
                    <a:pt x="404" y="1660"/>
                    <a:pt x="397" y="1651"/>
                    <a:pt x="393" y="1639"/>
                  </a:cubicBezTo>
                  <a:cubicBezTo>
                    <a:pt x="389" y="1627"/>
                    <a:pt x="391" y="1605"/>
                    <a:pt x="387" y="1594"/>
                  </a:cubicBezTo>
                  <a:cubicBezTo>
                    <a:pt x="381" y="1578"/>
                    <a:pt x="370" y="1575"/>
                    <a:pt x="366" y="1570"/>
                  </a:cubicBezTo>
                  <a:cubicBezTo>
                    <a:pt x="362" y="1565"/>
                    <a:pt x="366" y="1571"/>
                    <a:pt x="360" y="1564"/>
                  </a:cubicBezTo>
                  <a:cubicBezTo>
                    <a:pt x="347" y="1551"/>
                    <a:pt x="335" y="1542"/>
                    <a:pt x="327" y="1525"/>
                  </a:cubicBezTo>
                  <a:cubicBezTo>
                    <a:pt x="318" y="1519"/>
                    <a:pt x="277" y="1487"/>
                    <a:pt x="273" y="1483"/>
                  </a:cubicBezTo>
                  <a:cubicBezTo>
                    <a:pt x="265" y="1476"/>
                    <a:pt x="261" y="1486"/>
                    <a:pt x="252" y="1486"/>
                  </a:cubicBezTo>
                  <a:cubicBezTo>
                    <a:pt x="243" y="1486"/>
                    <a:pt x="228" y="1484"/>
                    <a:pt x="219" y="1483"/>
                  </a:cubicBezTo>
                  <a:cubicBezTo>
                    <a:pt x="209" y="1477"/>
                    <a:pt x="205" y="1481"/>
                    <a:pt x="198" y="1480"/>
                  </a:cubicBezTo>
                  <a:cubicBezTo>
                    <a:pt x="191" y="1479"/>
                    <a:pt x="183" y="1480"/>
                    <a:pt x="174" y="1477"/>
                  </a:cubicBezTo>
                  <a:cubicBezTo>
                    <a:pt x="165" y="1474"/>
                    <a:pt x="158" y="1463"/>
                    <a:pt x="144" y="1462"/>
                  </a:cubicBezTo>
                  <a:cubicBezTo>
                    <a:pt x="130" y="1461"/>
                    <a:pt x="107" y="1460"/>
                    <a:pt x="87" y="1468"/>
                  </a:cubicBezTo>
                  <a:cubicBezTo>
                    <a:pt x="68" y="1468"/>
                    <a:pt x="38" y="1502"/>
                    <a:pt x="24" y="1510"/>
                  </a:cubicBezTo>
                  <a:cubicBezTo>
                    <a:pt x="10" y="1518"/>
                    <a:pt x="6" y="1511"/>
                    <a:pt x="3" y="1519"/>
                  </a:cubicBezTo>
                  <a:cubicBezTo>
                    <a:pt x="0" y="1527"/>
                    <a:pt x="5" y="1554"/>
                    <a:pt x="5" y="1560"/>
                  </a:cubicBezTo>
                  <a:cubicBezTo>
                    <a:pt x="5" y="1566"/>
                    <a:pt x="6" y="1555"/>
                    <a:pt x="5" y="1556"/>
                  </a:cubicBezTo>
                  <a:cubicBezTo>
                    <a:pt x="4" y="1557"/>
                    <a:pt x="2" y="1569"/>
                    <a:pt x="1" y="1568"/>
                  </a:cubicBezTo>
                  <a:cubicBezTo>
                    <a:pt x="0" y="1567"/>
                    <a:pt x="1" y="1813"/>
                    <a:pt x="1" y="1552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FF9933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7" name="Text Box 29"/>
            <p:cNvSpPr txBox="1">
              <a:spLocks noChangeArrowheads="1"/>
            </p:cNvSpPr>
            <p:nvPr/>
          </p:nvSpPr>
          <p:spPr bwMode="auto">
            <a:xfrm>
              <a:off x="358" y="2264"/>
              <a:ext cx="1081" cy="28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西藏自治区</a:t>
              </a:r>
              <a:endParaRPr kumimoji="1" lang="zh-CN" altLang="en-US" b="0" i="1">
                <a:latin typeface="Times New Roman" pitchFamily="18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415925" y="1905000"/>
            <a:ext cx="3724275" cy="1357313"/>
            <a:chOff x="336" y="864"/>
            <a:chExt cx="2256" cy="847"/>
          </a:xfrm>
        </p:grpSpPr>
        <p:sp>
          <p:nvSpPr>
            <p:cNvPr id="37921" name="Freeform 31"/>
            <p:cNvSpPr/>
            <p:nvPr/>
          </p:nvSpPr>
          <p:spPr bwMode="auto">
            <a:xfrm>
              <a:off x="336" y="864"/>
              <a:ext cx="2256" cy="847"/>
            </a:xfrm>
            <a:custGeom>
              <a:gdLst>
                <a:gd name="T0" fmla="*/ 72 w 2256"/>
                <a:gd name="T1" fmla="*/ 368 h 847"/>
                <a:gd name="T2" fmla="*/ 131 w 2256"/>
                <a:gd name="T3" fmla="*/ 377 h 847"/>
                <a:gd name="T4" fmla="*/ 184 w 2256"/>
                <a:gd name="T5" fmla="*/ 391 h 847"/>
                <a:gd name="T6" fmla="*/ 222 w 2256"/>
                <a:gd name="T7" fmla="*/ 453 h 847"/>
                <a:gd name="T8" fmla="*/ 292 w 2256"/>
                <a:gd name="T9" fmla="*/ 493 h 847"/>
                <a:gd name="T10" fmla="*/ 370 w 2256"/>
                <a:gd name="T11" fmla="*/ 523 h 847"/>
                <a:gd name="T12" fmla="*/ 460 w 2256"/>
                <a:gd name="T13" fmla="*/ 553 h 847"/>
                <a:gd name="T14" fmla="*/ 606 w 2256"/>
                <a:gd name="T15" fmla="*/ 591 h 847"/>
                <a:gd name="T16" fmla="*/ 689 w 2256"/>
                <a:gd name="T17" fmla="*/ 635 h 847"/>
                <a:gd name="T18" fmla="*/ 718 w 2256"/>
                <a:gd name="T19" fmla="*/ 661 h 847"/>
                <a:gd name="T20" fmla="*/ 764 w 2256"/>
                <a:gd name="T21" fmla="*/ 726 h 847"/>
                <a:gd name="T22" fmla="*/ 774 w 2256"/>
                <a:gd name="T23" fmla="*/ 789 h 847"/>
                <a:gd name="T24" fmla="*/ 816 w 2256"/>
                <a:gd name="T25" fmla="*/ 815 h 847"/>
                <a:gd name="T26" fmla="*/ 856 w 2256"/>
                <a:gd name="T27" fmla="*/ 835 h 847"/>
                <a:gd name="T28" fmla="*/ 875 w 2256"/>
                <a:gd name="T29" fmla="*/ 828 h 847"/>
                <a:gd name="T30" fmla="*/ 896 w 2256"/>
                <a:gd name="T31" fmla="*/ 783 h 847"/>
                <a:gd name="T32" fmla="*/ 946 w 2256"/>
                <a:gd name="T33" fmla="*/ 811 h 847"/>
                <a:gd name="T34" fmla="*/ 992 w 2256"/>
                <a:gd name="T35" fmla="*/ 819 h 847"/>
                <a:gd name="T36" fmla="*/ 1050 w 2256"/>
                <a:gd name="T37" fmla="*/ 765 h 847"/>
                <a:gd name="T38" fmla="*/ 1103 w 2256"/>
                <a:gd name="T39" fmla="*/ 674 h 847"/>
                <a:gd name="T40" fmla="*/ 1104 w 2256"/>
                <a:gd name="T41" fmla="*/ 603 h 847"/>
                <a:gd name="T42" fmla="*/ 1136 w 2256"/>
                <a:gd name="T43" fmla="*/ 552 h 847"/>
                <a:gd name="T44" fmla="*/ 1166 w 2256"/>
                <a:gd name="T45" fmla="*/ 506 h 847"/>
                <a:gd name="T46" fmla="*/ 1151 w 2256"/>
                <a:gd name="T47" fmla="*/ 396 h 847"/>
                <a:gd name="T48" fmla="*/ 1215 w 2256"/>
                <a:gd name="T49" fmla="*/ 387 h 847"/>
                <a:gd name="T50" fmla="*/ 1283 w 2256"/>
                <a:gd name="T51" fmla="*/ 413 h 847"/>
                <a:gd name="T52" fmla="*/ 1320 w 2256"/>
                <a:gd name="T53" fmla="*/ 452 h 847"/>
                <a:gd name="T54" fmla="*/ 1340 w 2256"/>
                <a:gd name="T55" fmla="*/ 495 h 847"/>
                <a:gd name="T56" fmla="*/ 1350 w 2256"/>
                <a:gd name="T57" fmla="*/ 525 h 847"/>
                <a:gd name="T58" fmla="*/ 1361 w 2256"/>
                <a:gd name="T59" fmla="*/ 569 h 847"/>
                <a:gd name="T60" fmla="*/ 1399 w 2256"/>
                <a:gd name="T61" fmla="*/ 604 h 847"/>
                <a:gd name="T62" fmla="*/ 1425 w 2256"/>
                <a:gd name="T63" fmla="*/ 629 h 847"/>
                <a:gd name="T64" fmla="*/ 1460 w 2256"/>
                <a:gd name="T65" fmla="*/ 659 h 847"/>
                <a:gd name="T66" fmla="*/ 1510 w 2256"/>
                <a:gd name="T67" fmla="*/ 655 h 847"/>
                <a:gd name="T68" fmla="*/ 1554 w 2256"/>
                <a:gd name="T69" fmla="*/ 687 h 847"/>
                <a:gd name="T70" fmla="*/ 1593 w 2256"/>
                <a:gd name="T71" fmla="*/ 702 h 847"/>
                <a:gd name="T72" fmla="*/ 1623 w 2256"/>
                <a:gd name="T73" fmla="*/ 735 h 847"/>
                <a:gd name="T74" fmla="*/ 1713 w 2256"/>
                <a:gd name="T75" fmla="*/ 720 h 847"/>
                <a:gd name="T76" fmla="*/ 1771 w 2256"/>
                <a:gd name="T77" fmla="*/ 616 h 847"/>
                <a:gd name="T78" fmla="*/ 1840 w 2256"/>
                <a:gd name="T79" fmla="*/ 547 h 847"/>
                <a:gd name="T80" fmla="*/ 1786 w 2256"/>
                <a:gd name="T81" fmla="*/ 499 h 847"/>
                <a:gd name="T82" fmla="*/ 1750 w 2256"/>
                <a:gd name="T83" fmla="*/ 484 h 847"/>
                <a:gd name="T84" fmla="*/ 1714 w 2256"/>
                <a:gd name="T85" fmla="*/ 427 h 847"/>
                <a:gd name="T86" fmla="*/ 1711 w 2256"/>
                <a:gd name="T87" fmla="*/ 382 h 847"/>
                <a:gd name="T88" fmla="*/ 1792 w 2256"/>
                <a:gd name="T89" fmla="*/ 385 h 847"/>
                <a:gd name="T90" fmla="*/ 1872 w 2256"/>
                <a:gd name="T91" fmla="*/ 408 h 847"/>
                <a:gd name="T92" fmla="*/ 1948 w 2256"/>
                <a:gd name="T93" fmla="*/ 412 h 847"/>
                <a:gd name="T94" fmla="*/ 1879 w 2256"/>
                <a:gd name="T95" fmla="*/ 310 h 847"/>
                <a:gd name="T96" fmla="*/ 1933 w 2256"/>
                <a:gd name="T97" fmla="*/ 262 h 847"/>
                <a:gd name="T98" fmla="*/ 1969 w 2256"/>
                <a:gd name="T99" fmla="*/ 190 h 847"/>
                <a:gd name="T100" fmla="*/ 2026 w 2256"/>
                <a:gd name="T101" fmla="*/ 151 h 847"/>
                <a:gd name="T102" fmla="*/ 2062 w 2256"/>
                <a:gd name="T103" fmla="*/ 73 h 847"/>
                <a:gd name="T104" fmla="*/ 2086 w 2256"/>
                <a:gd name="T105" fmla="*/ 7 h 847"/>
                <a:gd name="T106" fmla="*/ 2050 w 2256"/>
                <a:gd name="T107" fmla="*/ 19 h 847"/>
                <a:gd name="T108" fmla="*/ 4 w 2256"/>
                <a:gd name="T109" fmla="*/ 4 h 8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256"/>
                <a:gd name="T166" fmla="*/ 0 h 847"/>
                <a:gd name="T167" fmla="*/ 2256 w 2256"/>
                <a:gd name="T168" fmla="*/ 847 h 847"/>
              </a:gdLst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256" h="845">
                  <a:moveTo>
                    <a:pt x="0" y="330"/>
                  </a:moveTo>
                  <a:cubicBezTo>
                    <a:pt x="62" y="359"/>
                    <a:pt x="12" y="335"/>
                    <a:pt x="72" y="368"/>
                  </a:cubicBezTo>
                  <a:cubicBezTo>
                    <a:pt x="84" y="373"/>
                    <a:pt x="97" y="379"/>
                    <a:pt x="106" y="382"/>
                  </a:cubicBezTo>
                  <a:cubicBezTo>
                    <a:pt x="116" y="383"/>
                    <a:pt x="124" y="377"/>
                    <a:pt x="131" y="377"/>
                  </a:cubicBezTo>
                  <a:cubicBezTo>
                    <a:pt x="138" y="377"/>
                    <a:pt x="142" y="377"/>
                    <a:pt x="151" y="379"/>
                  </a:cubicBezTo>
                  <a:cubicBezTo>
                    <a:pt x="160" y="381"/>
                    <a:pt x="175" y="384"/>
                    <a:pt x="184" y="391"/>
                  </a:cubicBezTo>
                  <a:cubicBezTo>
                    <a:pt x="188" y="397"/>
                    <a:pt x="198" y="418"/>
                    <a:pt x="203" y="423"/>
                  </a:cubicBezTo>
                  <a:cubicBezTo>
                    <a:pt x="214" y="432"/>
                    <a:pt x="222" y="453"/>
                    <a:pt x="222" y="453"/>
                  </a:cubicBezTo>
                  <a:cubicBezTo>
                    <a:pt x="228" y="462"/>
                    <a:pt x="239" y="463"/>
                    <a:pt x="251" y="470"/>
                  </a:cubicBezTo>
                  <a:cubicBezTo>
                    <a:pt x="263" y="477"/>
                    <a:pt x="278" y="486"/>
                    <a:pt x="292" y="493"/>
                  </a:cubicBezTo>
                  <a:cubicBezTo>
                    <a:pt x="305" y="500"/>
                    <a:pt x="320" y="506"/>
                    <a:pt x="334" y="511"/>
                  </a:cubicBezTo>
                  <a:cubicBezTo>
                    <a:pt x="346" y="515"/>
                    <a:pt x="359" y="516"/>
                    <a:pt x="370" y="523"/>
                  </a:cubicBezTo>
                  <a:cubicBezTo>
                    <a:pt x="383" y="528"/>
                    <a:pt x="397" y="530"/>
                    <a:pt x="412" y="535"/>
                  </a:cubicBezTo>
                  <a:cubicBezTo>
                    <a:pt x="427" y="540"/>
                    <a:pt x="447" y="547"/>
                    <a:pt x="460" y="553"/>
                  </a:cubicBezTo>
                  <a:cubicBezTo>
                    <a:pt x="473" y="557"/>
                    <a:pt x="448" y="560"/>
                    <a:pt x="487" y="571"/>
                  </a:cubicBezTo>
                  <a:cubicBezTo>
                    <a:pt x="511" y="577"/>
                    <a:pt x="577" y="586"/>
                    <a:pt x="606" y="591"/>
                  </a:cubicBezTo>
                  <a:cubicBezTo>
                    <a:pt x="635" y="596"/>
                    <a:pt x="647" y="597"/>
                    <a:pt x="661" y="604"/>
                  </a:cubicBezTo>
                  <a:cubicBezTo>
                    <a:pt x="675" y="611"/>
                    <a:pt x="683" y="626"/>
                    <a:pt x="689" y="635"/>
                  </a:cubicBezTo>
                  <a:cubicBezTo>
                    <a:pt x="696" y="643"/>
                    <a:pt x="693" y="655"/>
                    <a:pt x="698" y="659"/>
                  </a:cubicBezTo>
                  <a:cubicBezTo>
                    <a:pt x="703" y="663"/>
                    <a:pt x="710" y="657"/>
                    <a:pt x="718" y="661"/>
                  </a:cubicBezTo>
                  <a:cubicBezTo>
                    <a:pt x="726" y="665"/>
                    <a:pt x="736" y="672"/>
                    <a:pt x="744" y="683"/>
                  </a:cubicBezTo>
                  <a:cubicBezTo>
                    <a:pt x="750" y="688"/>
                    <a:pt x="761" y="714"/>
                    <a:pt x="764" y="726"/>
                  </a:cubicBezTo>
                  <a:cubicBezTo>
                    <a:pt x="767" y="738"/>
                    <a:pt x="760" y="742"/>
                    <a:pt x="762" y="753"/>
                  </a:cubicBezTo>
                  <a:cubicBezTo>
                    <a:pt x="766" y="764"/>
                    <a:pt x="767" y="781"/>
                    <a:pt x="774" y="789"/>
                  </a:cubicBezTo>
                  <a:cubicBezTo>
                    <a:pt x="781" y="797"/>
                    <a:pt x="795" y="798"/>
                    <a:pt x="802" y="802"/>
                  </a:cubicBezTo>
                  <a:cubicBezTo>
                    <a:pt x="809" y="806"/>
                    <a:pt x="811" y="812"/>
                    <a:pt x="816" y="815"/>
                  </a:cubicBezTo>
                  <a:cubicBezTo>
                    <a:pt x="821" y="818"/>
                    <a:pt x="828" y="820"/>
                    <a:pt x="835" y="823"/>
                  </a:cubicBezTo>
                  <a:cubicBezTo>
                    <a:pt x="842" y="828"/>
                    <a:pt x="849" y="831"/>
                    <a:pt x="856" y="835"/>
                  </a:cubicBezTo>
                  <a:cubicBezTo>
                    <a:pt x="862" y="838"/>
                    <a:pt x="868" y="845"/>
                    <a:pt x="874" y="847"/>
                  </a:cubicBezTo>
                  <a:cubicBezTo>
                    <a:pt x="877" y="846"/>
                    <a:pt x="874" y="837"/>
                    <a:pt x="875" y="828"/>
                  </a:cubicBezTo>
                  <a:cubicBezTo>
                    <a:pt x="883" y="826"/>
                    <a:pt x="874" y="799"/>
                    <a:pt x="879" y="795"/>
                  </a:cubicBezTo>
                  <a:cubicBezTo>
                    <a:pt x="882" y="788"/>
                    <a:pt x="889" y="782"/>
                    <a:pt x="896" y="783"/>
                  </a:cubicBezTo>
                  <a:cubicBezTo>
                    <a:pt x="903" y="784"/>
                    <a:pt x="915" y="793"/>
                    <a:pt x="923" y="798"/>
                  </a:cubicBezTo>
                  <a:cubicBezTo>
                    <a:pt x="931" y="803"/>
                    <a:pt x="938" y="807"/>
                    <a:pt x="946" y="811"/>
                  </a:cubicBezTo>
                  <a:cubicBezTo>
                    <a:pt x="954" y="814"/>
                    <a:pt x="964" y="821"/>
                    <a:pt x="972" y="822"/>
                  </a:cubicBezTo>
                  <a:cubicBezTo>
                    <a:pt x="980" y="823"/>
                    <a:pt x="984" y="825"/>
                    <a:pt x="992" y="819"/>
                  </a:cubicBezTo>
                  <a:cubicBezTo>
                    <a:pt x="1000" y="813"/>
                    <a:pt x="1009" y="797"/>
                    <a:pt x="1019" y="788"/>
                  </a:cubicBezTo>
                  <a:cubicBezTo>
                    <a:pt x="1029" y="779"/>
                    <a:pt x="1039" y="777"/>
                    <a:pt x="1050" y="765"/>
                  </a:cubicBezTo>
                  <a:cubicBezTo>
                    <a:pt x="1078" y="746"/>
                    <a:pt x="1082" y="749"/>
                    <a:pt x="1086" y="716"/>
                  </a:cubicBezTo>
                  <a:cubicBezTo>
                    <a:pt x="1097" y="704"/>
                    <a:pt x="1095" y="683"/>
                    <a:pt x="1103" y="674"/>
                  </a:cubicBezTo>
                  <a:cubicBezTo>
                    <a:pt x="1107" y="662"/>
                    <a:pt x="1112" y="653"/>
                    <a:pt x="1112" y="641"/>
                  </a:cubicBezTo>
                  <a:cubicBezTo>
                    <a:pt x="1112" y="629"/>
                    <a:pt x="1104" y="614"/>
                    <a:pt x="1104" y="603"/>
                  </a:cubicBezTo>
                  <a:cubicBezTo>
                    <a:pt x="1104" y="592"/>
                    <a:pt x="1104" y="580"/>
                    <a:pt x="1109" y="572"/>
                  </a:cubicBezTo>
                  <a:cubicBezTo>
                    <a:pt x="1113" y="561"/>
                    <a:pt x="1125" y="557"/>
                    <a:pt x="1136" y="552"/>
                  </a:cubicBezTo>
                  <a:cubicBezTo>
                    <a:pt x="1145" y="547"/>
                    <a:pt x="1140" y="524"/>
                    <a:pt x="1143" y="515"/>
                  </a:cubicBezTo>
                  <a:cubicBezTo>
                    <a:pt x="1151" y="508"/>
                    <a:pt x="1158" y="507"/>
                    <a:pt x="1166" y="506"/>
                  </a:cubicBezTo>
                  <a:cubicBezTo>
                    <a:pt x="1166" y="495"/>
                    <a:pt x="1147" y="468"/>
                    <a:pt x="1145" y="450"/>
                  </a:cubicBezTo>
                  <a:cubicBezTo>
                    <a:pt x="1143" y="432"/>
                    <a:pt x="1144" y="405"/>
                    <a:pt x="1151" y="396"/>
                  </a:cubicBezTo>
                  <a:cubicBezTo>
                    <a:pt x="1158" y="387"/>
                    <a:pt x="1174" y="394"/>
                    <a:pt x="1185" y="393"/>
                  </a:cubicBezTo>
                  <a:cubicBezTo>
                    <a:pt x="1187" y="387"/>
                    <a:pt x="1209" y="389"/>
                    <a:pt x="1215" y="387"/>
                  </a:cubicBezTo>
                  <a:cubicBezTo>
                    <a:pt x="1235" y="389"/>
                    <a:pt x="1246" y="390"/>
                    <a:pt x="1264" y="400"/>
                  </a:cubicBezTo>
                  <a:cubicBezTo>
                    <a:pt x="1278" y="404"/>
                    <a:pt x="1275" y="406"/>
                    <a:pt x="1283" y="413"/>
                  </a:cubicBezTo>
                  <a:cubicBezTo>
                    <a:pt x="1289" y="421"/>
                    <a:pt x="1292" y="441"/>
                    <a:pt x="1298" y="447"/>
                  </a:cubicBezTo>
                  <a:cubicBezTo>
                    <a:pt x="1304" y="453"/>
                    <a:pt x="1314" y="450"/>
                    <a:pt x="1320" y="452"/>
                  </a:cubicBezTo>
                  <a:cubicBezTo>
                    <a:pt x="1325" y="456"/>
                    <a:pt x="1332" y="455"/>
                    <a:pt x="1335" y="462"/>
                  </a:cubicBezTo>
                  <a:cubicBezTo>
                    <a:pt x="1338" y="469"/>
                    <a:pt x="1339" y="485"/>
                    <a:pt x="1340" y="495"/>
                  </a:cubicBezTo>
                  <a:cubicBezTo>
                    <a:pt x="1341" y="505"/>
                    <a:pt x="1341" y="516"/>
                    <a:pt x="1343" y="521"/>
                  </a:cubicBezTo>
                  <a:cubicBezTo>
                    <a:pt x="1345" y="526"/>
                    <a:pt x="1347" y="519"/>
                    <a:pt x="1350" y="525"/>
                  </a:cubicBezTo>
                  <a:cubicBezTo>
                    <a:pt x="1352" y="536"/>
                    <a:pt x="1354" y="551"/>
                    <a:pt x="1359" y="558"/>
                  </a:cubicBezTo>
                  <a:cubicBezTo>
                    <a:pt x="1361" y="565"/>
                    <a:pt x="1360" y="565"/>
                    <a:pt x="1361" y="569"/>
                  </a:cubicBezTo>
                  <a:cubicBezTo>
                    <a:pt x="1362" y="573"/>
                    <a:pt x="1359" y="576"/>
                    <a:pt x="1365" y="582"/>
                  </a:cubicBezTo>
                  <a:cubicBezTo>
                    <a:pt x="1368" y="586"/>
                    <a:pt x="1389" y="600"/>
                    <a:pt x="1399" y="604"/>
                  </a:cubicBezTo>
                  <a:cubicBezTo>
                    <a:pt x="1409" y="608"/>
                    <a:pt x="1419" y="603"/>
                    <a:pt x="1423" y="607"/>
                  </a:cubicBezTo>
                  <a:cubicBezTo>
                    <a:pt x="1427" y="611"/>
                    <a:pt x="1421" y="622"/>
                    <a:pt x="1425" y="629"/>
                  </a:cubicBezTo>
                  <a:cubicBezTo>
                    <a:pt x="1430" y="633"/>
                    <a:pt x="1439" y="645"/>
                    <a:pt x="1445" y="648"/>
                  </a:cubicBezTo>
                  <a:cubicBezTo>
                    <a:pt x="1451" y="651"/>
                    <a:pt x="1452" y="659"/>
                    <a:pt x="1460" y="659"/>
                  </a:cubicBezTo>
                  <a:cubicBezTo>
                    <a:pt x="1468" y="659"/>
                    <a:pt x="1486" y="648"/>
                    <a:pt x="1494" y="647"/>
                  </a:cubicBezTo>
                  <a:cubicBezTo>
                    <a:pt x="1502" y="646"/>
                    <a:pt x="1504" y="656"/>
                    <a:pt x="1510" y="655"/>
                  </a:cubicBezTo>
                  <a:cubicBezTo>
                    <a:pt x="1522" y="659"/>
                    <a:pt x="1528" y="643"/>
                    <a:pt x="1528" y="643"/>
                  </a:cubicBezTo>
                  <a:cubicBezTo>
                    <a:pt x="1534" y="645"/>
                    <a:pt x="1546" y="677"/>
                    <a:pt x="1554" y="687"/>
                  </a:cubicBezTo>
                  <a:cubicBezTo>
                    <a:pt x="1562" y="697"/>
                    <a:pt x="1573" y="701"/>
                    <a:pt x="1579" y="703"/>
                  </a:cubicBezTo>
                  <a:cubicBezTo>
                    <a:pt x="1585" y="705"/>
                    <a:pt x="1592" y="695"/>
                    <a:pt x="1593" y="702"/>
                  </a:cubicBezTo>
                  <a:cubicBezTo>
                    <a:pt x="1594" y="709"/>
                    <a:pt x="1582" y="742"/>
                    <a:pt x="1587" y="747"/>
                  </a:cubicBezTo>
                  <a:cubicBezTo>
                    <a:pt x="1589" y="754"/>
                    <a:pt x="1612" y="741"/>
                    <a:pt x="1623" y="735"/>
                  </a:cubicBezTo>
                  <a:cubicBezTo>
                    <a:pt x="1634" y="729"/>
                    <a:pt x="1639" y="711"/>
                    <a:pt x="1654" y="709"/>
                  </a:cubicBezTo>
                  <a:cubicBezTo>
                    <a:pt x="1669" y="707"/>
                    <a:pt x="1701" y="721"/>
                    <a:pt x="1713" y="720"/>
                  </a:cubicBezTo>
                  <a:cubicBezTo>
                    <a:pt x="1725" y="719"/>
                    <a:pt x="1718" y="722"/>
                    <a:pt x="1728" y="705"/>
                  </a:cubicBezTo>
                  <a:cubicBezTo>
                    <a:pt x="1736" y="680"/>
                    <a:pt x="1743" y="625"/>
                    <a:pt x="1771" y="616"/>
                  </a:cubicBezTo>
                  <a:cubicBezTo>
                    <a:pt x="1783" y="612"/>
                    <a:pt x="1804" y="588"/>
                    <a:pt x="1816" y="586"/>
                  </a:cubicBezTo>
                  <a:cubicBezTo>
                    <a:pt x="1828" y="568"/>
                    <a:pt x="1861" y="573"/>
                    <a:pt x="1840" y="547"/>
                  </a:cubicBezTo>
                  <a:cubicBezTo>
                    <a:pt x="1835" y="541"/>
                    <a:pt x="1827" y="507"/>
                    <a:pt x="1819" y="505"/>
                  </a:cubicBezTo>
                  <a:cubicBezTo>
                    <a:pt x="1797" y="499"/>
                    <a:pt x="1806" y="512"/>
                    <a:pt x="1786" y="499"/>
                  </a:cubicBezTo>
                  <a:cubicBezTo>
                    <a:pt x="1779" y="488"/>
                    <a:pt x="1769" y="498"/>
                    <a:pt x="1762" y="487"/>
                  </a:cubicBezTo>
                  <a:cubicBezTo>
                    <a:pt x="1756" y="484"/>
                    <a:pt x="1756" y="488"/>
                    <a:pt x="1750" y="484"/>
                  </a:cubicBezTo>
                  <a:cubicBezTo>
                    <a:pt x="1744" y="480"/>
                    <a:pt x="1732" y="472"/>
                    <a:pt x="1726" y="463"/>
                  </a:cubicBezTo>
                  <a:cubicBezTo>
                    <a:pt x="1720" y="454"/>
                    <a:pt x="1717" y="436"/>
                    <a:pt x="1714" y="427"/>
                  </a:cubicBezTo>
                  <a:cubicBezTo>
                    <a:pt x="1712" y="421"/>
                    <a:pt x="1705" y="415"/>
                    <a:pt x="1708" y="409"/>
                  </a:cubicBezTo>
                  <a:cubicBezTo>
                    <a:pt x="1711" y="403"/>
                    <a:pt x="1705" y="383"/>
                    <a:pt x="1711" y="382"/>
                  </a:cubicBezTo>
                  <a:cubicBezTo>
                    <a:pt x="1722" y="379"/>
                    <a:pt x="1757" y="387"/>
                    <a:pt x="1774" y="388"/>
                  </a:cubicBezTo>
                  <a:cubicBezTo>
                    <a:pt x="1787" y="388"/>
                    <a:pt x="1785" y="385"/>
                    <a:pt x="1792" y="385"/>
                  </a:cubicBezTo>
                  <a:cubicBezTo>
                    <a:pt x="1799" y="385"/>
                    <a:pt x="1803" y="387"/>
                    <a:pt x="1816" y="391"/>
                  </a:cubicBezTo>
                  <a:cubicBezTo>
                    <a:pt x="1829" y="390"/>
                    <a:pt x="1857" y="403"/>
                    <a:pt x="1872" y="408"/>
                  </a:cubicBezTo>
                  <a:cubicBezTo>
                    <a:pt x="1887" y="413"/>
                    <a:pt x="1893" y="423"/>
                    <a:pt x="1906" y="424"/>
                  </a:cubicBezTo>
                  <a:cubicBezTo>
                    <a:pt x="1919" y="425"/>
                    <a:pt x="1942" y="424"/>
                    <a:pt x="1948" y="412"/>
                  </a:cubicBezTo>
                  <a:cubicBezTo>
                    <a:pt x="1954" y="400"/>
                    <a:pt x="1950" y="369"/>
                    <a:pt x="1939" y="352"/>
                  </a:cubicBezTo>
                  <a:cubicBezTo>
                    <a:pt x="1912" y="325"/>
                    <a:pt x="1856" y="332"/>
                    <a:pt x="1879" y="310"/>
                  </a:cubicBezTo>
                  <a:cubicBezTo>
                    <a:pt x="1872" y="301"/>
                    <a:pt x="1867" y="314"/>
                    <a:pt x="1891" y="289"/>
                  </a:cubicBezTo>
                  <a:cubicBezTo>
                    <a:pt x="1900" y="281"/>
                    <a:pt x="1921" y="273"/>
                    <a:pt x="1933" y="262"/>
                  </a:cubicBezTo>
                  <a:cubicBezTo>
                    <a:pt x="1945" y="251"/>
                    <a:pt x="1960" y="235"/>
                    <a:pt x="1966" y="223"/>
                  </a:cubicBezTo>
                  <a:cubicBezTo>
                    <a:pt x="1972" y="211"/>
                    <a:pt x="1963" y="202"/>
                    <a:pt x="1969" y="190"/>
                  </a:cubicBezTo>
                  <a:cubicBezTo>
                    <a:pt x="1975" y="178"/>
                    <a:pt x="1996" y="154"/>
                    <a:pt x="2005" y="148"/>
                  </a:cubicBezTo>
                  <a:cubicBezTo>
                    <a:pt x="2015" y="139"/>
                    <a:pt x="2017" y="156"/>
                    <a:pt x="2026" y="151"/>
                  </a:cubicBezTo>
                  <a:cubicBezTo>
                    <a:pt x="2035" y="146"/>
                    <a:pt x="2056" y="128"/>
                    <a:pt x="2062" y="115"/>
                  </a:cubicBezTo>
                  <a:cubicBezTo>
                    <a:pt x="2068" y="102"/>
                    <a:pt x="2059" y="85"/>
                    <a:pt x="2062" y="73"/>
                  </a:cubicBezTo>
                  <a:cubicBezTo>
                    <a:pt x="2064" y="61"/>
                    <a:pt x="2080" y="43"/>
                    <a:pt x="2080" y="43"/>
                  </a:cubicBezTo>
                  <a:cubicBezTo>
                    <a:pt x="2082" y="31"/>
                    <a:pt x="2090" y="19"/>
                    <a:pt x="2086" y="7"/>
                  </a:cubicBezTo>
                  <a:cubicBezTo>
                    <a:pt x="2084" y="0"/>
                    <a:pt x="2081" y="23"/>
                    <a:pt x="2074" y="25"/>
                  </a:cubicBezTo>
                  <a:cubicBezTo>
                    <a:pt x="2066" y="28"/>
                    <a:pt x="2058" y="20"/>
                    <a:pt x="2050" y="19"/>
                  </a:cubicBezTo>
                  <a:cubicBezTo>
                    <a:pt x="1986" y="11"/>
                    <a:pt x="2256" y="3"/>
                    <a:pt x="1918" y="1"/>
                  </a:cubicBezTo>
                  <a:lnTo>
                    <a:pt x="4" y="4"/>
                  </a:lnTo>
                  <a:lnTo>
                    <a:pt x="0" y="330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0" name="Text Box 32"/>
            <p:cNvSpPr txBox="1">
              <a:spLocks noChangeArrowheads="1"/>
            </p:cNvSpPr>
            <p:nvPr/>
          </p:nvSpPr>
          <p:spPr bwMode="auto">
            <a:xfrm>
              <a:off x="1382" y="986"/>
              <a:ext cx="741" cy="28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青     海</a:t>
              </a:r>
              <a:endParaRPr kumimoji="1" lang="zh-CN" altLang="en-US" b="0">
                <a:latin typeface="Times New Roman" pitchFamily="18" charset="0"/>
              </a:endParaRPr>
            </a:p>
          </p:txBody>
        </p:sp>
      </p:grpSp>
      <p:grpSp>
        <p:nvGrpSpPr>
          <p:cNvPr id="12" name="Group 33"/>
          <p:cNvGrpSpPr/>
          <p:nvPr/>
        </p:nvGrpSpPr>
        <p:grpSpPr>
          <a:xfrm>
            <a:off x="568325" y="2163763"/>
            <a:ext cx="7805738" cy="3475037"/>
            <a:chOff x="432" y="1008"/>
            <a:chExt cx="4917" cy="2189"/>
          </a:xfrm>
        </p:grpSpPr>
        <p:sp>
          <p:nvSpPr>
            <p:cNvPr id="37913" name="Freeform 34"/>
            <p:cNvSpPr/>
            <p:nvPr/>
          </p:nvSpPr>
          <p:spPr bwMode="auto">
            <a:xfrm>
              <a:off x="432" y="1008"/>
              <a:ext cx="4917" cy="1930"/>
            </a:xfrm>
            <a:custGeom>
              <a:gdLst>
                <a:gd name="T0" fmla="*/ 40 w 4917"/>
                <a:gd name="T1" fmla="*/ 88 h 1930"/>
                <a:gd name="T2" fmla="*/ 126 w 4917"/>
                <a:gd name="T3" fmla="*/ 29 h 1930"/>
                <a:gd name="T4" fmla="*/ 138 w 4917"/>
                <a:gd name="T5" fmla="*/ 32 h 1930"/>
                <a:gd name="T6" fmla="*/ 282 w 4917"/>
                <a:gd name="T7" fmla="*/ 89 h 1930"/>
                <a:gd name="T8" fmla="*/ 423 w 4917"/>
                <a:gd name="T9" fmla="*/ 101 h 1930"/>
                <a:gd name="T10" fmla="*/ 680 w 4917"/>
                <a:gd name="T11" fmla="*/ 56 h 1930"/>
                <a:gd name="T12" fmla="*/ 843 w 4917"/>
                <a:gd name="T13" fmla="*/ 227 h 1930"/>
                <a:gd name="T14" fmla="*/ 1092 w 4917"/>
                <a:gd name="T15" fmla="*/ 557 h 1930"/>
                <a:gd name="T16" fmla="*/ 1176 w 4917"/>
                <a:gd name="T17" fmla="*/ 788 h 1930"/>
                <a:gd name="T18" fmla="*/ 1224 w 4917"/>
                <a:gd name="T19" fmla="*/ 1004 h 1930"/>
                <a:gd name="T20" fmla="*/ 1221 w 4917"/>
                <a:gd name="T21" fmla="*/ 1196 h 1930"/>
                <a:gd name="T22" fmla="*/ 1230 w 4917"/>
                <a:gd name="T23" fmla="*/ 1478 h 1930"/>
                <a:gd name="T24" fmla="*/ 1323 w 4917"/>
                <a:gd name="T25" fmla="*/ 1694 h 1930"/>
                <a:gd name="T26" fmla="*/ 1404 w 4917"/>
                <a:gd name="T27" fmla="*/ 1613 h 1930"/>
                <a:gd name="T28" fmla="*/ 1383 w 4917"/>
                <a:gd name="T29" fmla="*/ 1766 h 1930"/>
                <a:gd name="T30" fmla="*/ 1455 w 4917"/>
                <a:gd name="T31" fmla="*/ 1853 h 1930"/>
                <a:gd name="T32" fmla="*/ 1614 w 4917"/>
                <a:gd name="T33" fmla="*/ 1820 h 1930"/>
                <a:gd name="T34" fmla="*/ 1641 w 4917"/>
                <a:gd name="T35" fmla="*/ 1925 h 1930"/>
                <a:gd name="T36" fmla="*/ 1809 w 4917"/>
                <a:gd name="T37" fmla="*/ 1901 h 1930"/>
                <a:gd name="T38" fmla="*/ 1845 w 4917"/>
                <a:gd name="T39" fmla="*/ 1781 h 1930"/>
                <a:gd name="T40" fmla="*/ 1899 w 4917"/>
                <a:gd name="T41" fmla="*/ 1637 h 1930"/>
                <a:gd name="T42" fmla="*/ 2040 w 4917"/>
                <a:gd name="T43" fmla="*/ 1430 h 1930"/>
                <a:gd name="T44" fmla="*/ 2352 w 4917"/>
                <a:gd name="T45" fmla="*/ 1376 h 1930"/>
                <a:gd name="T46" fmla="*/ 2529 w 4917"/>
                <a:gd name="T47" fmla="*/ 1244 h 1930"/>
                <a:gd name="T48" fmla="*/ 2634 w 4917"/>
                <a:gd name="T49" fmla="*/ 1226 h 1930"/>
                <a:gd name="T50" fmla="*/ 2763 w 4917"/>
                <a:gd name="T51" fmla="*/ 1115 h 1930"/>
                <a:gd name="T52" fmla="*/ 2919 w 4917"/>
                <a:gd name="T53" fmla="*/ 986 h 1930"/>
                <a:gd name="T54" fmla="*/ 3195 w 4917"/>
                <a:gd name="T55" fmla="*/ 989 h 1930"/>
                <a:gd name="T56" fmla="*/ 3327 w 4917"/>
                <a:gd name="T57" fmla="*/ 1106 h 1930"/>
                <a:gd name="T58" fmla="*/ 3435 w 4917"/>
                <a:gd name="T59" fmla="*/ 1109 h 1930"/>
                <a:gd name="T60" fmla="*/ 3507 w 4917"/>
                <a:gd name="T61" fmla="*/ 1238 h 1930"/>
                <a:gd name="T62" fmla="*/ 3645 w 4917"/>
                <a:gd name="T63" fmla="*/ 1259 h 1930"/>
                <a:gd name="T64" fmla="*/ 3717 w 4917"/>
                <a:gd name="T65" fmla="*/ 1202 h 1930"/>
                <a:gd name="T66" fmla="*/ 3825 w 4917"/>
                <a:gd name="T67" fmla="*/ 1034 h 1930"/>
                <a:gd name="T68" fmla="*/ 3954 w 4917"/>
                <a:gd name="T69" fmla="*/ 1094 h 1930"/>
                <a:gd name="T70" fmla="*/ 4119 w 4917"/>
                <a:gd name="T71" fmla="*/ 1178 h 1930"/>
                <a:gd name="T72" fmla="*/ 4266 w 4917"/>
                <a:gd name="T73" fmla="*/ 1064 h 1930"/>
                <a:gd name="T74" fmla="*/ 4362 w 4917"/>
                <a:gd name="T75" fmla="*/ 938 h 1930"/>
                <a:gd name="T76" fmla="*/ 4488 w 4917"/>
                <a:gd name="T77" fmla="*/ 776 h 1930"/>
                <a:gd name="T78" fmla="*/ 4671 w 4917"/>
                <a:gd name="T79" fmla="*/ 638 h 1930"/>
                <a:gd name="T80" fmla="*/ 4761 w 4917"/>
                <a:gd name="T81" fmla="*/ 689 h 1930"/>
                <a:gd name="T82" fmla="*/ 4917 w 4917"/>
                <a:gd name="T83" fmla="*/ 713 h 193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917"/>
                <a:gd name="T127" fmla="*/ 0 h 1930"/>
                <a:gd name="T128" fmla="*/ 4917 w 4917"/>
                <a:gd name="T129" fmla="*/ 1930 h 1930"/>
              </a:gdLst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917" h="1929">
                  <a:moveTo>
                    <a:pt x="0" y="168"/>
                  </a:moveTo>
                  <a:cubicBezTo>
                    <a:pt x="18" y="141"/>
                    <a:pt x="22" y="115"/>
                    <a:pt x="40" y="88"/>
                  </a:cubicBezTo>
                  <a:cubicBezTo>
                    <a:pt x="43" y="51"/>
                    <a:pt x="62" y="44"/>
                    <a:pt x="72" y="8"/>
                  </a:cubicBezTo>
                  <a:cubicBezTo>
                    <a:pt x="74" y="0"/>
                    <a:pt x="118" y="26"/>
                    <a:pt x="126" y="29"/>
                  </a:cubicBezTo>
                  <a:cubicBezTo>
                    <a:pt x="135" y="33"/>
                    <a:pt x="103" y="20"/>
                    <a:pt x="111" y="26"/>
                  </a:cubicBezTo>
                  <a:cubicBezTo>
                    <a:pt x="118" y="31"/>
                    <a:pt x="131" y="28"/>
                    <a:pt x="138" y="32"/>
                  </a:cubicBezTo>
                  <a:cubicBezTo>
                    <a:pt x="155" y="41"/>
                    <a:pt x="143" y="23"/>
                    <a:pt x="160" y="32"/>
                  </a:cubicBezTo>
                  <a:cubicBezTo>
                    <a:pt x="212" y="58"/>
                    <a:pt x="243" y="62"/>
                    <a:pt x="282" y="89"/>
                  </a:cubicBezTo>
                  <a:cubicBezTo>
                    <a:pt x="315" y="100"/>
                    <a:pt x="315" y="81"/>
                    <a:pt x="360" y="74"/>
                  </a:cubicBezTo>
                  <a:cubicBezTo>
                    <a:pt x="383" y="76"/>
                    <a:pt x="391" y="105"/>
                    <a:pt x="423" y="101"/>
                  </a:cubicBezTo>
                  <a:cubicBezTo>
                    <a:pt x="455" y="97"/>
                    <a:pt x="509" y="55"/>
                    <a:pt x="552" y="48"/>
                  </a:cubicBezTo>
                  <a:cubicBezTo>
                    <a:pt x="595" y="51"/>
                    <a:pt x="638" y="49"/>
                    <a:pt x="680" y="56"/>
                  </a:cubicBezTo>
                  <a:cubicBezTo>
                    <a:pt x="716" y="62"/>
                    <a:pt x="715" y="133"/>
                    <a:pt x="747" y="149"/>
                  </a:cubicBezTo>
                  <a:cubicBezTo>
                    <a:pt x="767" y="159"/>
                    <a:pt x="822" y="222"/>
                    <a:pt x="843" y="227"/>
                  </a:cubicBezTo>
                  <a:cubicBezTo>
                    <a:pt x="900" y="313"/>
                    <a:pt x="953" y="311"/>
                    <a:pt x="992" y="408"/>
                  </a:cubicBezTo>
                  <a:cubicBezTo>
                    <a:pt x="1016" y="467"/>
                    <a:pt x="1044" y="500"/>
                    <a:pt x="1092" y="557"/>
                  </a:cubicBezTo>
                  <a:cubicBezTo>
                    <a:pt x="1113" y="596"/>
                    <a:pt x="1136" y="593"/>
                    <a:pt x="1149" y="632"/>
                  </a:cubicBezTo>
                  <a:cubicBezTo>
                    <a:pt x="1163" y="670"/>
                    <a:pt x="1171" y="748"/>
                    <a:pt x="1176" y="788"/>
                  </a:cubicBezTo>
                  <a:cubicBezTo>
                    <a:pt x="1184" y="827"/>
                    <a:pt x="1179" y="776"/>
                    <a:pt x="1182" y="875"/>
                  </a:cubicBezTo>
                  <a:cubicBezTo>
                    <a:pt x="1190" y="911"/>
                    <a:pt x="1213" y="968"/>
                    <a:pt x="1224" y="1004"/>
                  </a:cubicBezTo>
                  <a:cubicBezTo>
                    <a:pt x="1235" y="1040"/>
                    <a:pt x="1248" y="1059"/>
                    <a:pt x="1248" y="1091"/>
                  </a:cubicBezTo>
                  <a:cubicBezTo>
                    <a:pt x="1248" y="1123"/>
                    <a:pt x="1227" y="1147"/>
                    <a:pt x="1221" y="1196"/>
                  </a:cubicBezTo>
                  <a:cubicBezTo>
                    <a:pt x="1215" y="1245"/>
                    <a:pt x="1210" y="1338"/>
                    <a:pt x="1212" y="1385"/>
                  </a:cubicBezTo>
                  <a:cubicBezTo>
                    <a:pt x="1213" y="1408"/>
                    <a:pt x="1219" y="1458"/>
                    <a:pt x="1230" y="1478"/>
                  </a:cubicBezTo>
                  <a:cubicBezTo>
                    <a:pt x="1240" y="1511"/>
                    <a:pt x="1239" y="1579"/>
                    <a:pt x="1257" y="1610"/>
                  </a:cubicBezTo>
                  <a:cubicBezTo>
                    <a:pt x="1273" y="1646"/>
                    <a:pt x="1305" y="1698"/>
                    <a:pt x="1323" y="1694"/>
                  </a:cubicBezTo>
                  <a:cubicBezTo>
                    <a:pt x="1346" y="1664"/>
                    <a:pt x="1334" y="1604"/>
                    <a:pt x="1365" y="1583"/>
                  </a:cubicBezTo>
                  <a:cubicBezTo>
                    <a:pt x="1374" y="1572"/>
                    <a:pt x="1398" y="1577"/>
                    <a:pt x="1404" y="1613"/>
                  </a:cubicBezTo>
                  <a:cubicBezTo>
                    <a:pt x="1410" y="1633"/>
                    <a:pt x="1401" y="1678"/>
                    <a:pt x="1398" y="1703"/>
                  </a:cubicBezTo>
                  <a:cubicBezTo>
                    <a:pt x="1395" y="1728"/>
                    <a:pt x="1380" y="1742"/>
                    <a:pt x="1383" y="1766"/>
                  </a:cubicBezTo>
                  <a:cubicBezTo>
                    <a:pt x="1386" y="1790"/>
                    <a:pt x="1401" y="1833"/>
                    <a:pt x="1413" y="1847"/>
                  </a:cubicBezTo>
                  <a:cubicBezTo>
                    <a:pt x="1425" y="1867"/>
                    <a:pt x="1403" y="1852"/>
                    <a:pt x="1455" y="1853"/>
                  </a:cubicBezTo>
                  <a:cubicBezTo>
                    <a:pt x="1479" y="1850"/>
                    <a:pt x="1534" y="1834"/>
                    <a:pt x="1560" y="1829"/>
                  </a:cubicBezTo>
                  <a:cubicBezTo>
                    <a:pt x="1586" y="1824"/>
                    <a:pt x="1598" y="1815"/>
                    <a:pt x="1614" y="1820"/>
                  </a:cubicBezTo>
                  <a:cubicBezTo>
                    <a:pt x="1630" y="1825"/>
                    <a:pt x="1652" y="1845"/>
                    <a:pt x="1656" y="1862"/>
                  </a:cubicBezTo>
                  <a:cubicBezTo>
                    <a:pt x="1660" y="1879"/>
                    <a:pt x="1629" y="1921"/>
                    <a:pt x="1641" y="1925"/>
                  </a:cubicBezTo>
                  <a:cubicBezTo>
                    <a:pt x="1652" y="1930"/>
                    <a:pt x="1700" y="1893"/>
                    <a:pt x="1728" y="1889"/>
                  </a:cubicBezTo>
                  <a:cubicBezTo>
                    <a:pt x="1756" y="1885"/>
                    <a:pt x="1794" y="1904"/>
                    <a:pt x="1809" y="1901"/>
                  </a:cubicBezTo>
                  <a:cubicBezTo>
                    <a:pt x="1838" y="1891"/>
                    <a:pt x="1815" y="1891"/>
                    <a:pt x="1821" y="1871"/>
                  </a:cubicBezTo>
                  <a:cubicBezTo>
                    <a:pt x="1827" y="1851"/>
                    <a:pt x="1841" y="1806"/>
                    <a:pt x="1845" y="1781"/>
                  </a:cubicBezTo>
                  <a:cubicBezTo>
                    <a:pt x="1856" y="1757"/>
                    <a:pt x="1836" y="1745"/>
                    <a:pt x="1845" y="1721"/>
                  </a:cubicBezTo>
                  <a:cubicBezTo>
                    <a:pt x="1854" y="1697"/>
                    <a:pt x="1877" y="1670"/>
                    <a:pt x="1899" y="1637"/>
                  </a:cubicBezTo>
                  <a:cubicBezTo>
                    <a:pt x="1965" y="1588"/>
                    <a:pt x="1944" y="1600"/>
                    <a:pt x="1977" y="1523"/>
                  </a:cubicBezTo>
                  <a:cubicBezTo>
                    <a:pt x="2001" y="1490"/>
                    <a:pt x="2004" y="1462"/>
                    <a:pt x="2040" y="1430"/>
                  </a:cubicBezTo>
                  <a:cubicBezTo>
                    <a:pt x="2082" y="1410"/>
                    <a:pt x="2177" y="1412"/>
                    <a:pt x="2229" y="1403"/>
                  </a:cubicBezTo>
                  <a:cubicBezTo>
                    <a:pt x="2279" y="1391"/>
                    <a:pt x="2314" y="1390"/>
                    <a:pt x="2352" y="1376"/>
                  </a:cubicBezTo>
                  <a:cubicBezTo>
                    <a:pt x="2391" y="1359"/>
                    <a:pt x="2434" y="1323"/>
                    <a:pt x="2463" y="1301"/>
                  </a:cubicBezTo>
                  <a:cubicBezTo>
                    <a:pt x="2489" y="1294"/>
                    <a:pt x="2505" y="1256"/>
                    <a:pt x="2529" y="1244"/>
                  </a:cubicBezTo>
                  <a:cubicBezTo>
                    <a:pt x="2538" y="1240"/>
                    <a:pt x="2552" y="1233"/>
                    <a:pt x="2559" y="1226"/>
                  </a:cubicBezTo>
                  <a:cubicBezTo>
                    <a:pt x="2575" y="1210"/>
                    <a:pt x="2614" y="1233"/>
                    <a:pt x="2634" y="1226"/>
                  </a:cubicBezTo>
                  <a:cubicBezTo>
                    <a:pt x="2674" y="1231"/>
                    <a:pt x="2654" y="1184"/>
                    <a:pt x="2694" y="1190"/>
                  </a:cubicBezTo>
                  <a:cubicBezTo>
                    <a:pt x="2726" y="1195"/>
                    <a:pt x="2763" y="1115"/>
                    <a:pt x="2763" y="1115"/>
                  </a:cubicBezTo>
                  <a:cubicBezTo>
                    <a:pt x="2784" y="1090"/>
                    <a:pt x="2782" y="1050"/>
                    <a:pt x="2808" y="1028"/>
                  </a:cubicBezTo>
                  <a:cubicBezTo>
                    <a:pt x="2834" y="1006"/>
                    <a:pt x="2875" y="994"/>
                    <a:pt x="2919" y="986"/>
                  </a:cubicBezTo>
                  <a:cubicBezTo>
                    <a:pt x="2924" y="975"/>
                    <a:pt x="3060" y="983"/>
                    <a:pt x="3072" y="980"/>
                  </a:cubicBezTo>
                  <a:cubicBezTo>
                    <a:pt x="3096" y="975"/>
                    <a:pt x="3156" y="994"/>
                    <a:pt x="3195" y="989"/>
                  </a:cubicBezTo>
                  <a:cubicBezTo>
                    <a:pt x="3229" y="988"/>
                    <a:pt x="3246" y="996"/>
                    <a:pt x="3264" y="1016"/>
                  </a:cubicBezTo>
                  <a:cubicBezTo>
                    <a:pt x="3286" y="1036"/>
                    <a:pt x="3318" y="1076"/>
                    <a:pt x="3327" y="1106"/>
                  </a:cubicBezTo>
                  <a:cubicBezTo>
                    <a:pt x="3363" y="1103"/>
                    <a:pt x="3359" y="1114"/>
                    <a:pt x="3396" y="1100"/>
                  </a:cubicBezTo>
                  <a:cubicBezTo>
                    <a:pt x="3428" y="1116"/>
                    <a:pt x="3414" y="1088"/>
                    <a:pt x="3435" y="1109"/>
                  </a:cubicBezTo>
                  <a:cubicBezTo>
                    <a:pt x="3495" y="1133"/>
                    <a:pt x="3460" y="1107"/>
                    <a:pt x="3480" y="1130"/>
                  </a:cubicBezTo>
                  <a:cubicBezTo>
                    <a:pt x="3498" y="1150"/>
                    <a:pt x="3487" y="1220"/>
                    <a:pt x="3507" y="1238"/>
                  </a:cubicBezTo>
                  <a:cubicBezTo>
                    <a:pt x="3517" y="1247"/>
                    <a:pt x="3561" y="1247"/>
                    <a:pt x="3573" y="1253"/>
                  </a:cubicBezTo>
                  <a:cubicBezTo>
                    <a:pt x="3593" y="1262"/>
                    <a:pt x="3624" y="1256"/>
                    <a:pt x="3645" y="1259"/>
                  </a:cubicBezTo>
                  <a:cubicBezTo>
                    <a:pt x="3661" y="1264"/>
                    <a:pt x="3664" y="1230"/>
                    <a:pt x="3681" y="1232"/>
                  </a:cubicBezTo>
                  <a:cubicBezTo>
                    <a:pt x="3712" y="1235"/>
                    <a:pt x="3703" y="1220"/>
                    <a:pt x="3717" y="1202"/>
                  </a:cubicBezTo>
                  <a:cubicBezTo>
                    <a:pt x="3727" y="1189"/>
                    <a:pt x="3750" y="1163"/>
                    <a:pt x="3750" y="1124"/>
                  </a:cubicBezTo>
                  <a:cubicBezTo>
                    <a:pt x="3786" y="1106"/>
                    <a:pt x="3789" y="1052"/>
                    <a:pt x="3825" y="1034"/>
                  </a:cubicBezTo>
                  <a:cubicBezTo>
                    <a:pt x="3833" y="1023"/>
                    <a:pt x="3895" y="1073"/>
                    <a:pt x="3904" y="1064"/>
                  </a:cubicBezTo>
                  <a:cubicBezTo>
                    <a:pt x="3923" y="1070"/>
                    <a:pt x="3934" y="1076"/>
                    <a:pt x="3954" y="1094"/>
                  </a:cubicBezTo>
                  <a:cubicBezTo>
                    <a:pt x="3974" y="1112"/>
                    <a:pt x="3996" y="1158"/>
                    <a:pt x="4023" y="1172"/>
                  </a:cubicBezTo>
                  <a:cubicBezTo>
                    <a:pt x="4050" y="1184"/>
                    <a:pt x="4091" y="1179"/>
                    <a:pt x="4119" y="1178"/>
                  </a:cubicBezTo>
                  <a:cubicBezTo>
                    <a:pt x="4147" y="1177"/>
                    <a:pt x="4166" y="1185"/>
                    <a:pt x="4191" y="1166"/>
                  </a:cubicBezTo>
                  <a:cubicBezTo>
                    <a:pt x="4244" y="1163"/>
                    <a:pt x="4245" y="1103"/>
                    <a:pt x="4266" y="1064"/>
                  </a:cubicBezTo>
                  <a:cubicBezTo>
                    <a:pt x="4282" y="1063"/>
                    <a:pt x="4275" y="1025"/>
                    <a:pt x="4329" y="989"/>
                  </a:cubicBezTo>
                  <a:cubicBezTo>
                    <a:pt x="4343" y="975"/>
                    <a:pt x="4357" y="956"/>
                    <a:pt x="4362" y="938"/>
                  </a:cubicBezTo>
                  <a:cubicBezTo>
                    <a:pt x="4380" y="907"/>
                    <a:pt x="4467" y="836"/>
                    <a:pt x="4488" y="809"/>
                  </a:cubicBezTo>
                  <a:cubicBezTo>
                    <a:pt x="4509" y="782"/>
                    <a:pt x="4481" y="798"/>
                    <a:pt x="4488" y="776"/>
                  </a:cubicBezTo>
                  <a:cubicBezTo>
                    <a:pt x="4496" y="762"/>
                    <a:pt x="4498" y="695"/>
                    <a:pt x="4530" y="674"/>
                  </a:cubicBezTo>
                  <a:cubicBezTo>
                    <a:pt x="4560" y="651"/>
                    <a:pt x="4638" y="643"/>
                    <a:pt x="4671" y="638"/>
                  </a:cubicBezTo>
                  <a:cubicBezTo>
                    <a:pt x="4701" y="635"/>
                    <a:pt x="4716" y="636"/>
                    <a:pt x="4731" y="644"/>
                  </a:cubicBezTo>
                  <a:cubicBezTo>
                    <a:pt x="4746" y="652"/>
                    <a:pt x="4748" y="687"/>
                    <a:pt x="4761" y="689"/>
                  </a:cubicBezTo>
                  <a:cubicBezTo>
                    <a:pt x="4774" y="691"/>
                    <a:pt x="4786" y="655"/>
                    <a:pt x="4812" y="659"/>
                  </a:cubicBezTo>
                  <a:cubicBezTo>
                    <a:pt x="4838" y="663"/>
                    <a:pt x="4895" y="702"/>
                    <a:pt x="4917" y="713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4" name="Freeform 35"/>
            <p:cNvSpPr/>
            <p:nvPr/>
          </p:nvSpPr>
          <p:spPr bwMode="auto">
            <a:xfrm>
              <a:off x="2301" y="1536"/>
              <a:ext cx="291" cy="919"/>
            </a:xfrm>
            <a:custGeom>
              <a:gdLst>
                <a:gd name="T0" fmla="*/ 129 w 291"/>
                <a:gd name="T1" fmla="*/ 0 h 919"/>
                <a:gd name="T2" fmla="*/ 159 w 291"/>
                <a:gd name="T3" fmla="*/ 75 h 919"/>
                <a:gd name="T4" fmla="*/ 171 w 291"/>
                <a:gd name="T5" fmla="*/ 123 h 919"/>
                <a:gd name="T6" fmla="*/ 195 w 291"/>
                <a:gd name="T7" fmla="*/ 273 h 919"/>
                <a:gd name="T8" fmla="*/ 192 w 291"/>
                <a:gd name="T9" fmla="*/ 369 h 919"/>
                <a:gd name="T10" fmla="*/ 180 w 291"/>
                <a:gd name="T11" fmla="*/ 396 h 919"/>
                <a:gd name="T12" fmla="*/ 153 w 291"/>
                <a:gd name="T13" fmla="*/ 474 h 919"/>
                <a:gd name="T14" fmla="*/ 171 w 291"/>
                <a:gd name="T15" fmla="*/ 582 h 919"/>
                <a:gd name="T16" fmla="*/ 168 w 291"/>
                <a:gd name="T17" fmla="*/ 708 h 919"/>
                <a:gd name="T18" fmla="*/ 156 w 291"/>
                <a:gd name="T19" fmla="*/ 753 h 919"/>
                <a:gd name="T20" fmla="*/ 150 w 291"/>
                <a:gd name="T21" fmla="*/ 771 h 919"/>
                <a:gd name="T22" fmla="*/ 171 w 291"/>
                <a:gd name="T23" fmla="*/ 807 h 919"/>
                <a:gd name="T24" fmla="*/ 195 w 291"/>
                <a:gd name="T25" fmla="*/ 825 h 919"/>
                <a:gd name="T26" fmla="*/ 222 w 291"/>
                <a:gd name="T27" fmla="*/ 849 h 919"/>
                <a:gd name="T28" fmla="*/ 243 w 291"/>
                <a:gd name="T29" fmla="*/ 876 h 919"/>
                <a:gd name="T30" fmla="*/ 273 w 291"/>
                <a:gd name="T31" fmla="*/ 906 h 919"/>
                <a:gd name="T32" fmla="*/ 282 w 291"/>
                <a:gd name="T33" fmla="*/ 909 h 919"/>
                <a:gd name="T34" fmla="*/ 291 w 291"/>
                <a:gd name="T35" fmla="*/ 915 h 919"/>
                <a:gd name="T36" fmla="*/ 282 w 291"/>
                <a:gd name="T37" fmla="*/ 906 h 919"/>
                <a:gd name="T38" fmla="*/ 237 w 291"/>
                <a:gd name="T39" fmla="*/ 873 h 919"/>
                <a:gd name="T40" fmla="*/ 162 w 291"/>
                <a:gd name="T41" fmla="*/ 786 h 919"/>
                <a:gd name="T42" fmla="*/ 138 w 291"/>
                <a:gd name="T43" fmla="*/ 762 h 919"/>
                <a:gd name="T44" fmla="*/ 108 w 291"/>
                <a:gd name="T45" fmla="*/ 705 h 919"/>
                <a:gd name="T46" fmla="*/ 96 w 291"/>
                <a:gd name="T47" fmla="*/ 690 h 919"/>
                <a:gd name="T48" fmla="*/ 66 w 291"/>
                <a:gd name="T49" fmla="*/ 654 h 919"/>
                <a:gd name="T50" fmla="*/ 24 w 291"/>
                <a:gd name="T51" fmla="*/ 624 h 919"/>
                <a:gd name="T52" fmla="*/ 27 w 291"/>
                <a:gd name="T53" fmla="*/ 552 h 919"/>
                <a:gd name="T54" fmla="*/ 0 w 291"/>
                <a:gd name="T55" fmla="*/ 498 h 91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91"/>
                <a:gd name="T85" fmla="*/ 0 h 919"/>
                <a:gd name="T86" fmla="*/ 291 w 291"/>
                <a:gd name="T87" fmla="*/ 919 h 919"/>
              </a:gdLst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91" h="919">
                  <a:moveTo>
                    <a:pt x="129" y="0"/>
                  </a:moveTo>
                  <a:cubicBezTo>
                    <a:pt x="134" y="29"/>
                    <a:pt x="150" y="48"/>
                    <a:pt x="159" y="75"/>
                  </a:cubicBezTo>
                  <a:cubicBezTo>
                    <a:pt x="164" y="91"/>
                    <a:pt x="171" y="123"/>
                    <a:pt x="171" y="123"/>
                  </a:cubicBezTo>
                  <a:cubicBezTo>
                    <a:pt x="176" y="173"/>
                    <a:pt x="183" y="224"/>
                    <a:pt x="195" y="273"/>
                  </a:cubicBezTo>
                  <a:cubicBezTo>
                    <a:pt x="194" y="305"/>
                    <a:pt x="195" y="337"/>
                    <a:pt x="192" y="369"/>
                  </a:cubicBezTo>
                  <a:cubicBezTo>
                    <a:pt x="190" y="391"/>
                    <a:pt x="186" y="382"/>
                    <a:pt x="180" y="396"/>
                  </a:cubicBezTo>
                  <a:cubicBezTo>
                    <a:pt x="169" y="421"/>
                    <a:pt x="160" y="447"/>
                    <a:pt x="153" y="474"/>
                  </a:cubicBezTo>
                  <a:cubicBezTo>
                    <a:pt x="155" y="513"/>
                    <a:pt x="149" y="550"/>
                    <a:pt x="171" y="582"/>
                  </a:cubicBezTo>
                  <a:cubicBezTo>
                    <a:pt x="175" y="624"/>
                    <a:pt x="180" y="667"/>
                    <a:pt x="168" y="708"/>
                  </a:cubicBezTo>
                  <a:cubicBezTo>
                    <a:pt x="164" y="723"/>
                    <a:pt x="160" y="738"/>
                    <a:pt x="156" y="753"/>
                  </a:cubicBezTo>
                  <a:cubicBezTo>
                    <a:pt x="154" y="759"/>
                    <a:pt x="150" y="771"/>
                    <a:pt x="150" y="771"/>
                  </a:cubicBezTo>
                  <a:cubicBezTo>
                    <a:pt x="153" y="793"/>
                    <a:pt x="154" y="796"/>
                    <a:pt x="171" y="807"/>
                  </a:cubicBezTo>
                  <a:cubicBezTo>
                    <a:pt x="178" y="817"/>
                    <a:pt x="183" y="821"/>
                    <a:pt x="195" y="825"/>
                  </a:cubicBezTo>
                  <a:cubicBezTo>
                    <a:pt x="204" y="834"/>
                    <a:pt x="215" y="839"/>
                    <a:pt x="222" y="849"/>
                  </a:cubicBezTo>
                  <a:cubicBezTo>
                    <a:pt x="247" y="881"/>
                    <a:pt x="223" y="856"/>
                    <a:pt x="243" y="876"/>
                  </a:cubicBezTo>
                  <a:cubicBezTo>
                    <a:pt x="247" y="888"/>
                    <a:pt x="261" y="900"/>
                    <a:pt x="273" y="906"/>
                  </a:cubicBezTo>
                  <a:cubicBezTo>
                    <a:pt x="276" y="907"/>
                    <a:pt x="279" y="908"/>
                    <a:pt x="282" y="909"/>
                  </a:cubicBezTo>
                  <a:cubicBezTo>
                    <a:pt x="285" y="911"/>
                    <a:pt x="291" y="919"/>
                    <a:pt x="291" y="915"/>
                  </a:cubicBezTo>
                  <a:cubicBezTo>
                    <a:pt x="291" y="911"/>
                    <a:pt x="285" y="909"/>
                    <a:pt x="282" y="906"/>
                  </a:cubicBezTo>
                  <a:cubicBezTo>
                    <a:pt x="267" y="894"/>
                    <a:pt x="251" y="887"/>
                    <a:pt x="237" y="873"/>
                  </a:cubicBezTo>
                  <a:cubicBezTo>
                    <a:pt x="224" y="834"/>
                    <a:pt x="193" y="812"/>
                    <a:pt x="162" y="786"/>
                  </a:cubicBezTo>
                  <a:cubicBezTo>
                    <a:pt x="152" y="778"/>
                    <a:pt x="148" y="769"/>
                    <a:pt x="138" y="762"/>
                  </a:cubicBezTo>
                  <a:cubicBezTo>
                    <a:pt x="126" y="743"/>
                    <a:pt x="124" y="721"/>
                    <a:pt x="108" y="705"/>
                  </a:cubicBezTo>
                  <a:cubicBezTo>
                    <a:pt x="101" y="685"/>
                    <a:pt x="111" y="707"/>
                    <a:pt x="96" y="690"/>
                  </a:cubicBezTo>
                  <a:cubicBezTo>
                    <a:pt x="81" y="672"/>
                    <a:pt x="88" y="668"/>
                    <a:pt x="66" y="654"/>
                  </a:cubicBezTo>
                  <a:cubicBezTo>
                    <a:pt x="51" y="644"/>
                    <a:pt x="37" y="637"/>
                    <a:pt x="24" y="624"/>
                  </a:cubicBezTo>
                  <a:cubicBezTo>
                    <a:pt x="16" y="601"/>
                    <a:pt x="24" y="576"/>
                    <a:pt x="27" y="552"/>
                  </a:cubicBezTo>
                  <a:cubicBezTo>
                    <a:pt x="23" y="527"/>
                    <a:pt x="17" y="515"/>
                    <a:pt x="0" y="498"/>
                  </a:cubicBez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5" name="Freeform 36"/>
            <p:cNvSpPr/>
            <p:nvPr/>
          </p:nvSpPr>
          <p:spPr bwMode="auto">
            <a:xfrm>
              <a:off x="2784" y="2256"/>
              <a:ext cx="491" cy="735"/>
            </a:xfrm>
            <a:custGeom>
              <a:gdLst>
                <a:gd name="T0" fmla="*/ 279 w 491"/>
                <a:gd name="T1" fmla="*/ 0 h 735"/>
                <a:gd name="T2" fmla="*/ 327 w 491"/>
                <a:gd name="T3" fmla="*/ 57 h 735"/>
                <a:gd name="T4" fmla="*/ 387 w 491"/>
                <a:gd name="T5" fmla="*/ 81 h 735"/>
                <a:gd name="T6" fmla="*/ 429 w 491"/>
                <a:gd name="T7" fmla="*/ 108 h 735"/>
                <a:gd name="T8" fmla="*/ 480 w 491"/>
                <a:gd name="T9" fmla="*/ 201 h 735"/>
                <a:gd name="T10" fmla="*/ 483 w 491"/>
                <a:gd name="T11" fmla="*/ 261 h 735"/>
                <a:gd name="T12" fmla="*/ 465 w 491"/>
                <a:gd name="T13" fmla="*/ 288 h 735"/>
                <a:gd name="T14" fmla="*/ 453 w 491"/>
                <a:gd name="T15" fmla="*/ 345 h 735"/>
                <a:gd name="T16" fmla="*/ 384 w 491"/>
                <a:gd name="T17" fmla="*/ 399 h 735"/>
                <a:gd name="T18" fmla="*/ 321 w 491"/>
                <a:gd name="T19" fmla="*/ 435 h 735"/>
                <a:gd name="T20" fmla="*/ 294 w 491"/>
                <a:gd name="T21" fmla="*/ 447 h 735"/>
                <a:gd name="T22" fmla="*/ 285 w 491"/>
                <a:gd name="T23" fmla="*/ 450 h 735"/>
                <a:gd name="T24" fmla="*/ 252 w 491"/>
                <a:gd name="T25" fmla="*/ 489 h 735"/>
                <a:gd name="T26" fmla="*/ 228 w 491"/>
                <a:gd name="T27" fmla="*/ 537 h 735"/>
                <a:gd name="T28" fmla="*/ 177 w 491"/>
                <a:gd name="T29" fmla="*/ 585 h 735"/>
                <a:gd name="T30" fmla="*/ 147 w 491"/>
                <a:gd name="T31" fmla="*/ 606 h 735"/>
                <a:gd name="T32" fmla="*/ 102 w 491"/>
                <a:gd name="T33" fmla="*/ 654 h 735"/>
                <a:gd name="T34" fmla="*/ 54 w 491"/>
                <a:gd name="T35" fmla="*/ 726 h 735"/>
                <a:gd name="T36" fmla="*/ 0 w 491"/>
                <a:gd name="T37" fmla="*/ 732 h 73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1"/>
                <a:gd name="T58" fmla="*/ 0 h 735"/>
                <a:gd name="T59" fmla="*/ 491 w 491"/>
                <a:gd name="T60" fmla="*/ 735 h 735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1" h="735">
                  <a:moveTo>
                    <a:pt x="279" y="0"/>
                  </a:moveTo>
                  <a:cubicBezTo>
                    <a:pt x="283" y="38"/>
                    <a:pt x="293" y="46"/>
                    <a:pt x="327" y="57"/>
                  </a:cubicBezTo>
                  <a:cubicBezTo>
                    <a:pt x="345" y="75"/>
                    <a:pt x="366" y="72"/>
                    <a:pt x="387" y="81"/>
                  </a:cubicBezTo>
                  <a:cubicBezTo>
                    <a:pt x="402" y="88"/>
                    <a:pt x="416" y="98"/>
                    <a:pt x="429" y="108"/>
                  </a:cubicBezTo>
                  <a:cubicBezTo>
                    <a:pt x="440" y="142"/>
                    <a:pt x="461" y="172"/>
                    <a:pt x="480" y="201"/>
                  </a:cubicBezTo>
                  <a:cubicBezTo>
                    <a:pt x="486" y="226"/>
                    <a:pt x="491" y="233"/>
                    <a:pt x="483" y="261"/>
                  </a:cubicBezTo>
                  <a:cubicBezTo>
                    <a:pt x="480" y="271"/>
                    <a:pt x="465" y="288"/>
                    <a:pt x="465" y="288"/>
                  </a:cubicBezTo>
                  <a:cubicBezTo>
                    <a:pt x="461" y="304"/>
                    <a:pt x="465" y="333"/>
                    <a:pt x="453" y="345"/>
                  </a:cubicBezTo>
                  <a:cubicBezTo>
                    <a:pt x="435" y="363"/>
                    <a:pt x="406" y="388"/>
                    <a:pt x="384" y="399"/>
                  </a:cubicBezTo>
                  <a:cubicBezTo>
                    <a:pt x="369" y="421"/>
                    <a:pt x="341" y="421"/>
                    <a:pt x="321" y="435"/>
                  </a:cubicBezTo>
                  <a:cubicBezTo>
                    <a:pt x="307" y="445"/>
                    <a:pt x="315" y="440"/>
                    <a:pt x="294" y="447"/>
                  </a:cubicBezTo>
                  <a:cubicBezTo>
                    <a:pt x="291" y="448"/>
                    <a:pt x="285" y="450"/>
                    <a:pt x="285" y="450"/>
                  </a:cubicBezTo>
                  <a:cubicBezTo>
                    <a:pt x="272" y="463"/>
                    <a:pt x="259" y="472"/>
                    <a:pt x="252" y="489"/>
                  </a:cubicBezTo>
                  <a:cubicBezTo>
                    <a:pt x="246" y="503"/>
                    <a:pt x="241" y="528"/>
                    <a:pt x="228" y="537"/>
                  </a:cubicBezTo>
                  <a:cubicBezTo>
                    <a:pt x="209" y="550"/>
                    <a:pt x="193" y="569"/>
                    <a:pt x="177" y="585"/>
                  </a:cubicBezTo>
                  <a:cubicBezTo>
                    <a:pt x="168" y="594"/>
                    <a:pt x="156" y="597"/>
                    <a:pt x="147" y="606"/>
                  </a:cubicBezTo>
                  <a:cubicBezTo>
                    <a:pt x="142" y="622"/>
                    <a:pt x="117" y="644"/>
                    <a:pt x="102" y="654"/>
                  </a:cubicBezTo>
                  <a:cubicBezTo>
                    <a:pt x="97" y="661"/>
                    <a:pt x="60" y="721"/>
                    <a:pt x="54" y="726"/>
                  </a:cubicBezTo>
                  <a:cubicBezTo>
                    <a:pt x="42" y="735"/>
                    <a:pt x="9" y="732"/>
                    <a:pt x="0" y="732"/>
                  </a:cubicBez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6" name="Freeform 37"/>
            <p:cNvSpPr/>
            <p:nvPr/>
          </p:nvSpPr>
          <p:spPr bwMode="auto">
            <a:xfrm>
              <a:off x="3321" y="1587"/>
              <a:ext cx="930" cy="500"/>
            </a:xfrm>
            <a:custGeom>
              <a:gdLst>
                <a:gd name="T0" fmla="*/ 930 w 930"/>
                <a:gd name="T1" fmla="*/ 455 h 500"/>
                <a:gd name="T2" fmla="*/ 900 w 930"/>
                <a:gd name="T3" fmla="*/ 446 h 500"/>
                <a:gd name="T4" fmla="*/ 852 w 930"/>
                <a:gd name="T5" fmla="*/ 449 h 500"/>
                <a:gd name="T6" fmla="*/ 816 w 930"/>
                <a:gd name="T7" fmla="*/ 479 h 500"/>
                <a:gd name="T8" fmla="*/ 789 w 930"/>
                <a:gd name="T9" fmla="*/ 500 h 500"/>
                <a:gd name="T10" fmla="*/ 714 w 930"/>
                <a:gd name="T11" fmla="*/ 485 h 500"/>
                <a:gd name="T12" fmla="*/ 678 w 930"/>
                <a:gd name="T13" fmla="*/ 443 h 500"/>
                <a:gd name="T14" fmla="*/ 645 w 930"/>
                <a:gd name="T15" fmla="*/ 362 h 500"/>
                <a:gd name="T16" fmla="*/ 630 w 930"/>
                <a:gd name="T17" fmla="*/ 290 h 500"/>
                <a:gd name="T18" fmla="*/ 606 w 930"/>
                <a:gd name="T19" fmla="*/ 251 h 500"/>
                <a:gd name="T20" fmla="*/ 567 w 930"/>
                <a:gd name="T21" fmla="*/ 182 h 500"/>
                <a:gd name="T22" fmla="*/ 549 w 930"/>
                <a:gd name="T23" fmla="*/ 164 h 500"/>
                <a:gd name="T24" fmla="*/ 531 w 930"/>
                <a:gd name="T25" fmla="*/ 158 h 500"/>
                <a:gd name="T26" fmla="*/ 429 w 930"/>
                <a:gd name="T27" fmla="*/ 83 h 500"/>
                <a:gd name="T28" fmla="*/ 390 w 930"/>
                <a:gd name="T29" fmla="*/ 74 h 500"/>
                <a:gd name="T30" fmla="*/ 354 w 930"/>
                <a:gd name="T31" fmla="*/ 53 h 500"/>
                <a:gd name="T32" fmla="*/ 315 w 930"/>
                <a:gd name="T33" fmla="*/ 44 h 500"/>
                <a:gd name="T34" fmla="*/ 252 w 930"/>
                <a:gd name="T35" fmla="*/ 29 h 500"/>
                <a:gd name="T36" fmla="*/ 222 w 930"/>
                <a:gd name="T37" fmla="*/ 8 h 500"/>
                <a:gd name="T38" fmla="*/ 186 w 930"/>
                <a:gd name="T39" fmla="*/ 5 h 500"/>
                <a:gd name="T40" fmla="*/ 135 w 930"/>
                <a:gd name="T41" fmla="*/ 5 h 500"/>
                <a:gd name="T42" fmla="*/ 84 w 930"/>
                <a:gd name="T43" fmla="*/ 56 h 500"/>
                <a:gd name="T44" fmla="*/ 0 w 930"/>
                <a:gd name="T45" fmla="*/ 53 h 5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30"/>
                <a:gd name="T70" fmla="*/ 0 h 500"/>
                <a:gd name="T71" fmla="*/ 930 w 930"/>
                <a:gd name="T72" fmla="*/ 500 h 500"/>
              </a:gdLst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30" h="500">
                  <a:moveTo>
                    <a:pt x="930" y="455"/>
                  </a:moveTo>
                  <a:cubicBezTo>
                    <a:pt x="920" y="452"/>
                    <a:pt x="900" y="446"/>
                    <a:pt x="900" y="446"/>
                  </a:cubicBezTo>
                  <a:cubicBezTo>
                    <a:pt x="884" y="447"/>
                    <a:pt x="868" y="446"/>
                    <a:pt x="852" y="449"/>
                  </a:cubicBezTo>
                  <a:cubicBezTo>
                    <a:pt x="839" y="451"/>
                    <a:pt x="827" y="473"/>
                    <a:pt x="816" y="479"/>
                  </a:cubicBezTo>
                  <a:cubicBezTo>
                    <a:pt x="810" y="482"/>
                    <a:pt x="797" y="498"/>
                    <a:pt x="789" y="500"/>
                  </a:cubicBezTo>
                  <a:cubicBezTo>
                    <a:pt x="765" y="499"/>
                    <a:pt x="738" y="489"/>
                    <a:pt x="714" y="485"/>
                  </a:cubicBezTo>
                  <a:cubicBezTo>
                    <a:pt x="694" y="482"/>
                    <a:pt x="686" y="457"/>
                    <a:pt x="678" y="443"/>
                  </a:cubicBezTo>
                  <a:cubicBezTo>
                    <a:pt x="661" y="413"/>
                    <a:pt x="656" y="394"/>
                    <a:pt x="645" y="362"/>
                  </a:cubicBezTo>
                  <a:cubicBezTo>
                    <a:pt x="643" y="333"/>
                    <a:pt x="654" y="306"/>
                    <a:pt x="630" y="290"/>
                  </a:cubicBezTo>
                  <a:cubicBezTo>
                    <a:pt x="622" y="278"/>
                    <a:pt x="613" y="264"/>
                    <a:pt x="606" y="251"/>
                  </a:cubicBezTo>
                  <a:cubicBezTo>
                    <a:pt x="594" y="227"/>
                    <a:pt x="590" y="197"/>
                    <a:pt x="567" y="182"/>
                  </a:cubicBezTo>
                  <a:cubicBezTo>
                    <a:pt x="561" y="173"/>
                    <a:pt x="560" y="170"/>
                    <a:pt x="549" y="164"/>
                  </a:cubicBezTo>
                  <a:cubicBezTo>
                    <a:pt x="543" y="161"/>
                    <a:pt x="531" y="158"/>
                    <a:pt x="531" y="158"/>
                  </a:cubicBezTo>
                  <a:cubicBezTo>
                    <a:pt x="514" y="141"/>
                    <a:pt x="454" y="87"/>
                    <a:pt x="429" y="83"/>
                  </a:cubicBezTo>
                  <a:cubicBezTo>
                    <a:pt x="416" y="81"/>
                    <a:pt x="403" y="76"/>
                    <a:pt x="390" y="74"/>
                  </a:cubicBezTo>
                  <a:cubicBezTo>
                    <a:pt x="374" y="71"/>
                    <a:pt x="354" y="53"/>
                    <a:pt x="354" y="53"/>
                  </a:cubicBezTo>
                  <a:cubicBezTo>
                    <a:pt x="343" y="47"/>
                    <a:pt x="327" y="47"/>
                    <a:pt x="315" y="44"/>
                  </a:cubicBezTo>
                  <a:cubicBezTo>
                    <a:pt x="297" y="32"/>
                    <a:pt x="273" y="32"/>
                    <a:pt x="252" y="29"/>
                  </a:cubicBezTo>
                  <a:cubicBezTo>
                    <a:pt x="238" y="23"/>
                    <a:pt x="233" y="12"/>
                    <a:pt x="222" y="8"/>
                  </a:cubicBezTo>
                  <a:cubicBezTo>
                    <a:pt x="211" y="4"/>
                    <a:pt x="200" y="5"/>
                    <a:pt x="186" y="5"/>
                  </a:cubicBezTo>
                  <a:cubicBezTo>
                    <a:pt x="170" y="2"/>
                    <a:pt x="135" y="5"/>
                    <a:pt x="135" y="5"/>
                  </a:cubicBezTo>
                  <a:cubicBezTo>
                    <a:pt x="119" y="0"/>
                    <a:pt x="99" y="52"/>
                    <a:pt x="84" y="56"/>
                  </a:cubicBezTo>
                  <a:cubicBezTo>
                    <a:pt x="58" y="74"/>
                    <a:pt x="16" y="52"/>
                    <a:pt x="0" y="53"/>
                  </a:cubicBez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7" name="Freeform 38"/>
            <p:cNvSpPr/>
            <p:nvPr/>
          </p:nvSpPr>
          <p:spPr bwMode="auto">
            <a:xfrm>
              <a:off x="3884" y="2276"/>
              <a:ext cx="203" cy="171"/>
            </a:xfrm>
            <a:custGeom>
              <a:gdLst>
                <a:gd name="T0" fmla="*/ 175 w 203"/>
                <a:gd name="T1" fmla="*/ 0 h 171"/>
                <a:gd name="T2" fmla="*/ 136 w 203"/>
                <a:gd name="T3" fmla="*/ 36 h 171"/>
                <a:gd name="T4" fmla="*/ 133 w 203"/>
                <a:gd name="T5" fmla="*/ 90 h 171"/>
                <a:gd name="T6" fmla="*/ 115 w 203"/>
                <a:gd name="T7" fmla="*/ 96 h 171"/>
                <a:gd name="T8" fmla="*/ 10 w 203"/>
                <a:gd name="T9" fmla="*/ 126 h 171"/>
                <a:gd name="T10" fmla="*/ 40 w 203"/>
                <a:gd name="T11" fmla="*/ 168 h 171"/>
                <a:gd name="T12" fmla="*/ 151 w 203"/>
                <a:gd name="T13" fmla="*/ 141 h 171"/>
                <a:gd name="T14" fmla="*/ 187 w 203"/>
                <a:gd name="T15" fmla="*/ 117 h 171"/>
                <a:gd name="T16" fmla="*/ 199 w 203"/>
                <a:gd name="T17" fmla="*/ 87 h 171"/>
                <a:gd name="T18" fmla="*/ 202 w 203"/>
                <a:gd name="T19" fmla="*/ 78 h 171"/>
                <a:gd name="T20" fmla="*/ 199 w 203"/>
                <a:gd name="T21" fmla="*/ 24 h 171"/>
                <a:gd name="T22" fmla="*/ 175 w 203"/>
                <a:gd name="T23" fmla="*/ 0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3"/>
                <a:gd name="T37" fmla="*/ 0 h 171"/>
                <a:gd name="T38" fmla="*/ 203 w 203"/>
                <a:gd name="T39" fmla="*/ 171 h 171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3" h="171">
                  <a:moveTo>
                    <a:pt x="175" y="0"/>
                  </a:moveTo>
                  <a:cubicBezTo>
                    <a:pt x="160" y="23"/>
                    <a:pt x="154" y="18"/>
                    <a:pt x="136" y="36"/>
                  </a:cubicBezTo>
                  <a:cubicBezTo>
                    <a:pt x="135" y="54"/>
                    <a:pt x="139" y="73"/>
                    <a:pt x="133" y="90"/>
                  </a:cubicBezTo>
                  <a:cubicBezTo>
                    <a:pt x="131" y="96"/>
                    <a:pt x="120" y="92"/>
                    <a:pt x="115" y="96"/>
                  </a:cubicBezTo>
                  <a:cubicBezTo>
                    <a:pt x="71" y="125"/>
                    <a:pt x="73" y="123"/>
                    <a:pt x="10" y="126"/>
                  </a:cubicBezTo>
                  <a:cubicBezTo>
                    <a:pt x="0" y="155"/>
                    <a:pt x="17" y="160"/>
                    <a:pt x="40" y="168"/>
                  </a:cubicBezTo>
                  <a:cubicBezTo>
                    <a:pt x="109" y="165"/>
                    <a:pt x="105" y="171"/>
                    <a:pt x="151" y="141"/>
                  </a:cubicBezTo>
                  <a:cubicBezTo>
                    <a:pt x="165" y="120"/>
                    <a:pt x="160" y="124"/>
                    <a:pt x="187" y="117"/>
                  </a:cubicBezTo>
                  <a:cubicBezTo>
                    <a:pt x="196" y="99"/>
                    <a:pt x="192" y="109"/>
                    <a:pt x="199" y="87"/>
                  </a:cubicBezTo>
                  <a:cubicBezTo>
                    <a:pt x="200" y="84"/>
                    <a:pt x="202" y="78"/>
                    <a:pt x="202" y="78"/>
                  </a:cubicBezTo>
                  <a:cubicBezTo>
                    <a:pt x="201" y="60"/>
                    <a:pt x="203" y="42"/>
                    <a:pt x="199" y="24"/>
                  </a:cubicBezTo>
                  <a:cubicBezTo>
                    <a:pt x="197" y="16"/>
                    <a:pt x="167" y="8"/>
                    <a:pt x="175" y="0"/>
                  </a:cubicBezTo>
                  <a:close/>
                </a:path>
              </a:pathLst>
            </a:custGeom>
            <a:solidFill>
              <a:srgbClr val="0000FF"/>
            </a:solidFill>
            <a:ln w="28575" cmpd="sng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8" name="Freeform 39"/>
            <p:cNvSpPr/>
            <p:nvPr/>
          </p:nvSpPr>
          <p:spPr bwMode="auto">
            <a:xfrm>
              <a:off x="3744" y="2446"/>
              <a:ext cx="339" cy="751"/>
            </a:xfrm>
            <a:custGeom>
              <a:gdLst>
                <a:gd name="T0" fmla="*/ 0 w 339"/>
                <a:gd name="T1" fmla="*/ 103 h 751"/>
                <a:gd name="T2" fmla="*/ 36 w 339"/>
                <a:gd name="T3" fmla="*/ 76 h 751"/>
                <a:gd name="T4" fmla="*/ 87 w 339"/>
                <a:gd name="T5" fmla="*/ 58 h 751"/>
                <a:gd name="T6" fmla="*/ 150 w 339"/>
                <a:gd name="T7" fmla="*/ 43 h 751"/>
                <a:gd name="T8" fmla="*/ 210 w 339"/>
                <a:gd name="T9" fmla="*/ 31 h 751"/>
                <a:gd name="T10" fmla="*/ 243 w 339"/>
                <a:gd name="T11" fmla="*/ 19 h 751"/>
                <a:gd name="T12" fmla="*/ 252 w 339"/>
                <a:gd name="T13" fmla="*/ 7 h 751"/>
                <a:gd name="T14" fmla="*/ 309 w 339"/>
                <a:gd name="T15" fmla="*/ 79 h 751"/>
                <a:gd name="T16" fmla="*/ 291 w 339"/>
                <a:gd name="T17" fmla="*/ 148 h 751"/>
                <a:gd name="T18" fmla="*/ 339 w 339"/>
                <a:gd name="T19" fmla="*/ 202 h 751"/>
                <a:gd name="T20" fmla="*/ 297 w 339"/>
                <a:gd name="T21" fmla="*/ 301 h 751"/>
                <a:gd name="T22" fmla="*/ 282 w 339"/>
                <a:gd name="T23" fmla="*/ 334 h 751"/>
                <a:gd name="T24" fmla="*/ 288 w 339"/>
                <a:gd name="T25" fmla="*/ 364 h 751"/>
                <a:gd name="T26" fmla="*/ 225 w 339"/>
                <a:gd name="T27" fmla="*/ 433 h 751"/>
                <a:gd name="T28" fmla="*/ 141 w 339"/>
                <a:gd name="T29" fmla="*/ 421 h 751"/>
                <a:gd name="T30" fmla="*/ 102 w 339"/>
                <a:gd name="T31" fmla="*/ 451 h 751"/>
                <a:gd name="T32" fmla="*/ 108 w 339"/>
                <a:gd name="T33" fmla="*/ 460 h 751"/>
                <a:gd name="T34" fmla="*/ 84 w 339"/>
                <a:gd name="T35" fmla="*/ 502 h 751"/>
                <a:gd name="T36" fmla="*/ 102 w 339"/>
                <a:gd name="T37" fmla="*/ 586 h 751"/>
                <a:gd name="T38" fmla="*/ 126 w 339"/>
                <a:gd name="T39" fmla="*/ 643 h 751"/>
                <a:gd name="T40" fmla="*/ 102 w 339"/>
                <a:gd name="T41" fmla="*/ 751 h 7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39"/>
                <a:gd name="T64" fmla="*/ 0 h 751"/>
                <a:gd name="T65" fmla="*/ 339 w 339"/>
                <a:gd name="T66" fmla="*/ 751 h 751"/>
              </a:gdLst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39" h="751">
                  <a:moveTo>
                    <a:pt x="0" y="103"/>
                  </a:moveTo>
                  <a:cubicBezTo>
                    <a:pt x="15" y="96"/>
                    <a:pt x="22" y="85"/>
                    <a:pt x="36" y="76"/>
                  </a:cubicBezTo>
                  <a:cubicBezTo>
                    <a:pt x="45" y="70"/>
                    <a:pt x="75" y="61"/>
                    <a:pt x="87" y="58"/>
                  </a:cubicBezTo>
                  <a:cubicBezTo>
                    <a:pt x="105" y="46"/>
                    <a:pt x="129" y="45"/>
                    <a:pt x="150" y="43"/>
                  </a:cubicBezTo>
                  <a:cubicBezTo>
                    <a:pt x="169" y="37"/>
                    <a:pt x="190" y="36"/>
                    <a:pt x="210" y="31"/>
                  </a:cubicBezTo>
                  <a:cubicBezTo>
                    <a:pt x="222" y="28"/>
                    <a:pt x="231" y="22"/>
                    <a:pt x="243" y="19"/>
                  </a:cubicBezTo>
                  <a:cubicBezTo>
                    <a:pt x="248" y="3"/>
                    <a:pt x="237" y="0"/>
                    <a:pt x="252" y="7"/>
                  </a:cubicBezTo>
                  <a:cubicBezTo>
                    <a:pt x="265" y="32"/>
                    <a:pt x="302" y="51"/>
                    <a:pt x="309" y="79"/>
                  </a:cubicBezTo>
                  <a:cubicBezTo>
                    <a:pt x="319" y="100"/>
                    <a:pt x="287" y="126"/>
                    <a:pt x="291" y="148"/>
                  </a:cubicBezTo>
                  <a:cubicBezTo>
                    <a:pt x="296" y="168"/>
                    <a:pt x="338" y="177"/>
                    <a:pt x="339" y="202"/>
                  </a:cubicBezTo>
                  <a:cubicBezTo>
                    <a:pt x="334" y="236"/>
                    <a:pt x="322" y="276"/>
                    <a:pt x="297" y="301"/>
                  </a:cubicBezTo>
                  <a:cubicBezTo>
                    <a:pt x="289" y="322"/>
                    <a:pt x="283" y="324"/>
                    <a:pt x="282" y="334"/>
                  </a:cubicBezTo>
                  <a:cubicBezTo>
                    <a:pt x="281" y="344"/>
                    <a:pt x="298" y="348"/>
                    <a:pt x="288" y="364"/>
                  </a:cubicBezTo>
                  <a:cubicBezTo>
                    <a:pt x="279" y="377"/>
                    <a:pt x="249" y="424"/>
                    <a:pt x="225" y="433"/>
                  </a:cubicBezTo>
                  <a:cubicBezTo>
                    <a:pt x="201" y="442"/>
                    <a:pt x="161" y="418"/>
                    <a:pt x="141" y="421"/>
                  </a:cubicBezTo>
                  <a:cubicBezTo>
                    <a:pt x="128" y="424"/>
                    <a:pt x="108" y="438"/>
                    <a:pt x="102" y="451"/>
                  </a:cubicBezTo>
                  <a:cubicBezTo>
                    <a:pt x="99" y="457"/>
                    <a:pt x="108" y="460"/>
                    <a:pt x="108" y="460"/>
                  </a:cubicBezTo>
                  <a:cubicBezTo>
                    <a:pt x="108" y="466"/>
                    <a:pt x="85" y="454"/>
                    <a:pt x="84" y="502"/>
                  </a:cubicBezTo>
                  <a:cubicBezTo>
                    <a:pt x="83" y="523"/>
                    <a:pt x="95" y="563"/>
                    <a:pt x="102" y="586"/>
                  </a:cubicBezTo>
                  <a:cubicBezTo>
                    <a:pt x="109" y="609"/>
                    <a:pt x="126" y="616"/>
                    <a:pt x="126" y="643"/>
                  </a:cubicBezTo>
                  <a:cubicBezTo>
                    <a:pt x="126" y="670"/>
                    <a:pt x="107" y="729"/>
                    <a:pt x="102" y="751"/>
                  </a:cubicBez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9" name="Freeform 40"/>
            <p:cNvSpPr/>
            <p:nvPr/>
          </p:nvSpPr>
          <p:spPr bwMode="auto">
            <a:xfrm>
              <a:off x="4533" y="2186"/>
              <a:ext cx="178" cy="250"/>
            </a:xfrm>
            <a:custGeom>
              <a:gdLst>
                <a:gd name="T0" fmla="*/ 57 w 178"/>
                <a:gd name="T1" fmla="*/ 0 h 250"/>
                <a:gd name="T2" fmla="*/ 33 w 178"/>
                <a:gd name="T3" fmla="*/ 21 h 250"/>
                <a:gd name="T4" fmla="*/ 9 w 178"/>
                <a:gd name="T5" fmla="*/ 102 h 250"/>
                <a:gd name="T6" fmla="*/ 0 w 178"/>
                <a:gd name="T7" fmla="*/ 135 h 250"/>
                <a:gd name="T8" fmla="*/ 27 w 178"/>
                <a:gd name="T9" fmla="*/ 162 h 250"/>
                <a:gd name="T10" fmla="*/ 72 w 178"/>
                <a:gd name="T11" fmla="*/ 216 h 250"/>
                <a:gd name="T12" fmla="*/ 78 w 178"/>
                <a:gd name="T13" fmla="*/ 246 h 250"/>
                <a:gd name="T14" fmla="*/ 90 w 178"/>
                <a:gd name="T15" fmla="*/ 240 h 250"/>
                <a:gd name="T16" fmla="*/ 96 w 178"/>
                <a:gd name="T17" fmla="*/ 216 h 250"/>
                <a:gd name="T18" fmla="*/ 135 w 178"/>
                <a:gd name="T19" fmla="*/ 198 h 250"/>
                <a:gd name="T20" fmla="*/ 141 w 178"/>
                <a:gd name="T21" fmla="*/ 168 h 250"/>
                <a:gd name="T22" fmla="*/ 159 w 178"/>
                <a:gd name="T23" fmla="*/ 156 h 250"/>
                <a:gd name="T24" fmla="*/ 177 w 178"/>
                <a:gd name="T25" fmla="*/ 129 h 250"/>
                <a:gd name="T26" fmla="*/ 153 w 178"/>
                <a:gd name="T27" fmla="*/ 111 h 250"/>
                <a:gd name="T28" fmla="*/ 75 w 178"/>
                <a:gd name="T29" fmla="*/ 135 h 250"/>
                <a:gd name="T30" fmla="*/ 63 w 178"/>
                <a:gd name="T31" fmla="*/ 42 h 250"/>
                <a:gd name="T32" fmla="*/ 51 w 178"/>
                <a:gd name="T33" fmla="*/ 15 h 250"/>
                <a:gd name="T34" fmla="*/ 42 w 178"/>
                <a:gd name="T35" fmla="*/ 9 h 250"/>
                <a:gd name="T36" fmla="*/ 57 w 178"/>
                <a:gd name="T37" fmla="*/ 0 h 2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8"/>
                <a:gd name="T58" fmla="*/ 0 h 250"/>
                <a:gd name="T59" fmla="*/ 178 w 178"/>
                <a:gd name="T60" fmla="*/ 250 h 250"/>
              </a:gdLst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8" h="250">
                  <a:moveTo>
                    <a:pt x="57" y="0"/>
                  </a:moveTo>
                  <a:cubicBezTo>
                    <a:pt x="45" y="4"/>
                    <a:pt x="42" y="12"/>
                    <a:pt x="33" y="21"/>
                  </a:cubicBezTo>
                  <a:cubicBezTo>
                    <a:pt x="24" y="48"/>
                    <a:pt x="16" y="75"/>
                    <a:pt x="9" y="102"/>
                  </a:cubicBezTo>
                  <a:cubicBezTo>
                    <a:pt x="0" y="138"/>
                    <a:pt x="13" y="116"/>
                    <a:pt x="0" y="135"/>
                  </a:cubicBezTo>
                  <a:cubicBezTo>
                    <a:pt x="4" y="154"/>
                    <a:pt x="9" y="157"/>
                    <a:pt x="27" y="162"/>
                  </a:cubicBezTo>
                  <a:cubicBezTo>
                    <a:pt x="42" y="173"/>
                    <a:pt x="61" y="200"/>
                    <a:pt x="72" y="216"/>
                  </a:cubicBezTo>
                  <a:cubicBezTo>
                    <a:pt x="74" y="226"/>
                    <a:pt x="72" y="238"/>
                    <a:pt x="78" y="246"/>
                  </a:cubicBezTo>
                  <a:cubicBezTo>
                    <a:pt x="81" y="250"/>
                    <a:pt x="88" y="244"/>
                    <a:pt x="90" y="240"/>
                  </a:cubicBezTo>
                  <a:cubicBezTo>
                    <a:pt x="94" y="233"/>
                    <a:pt x="94" y="224"/>
                    <a:pt x="96" y="216"/>
                  </a:cubicBezTo>
                  <a:cubicBezTo>
                    <a:pt x="96" y="215"/>
                    <a:pt x="128" y="203"/>
                    <a:pt x="135" y="198"/>
                  </a:cubicBezTo>
                  <a:cubicBezTo>
                    <a:pt x="138" y="188"/>
                    <a:pt x="136" y="177"/>
                    <a:pt x="141" y="168"/>
                  </a:cubicBezTo>
                  <a:cubicBezTo>
                    <a:pt x="145" y="162"/>
                    <a:pt x="159" y="156"/>
                    <a:pt x="159" y="156"/>
                  </a:cubicBezTo>
                  <a:cubicBezTo>
                    <a:pt x="162" y="149"/>
                    <a:pt x="178" y="136"/>
                    <a:pt x="177" y="129"/>
                  </a:cubicBezTo>
                  <a:cubicBezTo>
                    <a:pt x="176" y="122"/>
                    <a:pt x="170" y="110"/>
                    <a:pt x="153" y="111"/>
                  </a:cubicBezTo>
                  <a:cubicBezTo>
                    <a:pt x="105" y="78"/>
                    <a:pt x="103" y="126"/>
                    <a:pt x="75" y="135"/>
                  </a:cubicBezTo>
                  <a:cubicBezTo>
                    <a:pt x="56" y="97"/>
                    <a:pt x="75" y="138"/>
                    <a:pt x="63" y="42"/>
                  </a:cubicBezTo>
                  <a:cubicBezTo>
                    <a:pt x="62" y="35"/>
                    <a:pt x="57" y="21"/>
                    <a:pt x="51" y="15"/>
                  </a:cubicBezTo>
                  <a:cubicBezTo>
                    <a:pt x="48" y="12"/>
                    <a:pt x="41" y="12"/>
                    <a:pt x="42" y="9"/>
                  </a:cubicBezTo>
                  <a:cubicBezTo>
                    <a:pt x="44" y="4"/>
                    <a:pt x="52" y="3"/>
                    <a:pt x="57" y="0"/>
                  </a:cubicBezTo>
                  <a:close/>
                </a:path>
              </a:pathLst>
            </a:custGeom>
            <a:solidFill>
              <a:srgbClr val="0000FF"/>
            </a:solidFill>
            <a:ln w="28575" cmpd="sng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20" name="Freeform 41"/>
            <p:cNvSpPr/>
            <p:nvPr/>
          </p:nvSpPr>
          <p:spPr bwMode="auto">
            <a:xfrm>
              <a:off x="4248" y="2375"/>
              <a:ext cx="321" cy="534"/>
            </a:xfrm>
            <a:custGeom>
              <a:gdLst>
                <a:gd name="T0" fmla="*/ 321 w 321"/>
                <a:gd name="T1" fmla="*/ 0 h 534"/>
                <a:gd name="T2" fmla="*/ 267 w 321"/>
                <a:gd name="T3" fmla="*/ 87 h 534"/>
                <a:gd name="T4" fmla="*/ 231 w 321"/>
                <a:gd name="T5" fmla="*/ 105 h 534"/>
                <a:gd name="T6" fmla="*/ 186 w 321"/>
                <a:gd name="T7" fmla="*/ 132 h 534"/>
                <a:gd name="T8" fmla="*/ 63 w 321"/>
                <a:gd name="T9" fmla="*/ 150 h 534"/>
                <a:gd name="T10" fmla="*/ 45 w 321"/>
                <a:gd name="T11" fmla="*/ 153 h 534"/>
                <a:gd name="T12" fmla="*/ 27 w 321"/>
                <a:gd name="T13" fmla="*/ 159 h 534"/>
                <a:gd name="T14" fmla="*/ 45 w 321"/>
                <a:gd name="T15" fmla="*/ 152 h 534"/>
                <a:gd name="T16" fmla="*/ 78 w 321"/>
                <a:gd name="T17" fmla="*/ 150 h 534"/>
                <a:gd name="T18" fmla="*/ 141 w 321"/>
                <a:gd name="T19" fmla="*/ 144 h 534"/>
                <a:gd name="T20" fmla="*/ 185 w 321"/>
                <a:gd name="T21" fmla="*/ 131 h 534"/>
                <a:gd name="T22" fmla="*/ 207 w 321"/>
                <a:gd name="T23" fmla="*/ 122 h 534"/>
                <a:gd name="T24" fmla="*/ 216 w 321"/>
                <a:gd name="T25" fmla="*/ 111 h 534"/>
                <a:gd name="T26" fmla="*/ 258 w 321"/>
                <a:gd name="T27" fmla="*/ 99 h 534"/>
                <a:gd name="T28" fmla="*/ 273 w 321"/>
                <a:gd name="T29" fmla="*/ 90 h 534"/>
                <a:gd name="T30" fmla="*/ 273 w 321"/>
                <a:gd name="T31" fmla="*/ 150 h 534"/>
                <a:gd name="T32" fmla="*/ 240 w 321"/>
                <a:gd name="T33" fmla="*/ 183 h 534"/>
                <a:gd name="T34" fmla="*/ 231 w 321"/>
                <a:gd name="T35" fmla="*/ 210 h 534"/>
                <a:gd name="T36" fmla="*/ 186 w 321"/>
                <a:gd name="T37" fmla="*/ 219 h 534"/>
                <a:gd name="T38" fmla="*/ 87 w 321"/>
                <a:gd name="T39" fmla="*/ 243 h 534"/>
                <a:gd name="T40" fmla="*/ 60 w 321"/>
                <a:gd name="T41" fmla="*/ 248 h 534"/>
                <a:gd name="T42" fmla="*/ 24 w 321"/>
                <a:gd name="T43" fmla="*/ 255 h 534"/>
                <a:gd name="T44" fmla="*/ 0 w 321"/>
                <a:gd name="T45" fmla="*/ 279 h 534"/>
                <a:gd name="T46" fmla="*/ 14 w 321"/>
                <a:gd name="T47" fmla="*/ 266 h 534"/>
                <a:gd name="T48" fmla="*/ 36 w 321"/>
                <a:gd name="T49" fmla="*/ 255 h 534"/>
                <a:gd name="T50" fmla="*/ 102 w 321"/>
                <a:gd name="T51" fmla="*/ 242 h 534"/>
                <a:gd name="T52" fmla="*/ 153 w 321"/>
                <a:gd name="T53" fmla="*/ 228 h 534"/>
                <a:gd name="T54" fmla="*/ 174 w 321"/>
                <a:gd name="T55" fmla="*/ 225 h 534"/>
                <a:gd name="T56" fmla="*/ 183 w 321"/>
                <a:gd name="T57" fmla="*/ 219 h 534"/>
                <a:gd name="T58" fmla="*/ 216 w 321"/>
                <a:gd name="T59" fmla="*/ 222 h 534"/>
                <a:gd name="T60" fmla="*/ 210 w 321"/>
                <a:gd name="T61" fmla="*/ 252 h 534"/>
                <a:gd name="T62" fmla="*/ 185 w 321"/>
                <a:gd name="T63" fmla="*/ 339 h 534"/>
                <a:gd name="T64" fmla="*/ 180 w 321"/>
                <a:gd name="T65" fmla="*/ 378 h 534"/>
                <a:gd name="T66" fmla="*/ 147 w 321"/>
                <a:gd name="T67" fmla="*/ 384 h 534"/>
                <a:gd name="T68" fmla="*/ 93 w 321"/>
                <a:gd name="T69" fmla="*/ 396 h 534"/>
                <a:gd name="T70" fmla="*/ 105 w 321"/>
                <a:gd name="T71" fmla="*/ 399 h 534"/>
                <a:gd name="T72" fmla="*/ 123 w 321"/>
                <a:gd name="T73" fmla="*/ 393 h 534"/>
                <a:gd name="T74" fmla="*/ 147 w 321"/>
                <a:gd name="T75" fmla="*/ 387 h 534"/>
                <a:gd name="T76" fmla="*/ 183 w 321"/>
                <a:gd name="T77" fmla="*/ 377 h 534"/>
                <a:gd name="T78" fmla="*/ 152 w 321"/>
                <a:gd name="T79" fmla="*/ 473 h 534"/>
                <a:gd name="T80" fmla="*/ 150 w 321"/>
                <a:gd name="T81" fmla="*/ 534 h 53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1"/>
                <a:gd name="T124" fmla="*/ 0 h 534"/>
                <a:gd name="T125" fmla="*/ 321 w 321"/>
                <a:gd name="T126" fmla="*/ 534 h 534"/>
              </a:gdLst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1" h="534">
                  <a:moveTo>
                    <a:pt x="321" y="0"/>
                  </a:moveTo>
                  <a:cubicBezTo>
                    <a:pt x="287" y="23"/>
                    <a:pt x="293" y="61"/>
                    <a:pt x="267" y="87"/>
                  </a:cubicBezTo>
                  <a:cubicBezTo>
                    <a:pt x="261" y="105"/>
                    <a:pt x="250" y="103"/>
                    <a:pt x="231" y="105"/>
                  </a:cubicBezTo>
                  <a:cubicBezTo>
                    <a:pt x="212" y="111"/>
                    <a:pt x="204" y="126"/>
                    <a:pt x="186" y="132"/>
                  </a:cubicBezTo>
                  <a:cubicBezTo>
                    <a:pt x="148" y="146"/>
                    <a:pt x="103" y="148"/>
                    <a:pt x="63" y="150"/>
                  </a:cubicBezTo>
                  <a:cubicBezTo>
                    <a:pt x="57" y="151"/>
                    <a:pt x="51" y="152"/>
                    <a:pt x="45" y="153"/>
                  </a:cubicBezTo>
                  <a:cubicBezTo>
                    <a:pt x="39" y="155"/>
                    <a:pt x="27" y="159"/>
                    <a:pt x="27" y="159"/>
                  </a:cubicBezTo>
                  <a:cubicBezTo>
                    <a:pt x="27" y="158"/>
                    <a:pt x="36" y="153"/>
                    <a:pt x="45" y="152"/>
                  </a:cubicBezTo>
                  <a:cubicBezTo>
                    <a:pt x="54" y="151"/>
                    <a:pt x="62" y="151"/>
                    <a:pt x="78" y="150"/>
                  </a:cubicBezTo>
                  <a:cubicBezTo>
                    <a:pt x="99" y="147"/>
                    <a:pt x="120" y="146"/>
                    <a:pt x="141" y="144"/>
                  </a:cubicBezTo>
                  <a:cubicBezTo>
                    <a:pt x="155" y="139"/>
                    <a:pt x="173" y="139"/>
                    <a:pt x="185" y="131"/>
                  </a:cubicBezTo>
                  <a:cubicBezTo>
                    <a:pt x="190" y="127"/>
                    <a:pt x="202" y="126"/>
                    <a:pt x="207" y="122"/>
                  </a:cubicBezTo>
                  <a:cubicBezTo>
                    <a:pt x="212" y="120"/>
                    <a:pt x="209" y="115"/>
                    <a:pt x="216" y="111"/>
                  </a:cubicBezTo>
                  <a:cubicBezTo>
                    <a:pt x="224" y="107"/>
                    <a:pt x="248" y="103"/>
                    <a:pt x="258" y="99"/>
                  </a:cubicBezTo>
                  <a:cubicBezTo>
                    <a:pt x="268" y="95"/>
                    <a:pt x="271" y="82"/>
                    <a:pt x="273" y="90"/>
                  </a:cubicBezTo>
                  <a:cubicBezTo>
                    <a:pt x="279" y="113"/>
                    <a:pt x="281" y="116"/>
                    <a:pt x="273" y="150"/>
                  </a:cubicBezTo>
                  <a:cubicBezTo>
                    <a:pt x="272" y="153"/>
                    <a:pt x="245" y="171"/>
                    <a:pt x="240" y="183"/>
                  </a:cubicBezTo>
                  <a:cubicBezTo>
                    <a:pt x="237" y="190"/>
                    <a:pt x="232" y="210"/>
                    <a:pt x="231" y="210"/>
                  </a:cubicBezTo>
                  <a:cubicBezTo>
                    <a:pt x="215" y="213"/>
                    <a:pt x="202" y="217"/>
                    <a:pt x="186" y="219"/>
                  </a:cubicBezTo>
                  <a:cubicBezTo>
                    <a:pt x="152" y="230"/>
                    <a:pt x="122" y="239"/>
                    <a:pt x="87" y="243"/>
                  </a:cubicBezTo>
                  <a:cubicBezTo>
                    <a:pt x="66" y="248"/>
                    <a:pt x="70" y="246"/>
                    <a:pt x="60" y="248"/>
                  </a:cubicBezTo>
                  <a:cubicBezTo>
                    <a:pt x="50" y="250"/>
                    <a:pt x="34" y="250"/>
                    <a:pt x="24" y="255"/>
                  </a:cubicBezTo>
                  <a:cubicBezTo>
                    <a:pt x="14" y="262"/>
                    <a:pt x="7" y="269"/>
                    <a:pt x="0" y="279"/>
                  </a:cubicBezTo>
                  <a:cubicBezTo>
                    <a:pt x="0" y="280"/>
                    <a:pt x="8" y="270"/>
                    <a:pt x="14" y="266"/>
                  </a:cubicBezTo>
                  <a:cubicBezTo>
                    <a:pt x="20" y="262"/>
                    <a:pt x="21" y="259"/>
                    <a:pt x="36" y="255"/>
                  </a:cubicBezTo>
                  <a:cubicBezTo>
                    <a:pt x="49" y="242"/>
                    <a:pt x="83" y="243"/>
                    <a:pt x="102" y="242"/>
                  </a:cubicBezTo>
                  <a:cubicBezTo>
                    <a:pt x="121" y="236"/>
                    <a:pt x="135" y="240"/>
                    <a:pt x="153" y="228"/>
                  </a:cubicBezTo>
                  <a:cubicBezTo>
                    <a:pt x="159" y="224"/>
                    <a:pt x="168" y="229"/>
                    <a:pt x="174" y="225"/>
                  </a:cubicBezTo>
                  <a:cubicBezTo>
                    <a:pt x="177" y="223"/>
                    <a:pt x="183" y="219"/>
                    <a:pt x="183" y="219"/>
                  </a:cubicBezTo>
                  <a:cubicBezTo>
                    <a:pt x="194" y="220"/>
                    <a:pt x="207" y="216"/>
                    <a:pt x="216" y="222"/>
                  </a:cubicBezTo>
                  <a:cubicBezTo>
                    <a:pt x="217" y="222"/>
                    <a:pt x="212" y="249"/>
                    <a:pt x="210" y="252"/>
                  </a:cubicBezTo>
                  <a:cubicBezTo>
                    <a:pt x="195" y="282"/>
                    <a:pt x="193" y="306"/>
                    <a:pt x="185" y="339"/>
                  </a:cubicBezTo>
                  <a:cubicBezTo>
                    <a:pt x="184" y="350"/>
                    <a:pt x="183" y="367"/>
                    <a:pt x="180" y="378"/>
                  </a:cubicBezTo>
                  <a:cubicBezTo>
                    <a:pt x="179" y="382"/>
                    <a:pt x="150" y="383"/>
                    <a:pt x="147" y="384"/>
                  </a:cubicBezTo>
                  <a:cubicBezTo>
                    <a:pt x="126" y="389"/>
                    <a:pt x="118" y="394"/>
                    <a:pt x="93" y="396"/>
                  </a:cubicBezTo>
                  <a:cubicBezTo>
                    <a:pt x="32" y="409"/>
                    <a:pt x="90" y="401"/>
                    <a:pt x="105" y="399"/>
                  </a:cubicBezTo>
                  <a:cubicBezTo>
                    <a:pt x="111" y="397"/>
                    <a:pt x="117" y="395"/>
                    <a:pt x="123" y="393"/>
                  </a:cubicBezTo>
                  <a:cubicBezTo>
                    <a:pt x="131" y="390"/>
                    <a:pt x="147" y="387"/>
                    <a:pt x="147" y="387"/>
                  </a:cubicBezTo>
                  <a:cubicBezTo>
                    <a:pt x="153" y="388"/>
                    <a:pt x="181" y="371"/>
                    <a:pt x="183" y="377"/>
                  </a:cubicBezTo>
                  <a:cubicBezTo>
                    <a:pt x="191" y="397"/>
                    <a:pt x="164" y="393"/>
                    <a:pt x="152" y="473"/>
                  </a:cubicBezTo>
                  <a:cubicBezTo>
                    <a:pt x="154" y="493"/>
                    <a:pt x="150" y="514"/>
                    <a:pt x="150" y="534"/>
                  </a:cubicBez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3" name="Group 42"/>
          <p:cNvGrpSpPr/>
          <p:nvPr/>
        </p:nvGrpSpPr>
        <p:grpSpPr>
          <a:xfrm>
            <a:off x="7924800" y="3213100"/>
            <a:ext cx="895350" cy="950913"/>
            <a:chOff x="4966" y="2041"/>
            <a:chExt cx="528" cy="607"/>
          </a:xfrm>
        </p:grpSpPr>
        <p:sp>
          <p:nvSpPr>
            <p:cNvPr id="37910" name="Freeform 43"/>
            <p:cNvSpPr/>
            <p:nvPr/>
          </p:nvSpPr>
          <p:spPr bwMode="auto">
            <a:xfrm>
              <a:off x="5251" y="2041"/>
              <a:ext cx="216" cy="251"/>
            </a:xfrm>
            <a:custGeom>
              <a:gdLst>
                <a:gd name="T0" fmla="*/ 143 w 216"/>
                <a:gd name="T1" fmla="*/ 0 h 251"/>
                <a:gd name="T2" fmla="*/ 158 w 216"/>
                <a:gd name="T3" fmla="*/ 10 h 251"/>
                <a:gd name="T4" fmla="*/ 170 w 216"/>
                <a:gd name="T5" fmla="*/ 27 h 251"/>
                <a:gd name="T6" fmla="*/ 140 w 216"/>
                <a:gd name="T7" fmla="*/ 57 h 251"/>
                <a:gd name="T8" fmla="*/ 81 w 216"/>
                <a:gd name="T9" fmla="*/ 52 h 251"/>
                <a:gd name="T10" fmla="*/ 65 w 216"/>
                <a:gd name="T11" fmla="*/ 45 h 251"/>
                <a:gd name="T12" fmla="*/ 23 w 216"/>
                <a:gd name="T13" fmla="*/ 37 h 251"/>
                <a:gd name="T14" fmla="*/ 54 w 216"/>
                <a:gd name="T15" fmla="*/ 63 h 251"/>
                <a:gd name="T16" fmla="*/ 108 w 216"/>
                <a:gd name="T17" fmla="*/ 85 h 251"/>
                <a:gd name="T18" fmla="*/ 146 w 216"/>
                <a:gd name="T19" fmla="*/ 91 h 251"/>
                <a:gd name="T20" fmla="*/ 176 w 216"/>
                <a:gd name="T21" fmla="*/ 100 h 251"/>
                <a:gd name="T22" fmla="*/ 200 w 216"/>
                <a:gd name="T23" fmla="*/ 109 h 251"/>
                <a:gd name="T24" fmla="*/ 213 w 216"/>
                <a:gd name="T25" fmla="*/ 133 h 251"/>
                <a:gd name="T26" fmla="*/ 213 w 216"/>
                <a:gd name="T27" fmla="*/ 175 h 251"/>
                <a:gd name="T28" fmla="*/ 206 w 216"/>
                <a:gd name="T29" fmla="*/ 183 h 251"/>
                <a:gd name="T30" fmla="*/ 177 w 216"/>
                <a:gd name="T31" fmla="*/ 207 h 251"/>
                <a:gd name="T32" fmla="*/ 135 w 216"/>
                <a:gd name="T33" fmla="*/ 220 h 251"/>
                <a:gd name="T34" fmla="*/ 113 w 216"/>
                <a:gd name="T35" fmla="*/ 240 h 251"/>
                <a:gd name="T36" fmla="*/ 84 w 216"/>
                <a:gd name="T37" fmla="*/ 241 h 251"/>
                <a:gd name="T38" fmla="*/ 38 w 216"/>
                <a:gd name="T39" fmla="*/ 229 h 251"/>
                <a:gd name="T40" fmla="*/ 33 w 216"/>
                <a:gd name="T41" fmla="*/ 217 h 251"/>
                <a:gd name="T42" fmla="*/ 9 w 216"/>
                <a:gd name="T43" fmla="*/ 195 h 251"/>
                <a:gd name="T44" fmla="*/ 41 w 216"/>
                <a:gd name="T45" fmla="*/ 157 h 251"/>
                <a:gd name="T46" fmla="*/ 47 w 216"/>
                <a:gd name="T47" fmla="*/ 139 h 251"/>
                <a:gd name="T48" fmla="*/ 45 w 216"/>
                <a:gd name="T49" fmla="*/ 81 h 251"/>
                <a:gd name="T50" fmla="*/ 68 w 216"/>
                <a:gd name="T51" fmla="*/ 24 h 251"/>
                <a:gd name="T52" fmla="*/ 89 w 216"/>
                <a:gd name="T53" fmla="*/ 18 h 251"/>
                <a:gd name="T54" fmla="*/ 138 w 216"/>
                <a:gd name="T55" fmla="*/ 6 h 251"/>
                <a:gd name="T56" fmla="*/ 143 w 216"/>
                <a:gd name="T57" fmla="*/ 0 h 25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16"/>
                <a:gd name="T88" fmla="*/ 0 h 251"/>
                <a:gd name="T89" fmla="*/ 216 w 216"/>
                <a:gd name="T90" fmla="*/ 251 h 251"/>
              </a:gdLst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16" h="251">
                  <a:moveTo>
                    <a:pt x="143" y="0"/>
                  </a:moveTo>
                  <a:cubicBezTo>
                    <a:pt x="148" y="5"/>
                    <a:pt x="153" y="6"/>
                    <a:pt x="158" y="10"/>
                  </a:cubicBezTo>
                  <a:cubicBezTo>
                    <a:pt x="162" y="17"/>
                    <a:pt x="167" y="20"/>
                    <a:pt x="170" y="27"/>
                  </a:cubicBezTo>
                  <a:cubicBezTo>
                    <a:pt x="173" y="47"/>
                    <a:pt x="156" y="52"/>
                    <a:pt x="140" y="57"/>
                  </a:cubicBezTo>
                  <a:cubicBezTo>
                    <a:pt x="123" y="56"/>
                    <a:pt x="99" y="58"/>
                    <a:pt x="81" y="52"/>
                  </a:cubicBezTo>
                  <a:cubicBezTo>
                    <a:pt x="76" y="48"/>
                    <a:pt x="71" y="48"/>
                    <a:pt x="65" y="45"/>
                  </a:cubicBezTo>
                  <a:cubicBezTo>
                    <a:pt x="61" y="43"/>
                    <a:pt x="23" y="37"/>
                    <a:pt x="23" y="37"/>
                  </a:cubicBezTo>
                  <a:cubicBezTo>
                    <a:pt x="6" y="41"/>
                    <a:pt x="44" y="53"/>
                    <a:pt x="54" y="63"/>
                  </a:cubicBezTo>
                  <a:cubicBezTo>
                    <a:pt x="70" y="79"/>
                    <a:pt x="86" y="84"/>
                    <a:pt x="108" y="85"/>
                  </a:cubicBezTo>
                  <a:cubicBezTo>
                    <a:pt x="121" y="88"/>
                    <a:pt x="133" y="90"/>
                    <a:pt x="146" y="91"/>
                  </a:cubicBezTo>
                  <a:cubicBezTo>
                    <a:pt x="156" y="94"/>
                    <a:pt x="166" y="99"/>
                    <a:pt x="176" y="100"/>
                  </a:cubicBezTo>
                  <a:cubicBezTo>
                    <a:pt x="186" y="103"/>
                    <a:pt x="193" y="102"/>
                    <a:pt x="200" y="109"/>
                  </a:cubicBezTo>
                  <a:cubicBezTo>
                    <a:pt x="203" y="118"/>
                    <a:pt x="209" y="125"/>
                    <a:pt x="213" y="133"/>
                  </a:cubicBezTo>
                  <a:cubicBezTo>
                    <a:pt x="216" y="144"/>
                    <a:pt x="214" y="167"/>
                    <a:pt x="213" y="175"/>
                  </a:cubicBezTo>
                  <a:cubicBezTo>
                    <a:pt x="212" y="183"/>
                    <a:pt x="212" y="178"/>
                    <a:pt x="206" y="183"/>
                  </a:cubicBezTo>
                  <a:cubicBezTo>
                    <a:pt x="201" y="195"/>
                    <a:pt x="189" y="201"/>
                    <a:pt x="177" y="207"/>
                  </a:cubicBezTo>
                  <a:cubicBezTo>
                    <a:pt x="165" y="213"/>
                    <a:pt x="146" y="215"/>
                    <a:pt x="135" y="220"/>
                  </a:cubicBezTo>
                  <a:cubicBezTo>
                    <a:pt x="119" y="228"/>
                    <a:pt x="121" y="237"/>
                    <a:pt x="113" y="240"/>
                  </a:cubicBezTo>
                  <a:cubicBezTo>
                    <a:pt x="105" y="243"/>
                    <a:pt x="97" y="243"/>
                    <a:pt x="84" y="241"/>
                  </a:cubicBezTo>
                  <a:cubicBezTo>
                    <a:pt x="63" y="251"/>
                    <a:pt x="47" y="247"/>
                    <a:pt x="38" y="229"/>
                  </a:cubicBezTo>
                  <a:cubicBezTo>
                    <a:pt x="35" y="223"/>
                    <a:pt x="37" y="223"/>
                    <a:pt x="33" y="217"/>
                  </a:cubicBezTo>
                  <a:cubicBezTo>
                    <a:pt x="27" y="209"/>
                    <a:pt x="17" y="200"/>
                    <a:pt x="9" y="195"/>
                  </a:cubicBezTo>
                  <a:cubicBezTo>
                    <a:pt x="0" y="179"/>
                    <a:pt x="29" y="164"/>
                    <a:pt x="41" y="157"/>
                  </a:cubicBezTo>
                  <a:cubicBezTo>
                    <a:pt x="42" y="150"/>
                    <a:pt x="44" y="145"/>
                    <a:pt x="47" y="139"/>
                  </a:cubicBezTo>
                  <a:cubicBezTo>
                    <a:pt x="48" y="122"/>
                    <a:pt x="52" y="96"/>
                    <a:pt x="45" y="81"/>
                  </a:cubicBezTo>
                  <a:cubicBezTo>
                    <a:pt x="41" y="63"/>
                    <a:pt x="44" y="29"/>
                    <a:pt x="68" y="24"/>
                  </a:cubicBezTo>
                  <a:cubicBezTo>
                    <a:pt x="74" y="21"/>
                    <a:pt x="82" y="19"/>
                    <a:pt x="89" y="18"/>
                  </a:cubicBezTo>
                  <a:cubicBezTo>
                    <a:pt x="104" y="11"/>
                    <a:pt x="122" y="9"/>
                    <a:pt x="138" y="6"/>
                  </a:cubicBezTo>
                  <a:cubicBezTo>
                    <a:pt x="144" y="4"/>
                    <a:pt x="143" y="6"/>
                    <a:pt x="143" y="0"/>
                  </a:cubicBezTo>
                  <a:close/>
                </a:path>
              </a:pathLst>
            </a:custGeom>
            <a:solidFill>
              <a:srgbClr val="FF66CC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11" name="Freeform 44"/>
            <p:cNvSpPr/>
            <p:nvPr/>
          </p:nvSpPr>
          <p:spPr bwMode="auto">
            <a:xfrm>
              <a:off x="5254" y="2048"/>
              <a:ext cx="216" cy="264"/>
            </a:xfrm>
            <a:custGeom>
              <a:gdLst>
                <a:gd name="T0" fmla="*/ 143 w 216"/>
                <a:gd name="T1" fmla="*/ 13 h 264"/>
                <a:gd name="T2" fmla="*/ 158 w 216"/>
                <a:gd name="T3" fmla="*/ 23 h 264"/>
                <a:gd name="T4" fmla="*/ 170 w 216"/>
                <a:gd name="T5" fmla="*/ 40 h 264"/>
                <a:gd name="T6" fmla="*/ 140 w 216"/>
                <a:gd name="T7" fmla="*/ 70 h 264"/>
                <a:gd name="T8" fmla="*/ 81 w 216"/>
                <a:gd name="T9" fmla="*/ 65 h 264"/>
                <a:gd name="T10" fmla="*/ 65 w 216"/>
                <a:gd name="T11" fmla="*/ 58 h 264"/>
                <a:gd name="T12" fmla="*/ 23 w 216"/>
                <a:gd name="T13" fmla="*/ 50 h 264"/>
                <a:gd name="T14" fmla="*/ 66 w 216"/>
                <a:gd name="T15" fmla="*/ 68 h 264"/>
                <a:gd name="T16" fmla="*/ 118 w 216"/>
                <a:gd name="T17" fmla="*/ 78 h 264"/>
                <a:gd name="T18" fmla="*/ 154 w 216"/>
                <a:gd name="T19" fmla="*/ 88 h 264"/>
                <a:gd name="T20" fmla="*/ 192 w 216"/>
                <a:gd name="T21" fmla="*/ 102 h 264"/>
                <a:gd name="T22" fmla="*/ 200 w 216"/>
                <a:gd name="T23" fmla="*/ 122 h 264"/>
                <a:gd name="T24" fmla="*/ 213 w 216"/>
                <a:gd name="T25" fmla="*/ 146 h 264"/>
                <a:gd name="T26" fmla="*/ 213 w 216"/>
                <a:gd name="T27" fmla="*/ 188 h 264"/>
                <a:gd name="T28" fmla="*/ 206 w 216"/>
                <a:gd name="T29" fmla="*/ 196 h 264"/>
                <a:gd name="T30" fmla="*/ 177 w 216"/>
                <a:gd name="T31" fmla="*/ 220 h 264"/>
                <a:gd name="T32" fmla="*/ 135 w 216"/>
                <a:gd name="T33" fmla="*/ 233 h 264"/>
                <a:gd name="T34" fmla="*/ 113 w 216"/>
                <a:gd name="T35" fmla="*/ 253 h 264"/>
                <a:gd name="T36" fmla="*/ 84 w 216"/>
                <a:gd name="T37" fmla="*/ 254 h 264"/>
                <a:gd name="T38" fmla="*/ 38 w 216"/>
                <a:gd name="T39" fmla="*/ 242 h 264"/>
                <a:gd name="T40" fmla="*/ 33 w 216"/>
                <a:gd name="T41" fmla="*/ 230 h 264"/>
                <a:gd name="T42" fmla="*/ 9 w 216"/>
                <a:gd name="T43" fmla="*/ 208 h 264"/>
                <a:gd name="T44" fmla="*/ 20 w 216"/>
                <a:gd name="T45" fmla="*/ 166 h 264"/>
                <a:gd name="T46" fmla="*/ 47 w 216"/>
                <a:gd name="T47" fmla="*/ 152 h 264"/>
                <a:gd name="T48" fmla="*/ 45 w 216"/>
                <a:gd name="T49" fmla="*/ 94 h 264"/>
                <a:gd name="T50" fmla="*/ 60 w 216"/>
                <a:gd name="T51" fmla="*/ 20 h 264"/>
                <a:gd name="T52" fmla="*/ 88 w 216"/>
                <a:gd name="T53" fmla="*/ 12 h 264"/>
                <a:gd name="T54" fmla="*/ 134 w 216"/>
                <a:gd name="T55" fmla="*/ 2 h 264"/>
                <a:gd name="T56" fmla="*/ 143 w 216"/>
                <a:gd name="T57" fmla="*/ 13 h 2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16"/>
                <a:gd name="T88" fmla="*/ 0 h 264"/>
                <a:gd name="T89" fmla="*/ 216 w 216"/>
                <a:gd name="T90" fmla="*/ 264 h 264"/>
              </a:gdLst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16" h="264">
                  <a:moveTo>
                    <a:pt x="143" y="13"/>
                  </a:moveTo>
                  <a:cubicBezTo>
                    <a:pt x="148" y="18"/>
                    <a:pt x="153" y="19"/>
                    <a:pt x="158" y="23"/>
                  </a:cubicBezTo>
                  <a:cubicBezTo>
                    <a:pt x="162" y="30"/>
                    <a:pt x="167" y="33"/>
                    <a:pt x="170" y="40"/>
                  </a:cubicBezTo>
                  <a:cubicBezTo>
                    <a:pt x="173" y="60"/>
                    <a:pt x="156" y="65"/>
                    <a:pt x="140" y="70"/>
                  </a:cubicBezTo>
                  <a:cubicBezTo>
                    <a:pt x="123" y="69"/>
                    <a:pt x="99" y="71"/>
                    <a:pt x="81" y="65"/>
                  </a:cubicBezTo>
                  <a:cubicBezTo>
                    <a:pt x="76" y="61"/>
                    <a:pt x="71" y="61"/>
                    <a:pt x="65" y="58"/>
                  </a:cubicBezTo>
                  <a:cubicBezTo>
                    <a:pt x="61" y="56"/>
                    <a:pt x="23" y="50"/>
                    <a:pt x="23" y="50"/>
                  </a:cubicBezTo>
                  <a:cubicBezTo>
                    <a:pt x="6" y="54"/>
                    <a:pt x="56" y="58"/>
                    <a:pt x="66" y="68"/>
                  </a:cubicBezTo>
                  <a:cubicBezTo>
                    <a:pt x="82" y="84"/>
                    <a:pt x="96" y="77"/>
                    <a:pt x="118" y="78"/>
                  </a:cubicBezTo>
                  <a:cubicBezTo>
                    <a:pt x="131" y="81"/>
                    <a:pt x="141" y="87"/>
                    <a:pt x="154" y="88"/>
                  </a:cubicBezTo>
                  <a:cubicBezTo>
                    <a:pt x="164" y="91"/>
                    <a:pt x="182" y="101"/>
                    <a:pt x="192" y="102"/>
                  </a:cubicBezTo>
                  <a:cubicBezTo>
                    <a:pt x="202" y="105"/>
                    <a:pt x="193" y="115"/>
                    <a:pt x="200" y="122"/>
                  </a:cubicBezTo>
                  <a:cubicBezTo>
                    <a:pt x="203" y="131"/>
                    <a:pt x="209" y="138"/>
                    <a:pt x="213" y="146"/>
                  </a:cubicBezTo>
                  <a:cubicBezTo>
                    <a:pt x="216" y="157"/>
                    <a:pt x="214" y="180"/>
                    <a:pt x="213" y="188"/>
                  </a:cubicBezTo>
                  <a:cubicBezTo>
                    <a:pt x="212" y="196"/>
                    <a:pt x="212" y="191"/>
                    <a:pt x="206" y="196"/>
                  </a:cubicBezTo>
                  <a:cubicBezTo>
                    <a:pt x="201" y="208"/>
                    <a:pt x="189" y="214"/>
                    <a:pt x="177" y="220"/>
                  </a:cubicBezTo>
                  <a:cubicBezTo>
                    <a:pt x="165" y="226"/>
                    <a:pt x="146" y="228"/>
                    <a:pt x="135" y="233"/>
                  </a:cubicBezTo>
                  <a:cubicBezTo>
                    <a:pt x="119" y="241"/>
                    <a:pt x="121" y="250"/>
                    <a:pt x="113" y="253"/>
                  </a:cubicBezTo>
                  <a:cubicBezTo>
                    <a:pt x="105" y="256"/>
                    <a:pt x="97" y="256"/>
                    <a:pt x="84" y="254"/>
                  </a:cubicBezTo>
                  <a:cubicBezTo>
                    <a:pt x="63" y="264"/>
                    <a:pt x="47" y="260"/>
                    <a:pt x="38" y="242"/>
                  </a:cubicBezTo>
                  <a:cubicBezTo>
                    <a:pt x="35" y="236"/>
                    <a:pt x="37" y="236"/>
                    <a:pt x="33" y="230"/>
                  </a:cubicBezTo>
                  <a:cubicBezTo>
                    <a:pt x="27" y="222"/>
                    <a:pt x="17" y="213"/>
                    <a:pt x="9" y="208"/>
                  </a:cubicBezTo>
                  <a:cubicBezTo>
                    <a:pt x="0" y="192"/>
                    <a:pt x="8" y="173"/>
                    <a:pt x="20" y="166"/>
                  </a:cubicBezTo>
                  <a:cubicBezTo>
                    <a:pt x="21" y="159"/>
                    <a:pt x="44" y="158"/>
                    <a:pt x="47" y="152"/>
                  </a:cubicBezTo>
                  <a:cubicBezTo>
                    <a:pt x="48" y="135"/>
                    <a:pt x="52" y="109"/>
                    <a:pt x="45" y="94"/>
                  </a:cubicBezTo>
                  <a:cubicBezTo>
                    <a:pt x="41" y="76"/>
                    <a:pt x="36" y="25"/>
                    <a:pt x="60" y="20"/>
                  </a:cubicBezTo>
                  <a:cubicBezTo>
                    <a:pt x="66" y="17"/>
                    <a:pt x="81" y="13"/>
                    <a:pt x="88" y="12"/>
                  </a:cubicBezTo>
                  <a:cubicBezTo>
                    <a:pt x="103" y="5"/>
                    <a:pt x="118" y="5"/>
                    <a:pt x="134" y="2"/>
                  </a:cubicBezTo>
                  <a:cubicBezTo>
                    <a:pt x="140" y="0"/>
                    <a:pt x="143" y="19"/>
                    <a:pt x="143" y="13"/>
                  </a:cubicBezTo>
                  <a:close/>
                </a:path>
              </a:pathLst>
            </a:custGeom>
            <a:solidFill>
              <a:srgbClr val="FF66CC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93" name="AutoShape 45"/>
            <p:cNvSpPr>
              <a:spLocks noChangeArrowheads="1"/>
            </p:cNvSpPr>
            <p:nvPr/>
          </p:nvSpPr>
          <p:spPr bwMode="auto">
            <a:xfrm>
              <a:off x="4966" y="2408"/>
              <a:ext cx="528" cy="240"/>
            </a:xfrm>
            <a:prstGeom prst="wedgeRoundRectCallout">
              <a:avLst>
                <a:gd name="adj1" fmla="val 25000"/>
                <a:gd name="adj2" fmla="val -125000"/>
                <a:gd name="adj3" fmla="val 16667"/>
              </a:avLst>
            </a:prstGeom>
            <a:solidFill>
              <a:srgbClr val="FFFF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zh-CN" altLang="en-US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上海</a:t>
              </a:r>
              <a:endParaRPr kumimoji="1" lang="zh-CN" altLang="en-US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130094" name="Text Box 46"/>
          <p:cNvSpPr txBox="1">
            <a:spLocks noChangeArrowheads="1"/>
          </p:cNvSpPr>
          <p:nvPr/>
        </p:nvSpPr>
        <p:spPr bwMode="auto">
          <a:xfrm>
            <a:off x="2057400" y="762000"/>
            <a:ext cx="521335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36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长江干流流经省级行政区</a:t>
            </a:r>
          </a:p>
        </p:txBody>
      </p:sp>
      <p:grpSp>
        <p:nvGrpSpPr>
          <p:cNvPr id="14" name="Group 47"/>
          <p:cNvGrpSpPr/>
          <p:nvPr/>
        </p:nvGrpSpPr>
        <p:grpSpPr>
          <a:xfrm>
            <a:off x="152400" y="2362200"/>
            <a:ext cx="1447800" cy="762000"/>
            <a:chOff x="96" y="1488"/>
            <a:chExt cx="912" cy="480"/>
          </a:xfrm>
        </p:grpSpPr>
        <p:sp>
          <p:nvSpPr>
            <p:cNvPr id="37907" name="Freeform 48"/>
            <p:cNvSpPr/>
            <p:nvPr/>
          </p:nvSpPr>
          <p:spPr bwMode="auto">
            <a:xfrm>
              <a:off x="264" y="1548"/>
              <a:ext cx="720" cy="312"/>
            </a:xfrm>
            <a:custGeom>
              <a:gdLst>
                <a:gd name="T0" fmla="*/ 0 w 720"/>
                <a:gd name="T1" fmla="*/ 0 h 312"/>
                <a:gd name="T2" fmla="*/ 168 w 720"/>
                <a:gd name="T3" fmla="*/ 48 h 312"/>
                <a:gd name="T4" fmla="*/ 564 w 720"/>
                <a:gd name="T5" fmla="*/ 240 h 312"/>
                <a:gd name="T6" fmla="*/ 720 w 720"/>
                <a:gd name="T7" fmla="*/ 312 h 3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312"/>
                <a:gd name="T14" fmla="*/ 720 w 720"/>
                <a:gd name="T15" fmla="*/ 312 h 312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312">
                  <a:moveTo>
                    <a:pt x="0" y="0"/>
                  </a:moveTo>
                  <a:cubicBezTo>
                    <a:pt x="56" y="19"/>
                    <a:pt x="112" y="29"/>
                    <a:pt x="168" y="48"/>
                  </a:cubicBezTo>
                  <a:cubicBezTo>
                    <a:pt x="246" y="164"/>
                    <a:pt x="434" y="216"/>
                    <a:pt x="564" y="240"/>
                  </a:cubicBezTo>
                  <a:cubicBezTo>
                    <a:pt x="593" y="245"/>
                    <a:pt x="720" y="271"/>
                    <a:pt x="720" y="312"/>
                  </a:cubicBezTo>
                </a:path>
              </a:pathLst>
            </a:custGeom>
            <a:noFill/>
            <a:ln w="76200" cap="sq" cmpd="sng">
              <a:solidFill>
                <a:srgbClr val="78452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7908" name="AutoShape 49"/>
            <p:cNvSpPr>
              <a:spLocks noChangeArrowheads="1"/>
            </p:cNvSpPr>
            <p:nvPr/>
          </p:nvSpPr>
          <p:spPr bwMode="auto">
            <a:xfrm>
              <a:off x="288" y="1488"/>
              <a:ext cx="96" cy="9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9" name="Text Box 50"/>
            <p:cNvSpPr txBox="1">
              <a:spLocks noChangeArrowheads="1"/>
            </p:cNvSpPr>
            <p:nvPr/>
          </p:nvSpPr>
          <p:spPr bwMode="auto">
            <a:xfrm>
              <a:off x="96" y="1680"/>
              <a:ext cx="912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i="1">
                  <a:latin typeface="Times New Roman" pitchFamily="18" charset="0"/>
                  <a:ea typeface="黑体" pitchFamily="49" charset="-122"/>
                </a:rPr>
                <a:t>唐古拉山</a:t>
              </a:r>
            </a:p>
          </p:txBody>
        </p:sp>
      </p:grpSp>
      <p:sp>
        <p:nvSpPr>
          <p:cNvPr id="37905" name="Freeform 51"/>
          <p:cNvSpPr/>
          <p:nvPr/>
        </p:nvSpPr>
        <p:spPr bwMode="auto">
          <a:xfrm>
            <a:off x="8455025" y="5426075"/>
            <a:ext cx="346075" cy="376238"/>
          </a:xfrm>
          <a:custGeom>
            <a:gdLst>
              <a:gd name="T0" fmla="*/ 0 w 218"/>
              <a:gd name="T1" fmla="*/ 228 h 237"/>
              <a:gd name="T2" fmla="*/ 30 w 218"/>
              <a:gd name="T3" fmla="*/ 132 h 237"/>
              <a:gd name="T4" fmla="*/ 81 w 218"/>
              <a:gd name="T5" fmla="*/ 60 h 237"/>
              <a:gd name="T6" fmla="*/ 117 w 218"/>
              <a:gd name="T7" fmla="*/ 24 h 237"/>
              <a:gd name="T8" fmla="*/ 144 w 218"/>
              <a:gd name="T9" fmla="*/ 0 h 237"/>
              <a:gd name="T10" fmla="*/ 174 w 218"/>
              <a:gd name="T11" fmla="*/ 18 h 237"/>
              <a:gd name="T12" fmla="*/ 216 w 218"/>
              <a:gd name="T13" fmla="*/ 27 h 237"/>
              <a:gd name="T14" fmla="*/ 216 w 218"/>
              <a:gd name="T15" fmla="*/ 237 h 237"/>
              <a:gd name="T16" fmla="*/ 24 w 218"/>
              <a:gd name="T17" fmla="*/ 237 h 2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8"/>
              <a:gd name="T28" fmla="*/ 0 h 237"/>
              <a:gd name="T29" fmla="*/ 218 w 218"/>
              <a:gd name="T30" fmla="*/ 237 h 237"/>
            </a:gdLst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8" h="236">
                <a:moveTo>
                  <a:pt x="0" y="228"/>
                </a:moveTo>
                <a:cubicBezTo>
                  <a:pt x="8" y="196"/>
                  <a:pt x="15" y="162"/>
                  <a:pt x="30" y="132"/>
                </a:cubicBezTo>
                <a:cubicBezTo>
                  <a:pt x="41" y="110"/>
                  <a:pt x="67" y="79"/>
                  <a:pt x="81" y="60"/>
                </a:cubicBezTo>
                <a:cubicBezTo>
                  <a:pt x="92" y="46"/>
                  <a:pt x="99" y="30"/>
                  <a:pt x="117" y="24"/>
                </a:cubicBezTo>
                <a:cubicBezTo>
                  <a:pt x="128" y="16"/>
                  <a:pt x="133" y="7"/>
                  <a:pt x="144" y="0"/>
                </a:cubicBezTo>
                <a:cubicBezTo>
                  <a:pt x="168" y="5"/>
                  <a:pt x="156" y="16"/>
                  <a:pt x="174" y="18"/>
                </a:cubicBezTo>
                <a:cubicBezTo>
                  <a:pt x="218" y="23"/>
                  <a:pt x="216" y="7"/>
                  <a:pt x="216" y="27"/>
                </a:cubicBezTo>
                <a:lnTo>
                  <a:pt x="216" y="237"/>
                </a:lnTo>
                <a:lnTo>
                  <a:pt x="24" y="237"/>
                </a:lnTo>
              </a:path>
            </a:pathLst>
          </a:custGeom>
          <a:solidFill>
            <a:schemeClr val="tx1"/>
          </a:solidFill>
          <a:ln w="9525">
            <a:solidFill>
              <a:schemeClr val="folHlink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0100" name="Text Box 52"/>
          <p:cNvSpPr txBox="1">
            <a:spLocks noChangeArrowheads="1"/>
          </p:cNvSpPr>
          <p:nvPr/>
        </p:nvSpPr>
        <p:spPr bwMode="auto">
          <a:xfrm>
            <a:off x="8388350" y="4267200"/>
            <a:ext cx="611188" cy="10366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eaVert">
            <a:spAutoFit/>
          </a:bodyPr>
          <a:lstStyle/>
          <a:p>
            <a:r>
              <a:rPr kumimoji="1" lang="zh-CN" altLang="en-US" sz="2800">
                <a:latin typeface="黑体" pitchFamily="49" charset="-122"/>
                <a:ea typeface="黑体" pitchFamily="49" charset="-122"/>
              </a:rPr>
              <a:t>东 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1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914" name="Picture 2" descr="cj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1981200"/>
            <a:ext cx="8077200" cy="345281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31075" name="Freeform 3"/>
          <p:cNvSpPr/>
          <p:nvPr/>
        </p:nvSpPr>
        <p:spPr bwMode="auto">
          <a:xfrm>
            <a:off x="790575" y="2114550"/>
            <a:ext cx="7445375" cy="2955925"/>
          </a:xfrm>
          <a:custGeom>
            <a:gdLst>
              <a:gd name="T0" fmla="*/ 258 w 4690"/>
              <a:gd name="T1" fmla="*/ 72 h 1862"/>
              <a:gd name="T2" fmla="*/ 538 w 4690"/>
              <a:gd name="T3" fmla="*/ 48 h 1862"/>
              <a:gd name="T4" fmla="*/ 608 w 4690"/>
              <a:gd name="T5" fmla="*/ 0 h 1862"/>
              <a:gd name="T6" fmla="*/ 756 w 4690"/>
              <a:gd name="T7" fmla="*/ 82 h 1862"/>
              <a:gd name="T8" fmla="*/ 872 w 4690"/>
              <a:gd name="T9" fmla="*/ 230 h 1862"/>
              <a:gd name="T10" fmla="*/ 1030 w 4690"/>
              <a:gd name="T11" fmla="*/ 442 h 1862"/>
              <a:gd name="T12" fmla="*/ 1162 w 4690"/>
              <a:gd name="T13" fmla="*/ 578 h 1862"/>
              <a:gd name="T14" fmla="*/ 1226 w 4690"/>
              <a:gd name="T15" fmla="*/ 818 h 1862"/>
              <a:gd name="T16" fmla="*/ 1258 w 4690"/>
              <a:gd name="T17" fmla="*/ 1044 h 1862"/>
              <a:gd name="T18" fmla="*/ 1246 w 4690"/>
              <a:gd name="T19" fmla="*/ 1292 h 1862"/>
              <a:gd name="T20" fmla="*/ 1320 w 4690"/>
              <a:gd name="T21" fmla="*/ 1614 h 1862"/>
              <a:gd name="T22" fmla="*/ 1446 w 4690"/>
              <a:gd name="T23" fmla="*/ 1608 h 1862"/>
              <a:gd name="T24" fmla="*/ 1470 w 4690"/>
              <a:gd name="T25" fmla="*/ 1674 h 1862"/>
              <a:gd name="T26" fmla="*/ 1680 w 4690"/>
              <a:gd name="T27" fmla="*/ 1740 h 1862"/>
              <a:gd name="T28" fmla="*/ 1728 w 4690"/>
              <a:gd name="T29" fmla="*/ 1842 h 1862"/>
              <a:gd name="T30" fmla="*/ 1896 w 4690"/>
              <a:gd name="T31" fmla="*/ 1740 h 1862"/>
              <a:gd name="T32" fmla="*/ 1932 w 4690"/>
              <a:gd name="T33" fmla="*/ 1566 h 1862"/>
              <a:gd name="T34" fmla="*/ 2046 w 4690"/>
              <a:gd name="T35" fmla="*/ 1344 h 1862"/>
              <a:gd name="T36" fmla="*/ 2358 w 4690"/>
              <a:gd name="T37" fmla="*/ 1272 h 1862"/>
              <a:gd name="T38" fmla="*/ 2538 w 4690"/>
              <a:gd name="T39" fmla="*/ 1068 h 1862"/>
              <a:gd name="T40" fmla="*/ 2634 w 4690"/>
              <a:gd name="T41" fmla="*/ 1050 h 1862"/>
              <a:gd name="T42" fmla="*/ 2796 w 4690"/>
              <a:gd name="T43" fmla="*/ 852 h 1862"/>
              <a:gd name="T44" fmla="*/ 2964 w 4690"/>
              <a:gd name="T45" fmla="*/ 792 h 1862"/>
              <a:gd name="T46" fmla="*/ 3042 w 4690"/>
              <a:gd name="T47" fmla="*/ 792 h 1862"/>
              <a:gd name="T48" fmla="*/ 3186 w 4690"/>
              <a:gd name="T49" fmla="*/ 798 h 1862"/>
              <a:gd name="T50" fmla="*/ 3258 w 4690"/>
              <a:gd name="T51" fmla="*/ 888 h 1862"/>
              <a:gd name="T52" fmla="*/ 3438 w 4690"/>
              <a:gd name="T53" fmla="*/ 1044 h 1862"/>
              <a:gd name="T54" fmla="*/ 3624 w 4690"/>
              <a:gd name="T55" fmla="*/ 966 h 1862"/>
              <a:gd name="T56" fmla="*/ 3702 w 4690"/>
              <a:gd name="T57" fmla="*/ 858 h 1862"/>
              <a:gd name="T58" fmla="*/ 3870 w 4690"/>
              <a:gd name="T59" fmla="*/ 876 h 1862"/>
              <a:gd name="T60" fmla="*/ 4002 w 4690"/>
              <a:gd name="T61" fmla="*/ 984 h 1862"/>
              <a:gd name="T62" fmla="*/ 4110 w 4690"/>
              <a:gd name="T63" fmla="*/ 918 h 1862"/>
              <a:gd name="T64" fmla="*/ 4260 w 4690"/>
              <a:gd name="T65" fmla="*/ 690 h 1862"/>
              <a:gd name="T66" fmla="*/ 4374 w 4690"/>
              <a:gd name="T67" fmla="*/ 504 h 1862"/>
              <a:gd name="T68" fmla="*/ 4662 w 4690"/>
              <a:gd name="T69" fmla="*/ 438 h 186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690"/>
              <a:gd name="T106" fmla="*/ 0 h 1862"/>
              <a:gd name="T107" fmla="*/ 4690 w 4690"/>
              <a:gd name="T108" fmla="*/ 1862 h 1862"/>
            </a:gdLst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690" h="1862">
                <a:moveTo>
                  <a:pt x="0" y="34"/>
                </a:moveTo>
                <a:cubicBezTo>
                  <a:pt x="148" y="46"/>
                  <a:pt x="151" y="36"/>
                  <a:pt x="258" y="72"/>
                </a:cubicBezTo>
                <a:cubicBezTo>
                  <a:pt x="327" y="78"/>
                  <a:pt x="372" y="90"/>
                  <a:pt x="418" y="88"/>
                </a:cubicBezTo>
                <a:cubicBezTo>
                  <a:pt x="465" y="84"/>
                  <a:pt x="513" y="61"/>
                  <a:pt x="538" y="48"/>
                </a:cubicBezTo>
                <a:cubicBezTo>
                  <a:pt x="550" y="46"/>
                  <a:pt x="560" y="22"/>
                  <a:pt x="568" y="12"/>
                </a:cubicBezTo>
                <a:cubicBezTo>
                  <a:pt x="577" y="1"/>
                  <a:pt x="596" y="8"/>
                  <a:pt x="608" y="0"/>
                </a:cubicBezTo>
                <a:cubicBezTo>
                  <a:pt x="648" y="8"/>
                  <a:pt x="668" y="1"/>
                  <a:pt x="702" y="24"/>
                </a:cubicBezTo>
                <a:cubicBezTo>
                  <a:pt x="723" y="38"/>
                  <a:pt x="745" y="59"/>
                  <a:pt x="756" y="82"/>
                </a:cubicBezTo>
                <a:cubicBezTo>
                  <a:pt x="795" y="160"/>
                  <a:pt x="761" y="106"/>
                  <a:pt x="816" y="168"/>
                </a:cubicBezTo>
                <a:cubicBezTo>
                  <a:pt x="832" y="195"/>
                  <a:pt x="859" y="214"/>
                  <a:pt x="872" y="230"/>
                </a:cubicBezTo>
                <a:cubicBezTo>
                  <a:pt x="885" y="246"/>
                  <a:pt x="868" y="229"/>
                  <a:pt x="894" y="264"/>
                </a:cubicBezTo>
                <a:cubicBezTo>
                  <a:pt x="946" y="342"/>
                  <a:pt x="946" y="296"/>
                  <a:pt x="1030" y="442"/>
                </a:cubicBezTo>
                <a:cubicBezTo>
                  <a:pt x="1041" y="474"/>
                  <a:pt x="1054" y="464"/>
                  <a:pt x="1078" y="488"/>
                </a:cubicBezTo>
                <a:cubicBezTo>
                  <a:pt x="1086" y="512"/>
                  <a:pt x="1130" y="496"/>
                  <a:pt x="1162" y="578"/>
                </a:cubicBezTo>
                <a:cubicBezTo>
                  <a:pt x="1192" y="623"/>
                  <a:pt x="1190" y="654"/>
                  <a:pt x="1208" y="728"/>
                </a:cubicBezTo>
                <a:cubicBezTo>
                  <a:pt x="1216" y="768"/>
                  <a:pt x="1220" y="791"/>
                  <a:pt x="1226" y="818"/>
                </a:cubicBezTo>
                <a:cubicBezTo>
                  <a:pt x="1232" y="845"/>
                  <a:pt x="1239" y="852"/>
                  <a:pt x="1244" y="890"/>
                </a:cubicBezTo>
                <a:cubicBezTo>
                  <a:pt x="1251" y="945"/>
                  <a:pt x="1260" y="958"/>
                  <a:pt x="1258" y="1044"/>
                </a:cubicBezTo>
                <a:cubicBezTo>
                  <a:pt x="1268" y="1092"/>
                  <a:pt x="1252" y="1140"/>
                  <a:pt x="1274" y="1184"/>
                </a:cubicBezTo>
                <a:cubicBezTo>
                  <a:pt x="1282" y="1222"/>
                  <a:pt x="1241" y="1257"/>
                  <a:pt x="1246" y="1292"/>
                </a:cubicBezTo>
                <a:cubicBezTo>
                  <a:pt x="1251" y="1327"/>
                  <a:pt x="1290" y="1342"/>
                  <a:pt x="1302" y="1396"/>
                </a:cubicBezTo>
                <a:cubicBezTo>
                  <a:pt x="1317" y="1418"/>
                  <a:pt x="1296" y="1600"/>
                  <a:pt x="1320" y="1614"/>
                </a:cubicBezTo>
                <a:cubicBezTo>
                  <a:pt x="1342" y="1626"/>
                  <a:pt x="1326" y="1702"/>
                  <a:pt x="1350" y="1710"/>
                </a:cubicBezTo>
                <a:cubicBezTo>
                  <a:pt x="1368" y="1734"/>
                  <a:pt x="1423" y="1591"/>
                  <a:pt x="1446" y="1608"/>
                </a:cubicBezTo>
                <a:cubicBezTo>
                  <a:pt x="1468" y="1575"/>
                  <a:pt x="1478" y="1501"/>
                  <a:pt x="1482" y="1512"/>
                </a:cubicBezTo>
                <a:cubicBezTo>
                  <a:pt x="1496" y="1517"/>
                  <a:pt x="1449" y="1629"/>
                  <a:pt x="1470" y="1674"/>
                </a:cubicBezTo>
                <a:cubicBezTo>
                  <a:pt x="1467" y="1727"/>
                  <a:pt x="1429" y="1819"/>
                  <a:pt x="1464" y="1830"/>
                </a:cubicBezTo>
                <a:cubicBezTo>
                  <a:pt x="1495" y="1829"/>
                  <a:pt x="1643" y="1737"/>
                  <a:pt x="1680" y="1740"/>
                </a:cubicBezTo>
                <a:cubicBezTo>
                  <a:pt x="1717" y="1743"/>
                  <a:pt x="1678" y="1831"/>
                  <a:pt x="1686" y="1848"/>
                </a:cubicBezTo>
                <a:cubicBezTo>
                  <a:pt x="1693" y="1862"/>
                  <a:pt x="1714" y="1851"/>
                  <a:pt x="1728" y="1842"/>
                </a:cubicBezTo>
                <a:cubicBezTo>
                  <a:pt x="1742" y="1833"/>
                  <a:pt x="1742" y="1811"/>
                  <a:pt x="1770" y="1794"/>
                </a:cubicBezTo>
                <a:cubicBezTo>
                  <a:pt x="1823" y="1832"/>
                  <a:pt x="1852" y="1757"/>
                  <a:pt x="1896" y="1740"/>
                </a:cubicBezTo>
                <a:cubicBezTo>
                  <a:pt x="1933" y="1685"/>
                  <a:pt x="1848" y="1638"/>
                  <a:pt x="1878" y="1578"/>
                </a:cubicBezTo>
                <a:cubicBezTo>
                  <a:pt x="1878" y="1535"/>
                  <a:pt x="1906" y="1597"/>
                  <a:pt x="1932" y="1566"/>
                </a:cubicBezTo>
                <a:cubicBezTo>
                  <a:pt x="1958" y="1535"/>
                  <a:pt x="2015" y="1429"/>
                  <a:pt x="2034" y="1392"/>
                </a:cubicBezTo>
                <a:cubicBezTo>
                  <a:pt x="2040" y="1377"/>
                  <a:pt x="2033" y="1354"/>
                  <a:pt x="2046" y="1344"/>
                </a:cubicBezTo>
                <a:cubicBezTo>
                  <a:pt x="2073" y="1323"/>
                  <a:pt x="2109" y="1316"/>
                  <a:pt x="2142" y="1308"/>
                </a:cubicBezTo>
                <a:cubicBezTo>
                  <a:pt x="2213" y="1290"/>
                  <a:pt x="2286" y="1283"/>
                  <a:pt x="2358" y="1272"/>
                </a:cubicBezTo>
                <a:cubicBezTo>
                  <a:pt x="2403" y="1260"/>
                  <a:pt x="2370" y="1264"/>
                  <a:pt x="2400" y="1230"/>
                </a:cubicBezTo>
                <a:cubicBezTo>
                  <a:pt x="2430" y="1196"/>
                  <a:pt x="2507" y="1092"/>
                  <a:pt x="2538" y="1068"/>
                </a:cubicBezTo>
                <a:cubicBezTo>
                  <a:pt x="2569" y="1038"/>
                  <a:pt x="2570" y="1089"/>
                  <a:pt x="2586" y="1086"/>
                </a:cubicBezTo>
                <a:cubicBezTo>
                  <a:pt x="2602" y="1083"/>
                  <a:pt x="2615" y="1073"/>
                  <a:pt x="2634" y="1050"/>
                </a:cubicBezTo>
                <a:cubicBezTo>
                  <a:pt x="2653" y="1027"/>
                  <a:pt x="2673" y="981"/>
                  <a:pt x="2700" y="948"/>
                </a:cubicBezTo>
                <a:cubicBezTo>
                  <a:pt x="2726" y="921"/>
                  <a:pt x="2774" y="872"/>
                  <a:pt x="2796" y="852"/>
                </a:cubicBezTo>
                <a:cubicBezTo>
                  <a:pt x="2818" y="832"/>
                  <a:pt x="2804" y="838"/>
                  <a:pt x="2832" y="828"/>
                </a:cubicBezTo>
                <a:cubicBezTo>
                  <a:pt x="2863" y="824"/>
                  <a:pt x="2937" y="799"/>
                  <a:pt x="2964" y="792"/>
                </a:cubicBezTo>
                <a:cubicBezTo>
                  <a:pt x="2991" y="785"/>
                  <a:pt x="2981" y="786"/>
                  <a:pt x="2994" y="786"/>
                </a:cubicBezTo>
                <a:cubicBezTo>
                  <a:pt x="3026" y="770"/>
                  <a:pt x="3026" y="794"/>
                  <a:pt x="3042" y="792"/>
                </a:cubicBezTo>
                <a:cubicBezTo>
                  <a:pt x="3058" y="790"/>
                  <a:pt x="3066" y="773"/>
                  <a:pt x="3090" y="774"/>
                </a:cubicBezTo>
                <a:cubicBezTo>
                  <a:pt x="3110" y="779"/>
                  <a:pt x="3180" y="789"/>
                  <a:pt x="3186" y="798"/>
                </a:cubicBezTo>
                <a:cubicBezTo>
                  <a:pt x="3212" y="805"/>
                  <a:pt x="3212" y="855"/>
                  <a:pt x="3228" y="864"/>
                </a:cubicBezTo>
                <a:cubicBezTo>
                  <a:pt x="3240" y="879"/>
                  <a:pt x="3242" y="879"/>
                  <a:pt x="3258" y="888"/>
                </a:cubicBezTo>
                <a:cubicBezTo>
                  <a:pt x="3270" y="938"/>
                  <a:pt x="3270" y="886"/>
                  <a:pt x="3324" y="918"/>
                </a:cubicBezTo>
                <a:cubicBezTo>
                  <a:pt x="3384" y="930"/>
                  <a:pt x="3397" y="1039"/>
                  <a:pt x="3438" y="1044"/>
                </a:cubicBezTo>
                <a:cubicBezTo>
                  <a:pt x="3487" y="1067"/>
                  <a:pt x="3544" y="1040"/>
                  <a:pt x="3582" y="1026"/>
                </a:cubicBezTo>
                <a:cubicBezTo>
                  <a:pt x="3613" y="1013"/>
                  <a:pt x="3613" y="988"/>
                  <a:pt x="3624" y="966"/>
                </a:cubicBezTo>
                <a:cubicBezTo>
                  <a:pt x="3640" y="947"/>
                  <a:pt x="3635" y="912"/>
                  <a:pt x="3648" y="894"/>
                </a:cubicBezTo>
                <a:cubicBezTo>
                  <a:pt x="3661" y="876"/>
                  <a:pt x="3681" y="869"/>
                  <a:pt x="3702" y="858"/>
                </a:cubicBezTo>
                <a:cubicBezTo>
                  <a:pt x="3723" y="847"/>
                  <a:pt x="3746" y="825"/>
                  <a:pt x="3774" y="828"/>
                </a:cubicBezTo>
                <a:cubicBezTo>
                  <a:pt x="3802" y="831"/>
                  <a:pt x="3846" y="857"/>
                  <a:pt x="3870" y="876"/>
                </a:cubicBezTo>
                <a:cubicBezTo>
                  <a:pt x="3912" y="839"/>
                  <a:pt x="3872" y="973"/>
                  <a:pt x="3918" y="942"/>
                </a:cubicBezTo>
                <a:cubicBezTo>
                  <a:pt x="3940" y="954"/>
                  <a:pt x="3978" y="983"/>
                  <a:pt x="4002" y="984"/>
                </a:cubicBezTo>
                <a:cubicBezTo>
                  <a:pt x="4026" y="985"/>
                  <a:pt x="4044" y="959"/>
                  <a:pt x="4062" y="948"/>
                </a:cubicBezTo>
                <a:cubicBezTo>
                  <a:pt x="4093" y="973"/>
                  <a:pt x="4110" y="918"/>
                  <a:pt x="4110" y="918"/>
                </a:cubicBezTo>
                <a:cubicBezTo>
                  <a:pt x="4150" y="838"/>
                  <a:pt x="4164" y="816"/>
                  <a:pt x="4218" y="756"/>
                </a:cubicBezTo>
                <a:cubicBezTo>
                  <a:pt x="4243" y="716"/>
                  <a:pt x="4246" y="712"/>
                  <a:pt x="4260" y="690"/>
                </a:cubicBezTo>
                <a:cubicBezTo>
                  <a:pt x="4274" y="668"/>
                  <a:pt x="4283" y="655"/>
                  <a:pt x="4302" y="624"/>
                </a:cubicBezTo>
                <a:cubicBezTo>
                  <a:pt x="4328" y="547"/>
                  <a:pt x="4311" y="546"/>
                  <a:pt x="4374" y="504"/>
                </a:cubicBezTo>
                <a:cubicBezTo>
                  <a:pt x="4432" y="418"/>
                  <a:pt x="4380" y="390"/>
                  <a:pt x="4476" y="378"/>
                </a:cubicBezTo>
                <a:cubicBezTo>
                  <a:pt x="4690" y="394"/>
                  <a:pt x="4623" y="426"/>
                  <a:pt x="4662" y="438"/>
                </a:cubicBezTo>
              </a:path>
            </a:pathLst>
          </a:custGeom>
          <a:noFill/>
          <a:ln w="5715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685800" y="2362200"/>
            <a:ext cx="33020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</a:rPr>
              <a:t>青    藏   高    原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 rot="-953473">
            <a:off x="2743200" y="4572000"/>
            <a:ext cx="2714625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ctr"/>
            <a:r>
              <a:rPr kumimoji="1" lang="zh-CN" altLang="en-US" sz="3200">
                <a:latin typeface="Times New Roman" pitchFamily="18" charset="0"/>
                <a:ea typeface="黑体" pitchFamily="49" charset="-122"/>
              </a:rPr>
              <a:t>云贵高原</a:t>
            </a: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3810000" y="3429000"/>
            <a:ext cx="1266825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四川盆地</a:t>
            </a:r>
            <a:endParaRPr kumimoji="1" lang="zh-CN" altLang="en-US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 rot="-1276421">
            <a:off x="5934075" y="2954338"/>
            <a:ext cx="28813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长 江 中 下 游 平 原</a:t>
            </a: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2590800" y="762000"/>
            <a:ext cx="4756150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kumimoji="1" lang="zh-CN" altLang="en-US" sz="40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隶书" pitchFamily="49" charset="-122"/>
              </a:rPr>
              <a:t>长江干流流经地形区</a:t>
            </a:r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6096000" y="5715000"/>
            <a:ext cx="914400" cy="914400"/>
          </a:xfrm>
          <a:prstGeom prst="ellipse">
            <a:avLst/>
          </a:prstGeom>
          <a:noFill/>
          <a:ln w="9525">
            <a:noFill/>
            <a:rou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31082" name="Text Box 10"/>
          <p:cNvSpPr txBox="1">
            <a:spLocks noChangeArrowheads="1"/>
          </p:cNvSpPr>
          <p:nvPr/>
        </p:nvSpPr>
        <p:spPr bwMode="auto">
          <a:xfrm>
            <a:off x="2212975" y="4076700"/>
            <a:ext cx="611188" cy="1489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>
            <a:spAutoFit/>
          </a:bodyPr>
          <a:lstStyle/>
          <a:p>
            <a:r>
              <a:rPr lang="zh-CN" altLang="en-US" sz="2800">
                <a:ea typeface="黑体" pitchFamily="49" charset="-122"/>
              </a:rPr>
              <a:t>横断山区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1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  <p:bldP spid="131076" grpId="1" build="p"/>
      <p:bldP spid="131077" grpId="2" build="p"/>
      <p:bldP spid="131078" grpId="3" build="p"/>
      <p:bldP spid="131079" grpId="4" build="p"/>
      <p:bldP spid="131082" grpId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0" y="2578100"/>
            <a:ext cx="9144000" cy="4279900"/>
            <a:chOff x="0" y="1344"/>
            <a:chExt cx="5760" cy="269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1344"/>
              <a:ext cx="5760" cy="2696"/>
              <a:chExt cx="5760" cy="2696"/>
            </a:xfrm>
          </p:grpSpPr>
          <p:pic>
            <p:nvPicPr>
              <p:cNvPr id="133124" name="Picture 4" descr="075"/>
              <p:cNvPicPr>
                <a:picLocks noChangeAspect="1" noChangeArrowheads="1"/>
              </p:cNvPicPr>
              <p:nvPr/>
            </p:nvPicPr>
            <p:blipFill>
              <a:blip r:embed="rId2"/>
              <a:stretch>
                <a:fillRect/>
              </a:stretch>
            </p:blipFill>
            <p:spPr bwMode="auto">
              <a:xfrm>
                <a:off x="0" y="0"/>
                <a:ext cx="5760" cy="2696"/>
              </a:xfrm>
              <a:prstGeom prst="rect">
                <a:avLst/>
              </a:prstGeom>
              <a:noFill/>
            </p:spPr>
          </p:pic>
          <p:sp>
            <p:nvSpPr>
              <p:cNvPr id="133125" name="Line 5"/>
              <p:cNvSpPr>
                <a:spLocks noChangeShapeType="1"/>
              </p:cNvSpPr>
              <p:nvPr/>
            </p:nvSpPr>
            <p:spPr bwMode="auto">
              <a:xfrm flipH="1">
                <a:off x="385" y="2024"/>
                <a:ext cx="5217" cy="45"/>
              </a:xfrm>
              <a:prstGeom prst="line">
                <a:avLst/>
              </a:prstGeom>
              <a:noFill/>
              <a:ln w="12700">
                <a:solidFill>
                  <a:srgbClr val="99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126" name="AutoShape 6"/>
              <p:cNvSpPr>
                <a:spLocks noChangeArrowheads="1"/>
              </p:cNvSpPr>
              <p:nvPr/>
            </p:nvSpPr>
            <p:spPr bwMode="auto">
              <a:xfrm>
                <a:off x="5511" y="210"/>
                <a:ext cx="91" cy="1814"/>
              </a:xfrm>
              <a:prstGeom prst="upDownArrow">
                <a:avLst>
                  <a:gd name="adj1" fmla="val 50000"/>
                  <a:gd name="adj2" fmla="val 398681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33127" name="Text Box 7"/>
              <p:cNvSpPr txBox="1">
                <a:spLocks noChangeArrowheads="1"/>
              </p:cNvSpPr>
              <p:nvPr/>
            </p:nvSpPr>
            <p:spPr bwMode="auto">
              <a:xfrm>
                <a:off x="4377" y="799"/>
                <a:ext cx="1270" cy="4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4000" b="1">
                    <a:solidFill>
                      <a:srgbClr val="660033"/>
                    </a:solidFill>
                    <a:latin typeface="Tahoma" pitchFamily="34" charset="0"/>
                  </a:rPr>
                  <a:t>6600</a:t>
                </a:r>
                <a:r>
                  <a:rPr lang="zh-CN" altLang="en-US" sz="4000" b="1">
                    <a:solidFill>
                      <a:srgbClr val="660033"/>
                    </a:solidFill>
                    <a:latin typeface="Tahoma" pitchFamily="34" charset="0"/>
                  </a:rPr>
                  <a:t>米</a:t>
                </a:r>
              </a:p>
            </p:txBody>
          </p:sp>
          <p:sp>
            <p:nvSpPr>
              <p:cNvPr id="133128" name="AutoShape 8"/>
              <p:cNvSpPr>
                <a:spLocks noChangeArrowheads="1"/>
              </p:cNvSpPr>
              <p:nvPr/>
            </p:nvSpPr>
            <p:spPr bwMode="auto">
              <a:xfrm>
                <a:off x="3288" y="255"/>
                <a:ext cx="91" cy="1678"/>
              </a:xfrm>
              <a:prstGeom prst="upDownArrow">
                <a:avLst>
                  <a:gd name="adj1" fmla="val 50000"/>
                  <a:gd name="adj2" fmla="val 368791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133129" name="Text Box 9"/>
              <p:cNvSpPr txBox="1">
                <a:spLocks noChangeArrowheads="1"/>
              </p:cNvSpPr>
              <p:nvPr/>
            </p:nvSpPr>
            <p:spPr bwMode="auto">
              <a:xfrm>
                <a:off x="2109" y="709"/>
                <a:ext cx="1270" cy="4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4000" b="1">
                    <a:solidFill>
                      <a:srgbClr val="FF0000"/>
                    </a:solidFill>
                    <a:latin typeface="Tahoma" pitchFamily="34" charset="0"/>
                  </a:rPr>
                  <a:t>6200</a:t>
                </a:r>
                <a:r>
                  <a:rPr lang="zh-CN" altLang="en-US" sz="4000" b="1">
                    <a:solidFill>
                      <a:srgbClr val="FF0000"/>
                    </a:solidFill>
                    <a:latin typeface="Tahoma" pitchFamily="34" charset="0"/>
                  </a:rPr>
                  <a:t>米</a:t>
                </a:r>
              </a:p>
            </p:txBody>
          </p:sp>
          <p:sp>
            <p:nvSpPr>
              <p:cNvPr id="133130" name="Text Box 10"/>
              <p:cNvSpPr txBox="1">
                <a:spLocks noChangeArrowheads="1"/>
              </p:cNvSpPr>
              <p:nvPr/>
            </p:nvSpPr>
            <p:spPr bwMode="auto">
              <a:xfrm>
                <a:off x="1383" y="1298"/>
                <a:ext cx="1593" cy="4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4000" b="1">
                    <a:solidFill>
                      <a:srgbClr val="FF0000"/>
                    </a:solidFill>
                    <a:latin typeface="Tahoma" pitchFamily="34" charset="0"/>
                  </a:rPr>
                  <a:t>3</a:t>
                </a:r>
                <a:r>
                  <a:rPr lang="zh-CN" altLang="en-US" sz="4000" b="1">
                    <a:solidFill>
                      <a:srgbClr val="FF0000"/>
                    </a:solidFill>
                    <a:latin typeface="Tahoma" pitchFamily="34" charset="0"/>
                  </a:rPr>
                  <a:t>５</a:t>
                </a:r>
                <a:r>
                  <a:rPr lang="en-US" altLang="zh-CN" sz="4000" b="1">
                    <a:solidFill>
                      <a:srgbClr val="FF0000"/>
                    </a:solidFill>
                    <a:latin typeface="Times New Roman" pitchFamily="18" charset="0"/>
                  </a:rPr>
                  <a:t>00</a:t>
                </a:r>
                <a:r>
                  <a:rPr lang="zh-CN" altLang="en-US" sz="3600" b="1">
                    <a:solidFill>
                      <a:srgbClr val="FF0000"/>
                    </a:solidFill>
                    <a:latin typeface="Tahoma" pitchFamily="34" charset="0"/>
                  </a:rPr>
                  <a:t>千米</a:t>
                </a:r>
              </a:p>
            </p:txBody>
          </p:sp>
        </p:grpSp>
        <p:sp>
          <p:nvSpPr>
            <p:cNvPr id="133131" name="Line 11"/>
            <p:cNvSpPr>
              <a:spLocks noChangeShapeType="1"/>
            </p:cNvSpPr>
            <p:nvPr/>
          </p:nvSpPr>
          <p:spPr bwMode="auto">
            <a:xfrm>
              <a:off x="384" y="1584"/>
              <a:ext cx="5171" cy="0"/>
            </a:xfrm>
            <a:prstGeom prst="line">
              <a:avLst/>
            </a:prstGeom>
            <a:noFill/>
            <a:ln w="38100">
              <a:solidFill>
                <a:srgbClr val="990000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132" name="AutoShape 12"/>
            <p:cNvSpPr/>
            <p:nvPr/>
          </p:nvSpPr>
          <p:spPr bwMode="auto">
            <a:xfrm rot="5400000">
              <a:off x="1723" y="1589"/>
              <a:ext cx="272" cy="2949"/>
            </a:xfrm>
            <a:prstGeom prst="leftBrace">
              <a:avLst>
                <a:gd name="adj1" fmla="val 90349"/>
                <a:gd name="adj2" fmla="val 50000"/>
              </a:avLst>
            </a:prstGeom>
            <a:noFill/>
            <a:ln w="57150">
              <a:solidFill>
                <a:srgbClr val="006666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3134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07504" y="0"/>
            <a:ext cx="9036496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400" b="1"/>
              <a:t>（一）水能丰富</a:t>
            </a:r>
          </a:p>
          <a:p>
            <a:pPr>
              <a:lnSpc>
                <a:spcPct val="90000"/>
              </a:lnSpc>
            </a:pPr>
            <a:r>
              <a:rPr lang="zh-CN" altLang="en-US" sz="2400" b="1" smtClean="0"/>
              <a:t>读</a:t>
            </a:r>
            <a:r>
              <a:rPr lang="en-US" altLang="zh-CN" sz="2400" b="1" smtClean="0"/>
              <a:t> </a:t>
            </a:r>
            <a:r>
              <a:rPr lang="zh-CN" altLang="en-US" sz="2400" b="1" smtClean="0"/>
              <a:t>“长江干流剖面图”</a:t>
            </a:r>
            <a:r>
              <a:rPr lang="zh-CN" altLang="en-US" sz="2400" b="1"/>
              <a:t>，说明</a:t>
            </a:r>
          </a:p>
          <a:p>
            <a:pPr>
              <a:lnSpc>
                <a:spcPct val="90000"/>
              </a:lnSpc>
            </a:pPr>
            <a:r>
              <a:rPr lang="en-US" altLang="zh-CN" sz="2400" b="1"/>
              <a:t>1</a:t>
            </a:r>
            <a:r>
              <a:rPr lang="zh-CN" altLang="en-US" sz="2400" b="1"/>
              <a:t>、长江的水能资源蕴藏在哪个河段？           </a:t>
            </a:r>
            <a:r>
              <a:rPr lang="en-US" altLang="zh-CN" sz="2400" b="1"/>
              <a:t>2</a:t>
            </a:r>
            <a:r>
              <a:rPr lang="zh-CN" altLang="en-US" sz="2400" b="1"/>
              <a:t>、为什么？</a:t>
            </a:r>
          </a:p>
          <a:p>
            <a:pPr>
              <a:lnSpc>
                <a:spcPct val="90000"/>
              </a:lnSpc>
            </a:pPr>
            <a:r>
              <a:rPr lang="en-US" altLang="zh-CN" sz="2400" b="1"/>
              <a:t>3</a:t>
            </a:r>
            <a:r>
              <a:rPr lang="zh-CN" altLang="en-US" sz="2400" b="1"/>
              <a:t>、总结：长江干流的水能资源主要集中在</a:t>
            </a:r>
            <a:r>
              <a:rPr lang="en-US" altLang="zh-CN" sz="2400" b="1"/>
              <a:t>___________</a:t>
            </a:r>
            <a:r>
              <a:rPr lang="zh-CN" altLang="en-US" sz="2400" b="1"/>
              <a:t>河段，其中长江水能资源最丰富的河段是</a:t>
            </a:r>
            <a:r>
              <a:rPr lang="en-US" altLang="zh-CN" sz="2400" b="1"/>
              <a:t>__________</a:t>
            </a:r>
            <a:r>
              <a:rPr lang="zh-CN" altLang="en-US" sz="2400" b="1"/>
              <a:t>。</a:t>
            </a:r>
          </a:p>
          <a:p>
            <a:pPr>
              <a:lnSpc>
                <a:spcPct val="90000"/>
              </a:lnSpc>
            </a:pPr>
            <a:r>
              <a:rPr lang="zh-CN" altLang="en-US" sz="2400" b="1"/>
              <a:t>长江三峡自西向东依次是：</a:t>
            </a:r>
            <a:r>
              <a:rPr lang="en-US" altLang="zh-CN" sz="2400" b="1"/>
              <a:t>_______________</a:t>
            </a:r>
            <a:r>
              <a:rPr lang="zh-CN" altLang="en-US" sz="2400" b="1"/>
              <a:t>主要从重庆奉节到湖北宜昌</a:t>
            </a:r>
            <a:r>
              <a:rPr lang="en-US" altLang="zh-CN" sz="2400" b="1"/>
              <a:t>.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5058" name="Picture 2" descr="cj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1981200"/>
            <a:ext cx="8077200" cy="34528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</p:spPr>
      </p:pic>
      <p:sp>
        <p:nvSpPr>
          <p:cNvPr id="45059" name="Freeform 3"/>
          <p:cNvSpPr/>
          <p:nvPr/>
        </p:nvSpPr>
        <p:spPr bwMode="auto">
          <a:xfrm>
            <a:off x="790575" y="2114550"/>
            <a:ext cx="7445375" cy="2955925"/>
          </a:xfrm>
          <a:custGeom>
            <a:gdLst>
              <a:gd name="T0" fmla="*/ 258 w 4690"/>
              <a:gd name="T1" fmla="*/ 72 h 1862"/>
              <a:gd name="T2" fmla="*/ 538 w 4690"/>
              <a:gd name="T3" fmla="*/ 48 h 1862"/>
              <a:gd name="T4" fmla="*/ 608 w 4690"/>
              <a:gd name="T5" fmla="*/ 0 h 1862"/>
              <a:gd name="T6" fmla="*/ 756 w 4690"/>
              <a:gd name="T7" fmla="*/ 82 h 1862"/>
              <a:gd name="T8" fmla="*/ 872 w 4690"/>
              <a:gd name="T9" fmla="*/ 230 h 1862"/>
              <a:gd name="T10" fmla="*/ 1030 w 4690"/>
              <a:gd name="T11" fmla="*/ 442 h 1862"/>
              <a:gd name="T12" fmla="*/ 1162 w 4690"/>
              <a:gd name="T13" fmla="*/ 578 h 1862"/>
              <a:gd name="T14" fmla="*/ 1226 w 4690"/>
              <a:gd name="T15" fmla="*/ 818 h 1862"/>
              <a:gd name="T16" fmla="*/ 1258 w 4690"/>
              <a:gd name="T17" fmla="*/ 1044 h 1862"/>
              <a:gd name="T18" fmla="*/ 1246 w 4690"/>
              <a:gd name="T19" fmla="*/ 1292 h 1862"/>
              <a:gd name="T20" fmla="*/ 1320 w 4690"/>
              <a:gd name="T21" fmla="*/ 1614 h 1862"/>
              <a:gd name="T22" fmla="*/ 1446 w 4690"/>
              <a:gd name="T23" fmla="*/ 1608 h 1862"/>
              <a:gd name="T24" fmla="*/ 1470 w 4690"/>
              <a:gd name="T25" fmla="*/ 1674 h 1862"/>
              <a:gd name="T26" fmla="*/ 1680 w 4690"/>
              <a:gd name="T27" fmla="*/ 1740 h 1862"/>
              <a:gd name="T28" fmla="*/ 1728 w 4690"/>
              <a:gd name="T29" fmla="*/ 1842 h 1862"/>
              <a:gd name="T30" fmla="*/ 1896 w 4690"/>
              <a:gd name="T31" fmla="*/ 1740 h 1862"/>
              <a:gd name="T32" fmla="*/ 1932 w 4690"/>
              <a:gd name="T33" fmla="*/ 1566 h 1862"/>
              <a:gd name="T34" fmla="*/ 2046 w 4690"/>
              <a:gd name="T35" fmla="*/ 1344 h 1862"/>
              <a:gd name="T36" fmla="*/ 2358 w 4690"/>
              <a:gd name="T37" fmla="*/ 1272 h 1862"/>
              <a:gd name="T38" fmla="*/ 2538 w 4690"/>
              <a:gd name="T39" fmla="*/ 1068 h 1862"/>
              <a:gd name="T40" fmla="*/ 2634 w 4690"/>
              <a:gd name="T41" fmla="*/ 1050 h 1862"/>
              <a:gd name="T42" fmla="*/ 2796 w 4690"/>
              <a:gd name="T43" fmla="*/ 852 h 1862"/>
              <a:gd name="T44" fmla="*/ 2964 w 4690"/>
              <a:gd name="T45" fmla="*/ 792 h 1862"/>
              <a:gd name="T46" fmla="*/ 3042 w 4690"/>
              <a:gd name="T47" fmla="*/ 792 h 1862"/>
              <a:gd name="T48" fmla="*/ 3186 w 4690"/>
              <a:gd name="T49" fmla="*/ 798 h 1862"/>
              <a:gd name="T50" fmla="*/ 3258 w 4690"/>
              <a:gd name="T51" fmla="*/ 888 h 1862"/>
              <a:gd name="T52" fmla="*/ 3438 w 4690"/>
              <a:gd name="T53" fmla="*/ 1044 h 1862"/>
              <a:gd name="T54" fmla="*/ 3624 w 4690"/>
              <a:gd name="T55" fmla="*/ 966 h 1862"/>
              <a:gd name="T56" fmla="*/ 3702 w 4690"/>
              <a:gd name="T57" fmla="*/ 858 h 1862"/>
              <a:gd name="T58" fmla="*/ 3870 w 4690"/>
              <a:gd name="T59" fmla="*/ 876 h 1862"/>
              <a:gd name="T60" fmla="*/ 4002 w 4690"/>
              <a:gd name="T61" fmla="*/ 984 h 1862"/>
              <a:gd name="T62" fmla="*/ 4110 w 4690"/>
              <a:gd name="T63" fmla="*/ 918 h 1862"/>
              <a:gd name="T64" fmla="*/ 4260 w 4690"/>
              <a:gd name="T65" fmla="*/ 690 h 1862"/>
              <a:gd name="T66" fmla="*/ 4374 w 4690"/>
              <a:gd name="T67" fmla="*/ 504 h 1862"/>
              <a:gd name="T68" fmla="*/ 4662 w 4690"/>
              <a:gd name="T69" fmla="*/ 438 h 186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690"/>
              <a:gd name="T106" fmla="*/ 0 h 1862"/>
              <a:gd name="T107" fmla="*/ 4690 w 4690"/>
              <a:gd name="T108" fmla="*/ 1862 h 1862"/>
            </a:gdLst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690" h="1862">
                <a:moveTo>
                  <a:pt x="0" y="34"/>
                </a:moveTo>
                <a:cubicBezTo>
                  <a:pt x="148" y="46"/>
                  <a:pt x="151" y="36"/>
                  <a:pt x="258" y="72"/>
                </a:cubicBezTo>
                <a:cubicBezTo>
                  <a:pt x="327" y="78"/>
                  <a:pt x="372" y="90"/>
                  <a:pt x="418" y="88"/>
                </a:cubicBezTo>
                <a:cubicBezTo>
                  <a:pt x="465" y="84"/>
                  <a:pt x="513" y="61"/>
                  <a:pt x="538" y="48"/>
                </a:cubicBezTo>
                <a:cubicBezTo>
                  <a:pt x="550" y="46"/>
                  <a:pt x="560" y="22"/>
                  <a:pt x="568" y="12"/>
                </a:cubicBezTo>
                <a:cubicBezTo>
                  <a:pt x="577" y="1"/>
                  <a:pt x="596" y="8"/>
                  <a:pt x="608" y="0"/>
                </a:cubicBezTo>
                <a:cubicBezTo>
                  <a:pt x="648" y="8"/>
                  <a:pt x="668" y="1"/>
                  <a:pt x="702" y="24"/>
                </a:cubicBezTo>
                <a:cubicBezTo>
                  <a:pt x="723" y="38"/>
                  <a:pt x="745" y="59"/>
                  <a:pt x="756" y="82"/>
                </a:cubicBezTo>
                <a:cubicBezTo>
                  <a:pt x="795" y="160"/>
                  <a:pt x="761" y="106"/>
                  <a:pt x="816" y="168"/>
                </a:cubicBezTo>
                <a:cubicBezTo>
                  <a:pt x="832" y="195"/>
                  <a:pt x="859" y="214"/>
                  <a:pt x="872" y="230"/>
                </a:cubicBezTo>
                <a:cubicBezTo>
                  <a:pt x="885" y="246"/>
                  <a:pt x="868" y="229"/>
                  <a:pt x="894" y="264"/>
                </a:cubicBezTo>
                <a:cubicBezTo>
                  <a:pt x="946" y="342"/>
                  <a:pt x="946" y="296"/>
                  <a:pt x="1030" y="442"/>
                </a:cubicBezTo>
                <a:cubicBezTo>
                  <a:pt x="1041" y="474"/>
                  <a:pt x="1054" y="464"/>
                  <a:pt x="1078" y="488"/>
                </a:cubicBezTo>
                <a:cubicBezTo>
                  <a:pt x="1086" y="512"/>
                  <a:pt x="1130" y="496"/>
                  <a:pt x="1162" y="578"/>
                </a:cubicBezTo>
                <a:cubicBezTo>
                  <a:pt x="1192" y="623"/>
                  <a:pt x="1190" y="654"/>
                  <a:pt x="1208" y="728"/>
                </a:cubicBezTo>
                <a:cubicBezTo>
                  <a:pt x="1216" y="768"/>
                  <a:pt x="1220" y="791"/>
                  <a:pt x="1226" y="818"/>
                </a:cubicBezTo>
                <a:cubicBezTo>
                  <a:pt x="1232" y="845"/>
                  <a:pt x="1239" y="852"/>
                  <a:pt x="1244" y="890"/>
                </a:cubicBezTo>
                <a:cubicBezTo>
                  <a:pt x="1251" y="945"/>
                  <a:pt x="1260" y="958"/>
                  <a:pt x="1258" y="1044"/>
                </a:cubicBezTo>
                <a:cubicBezTo>
                  <a:pt x="1268" y="1092"/>
                  <a:pt x="1252" y="1140"/>
                  <a:pt x="1274" y="1184"/>
                </a:cubicBezTo>
                <a:cubicBezTo>
                  <a:pt x="1282" y="1222"/>
                  <a:pt x="1241" y="1257"/>
                  <a:pt x="1246" y="1292"/>
                </a:cubicBezTo>
                <a:cubicBezTo>
                  <a:pt x="1251" y="1327"/>
                  <a:pt x="1290" y="1342"/>
                  <a:pt x="1302" y="1396"/>
                </a:cubicBezTo>
                <a:cubicBezTo>
                  <a:pt x="1317" y="1418"/>
                  <a:pt x="1296" y="1600"/>
                  <a:pt x="1320" y="1614"/>
                </a:cubicBezTo>
                <a:cubicBezTo>
                  <a:pt x="1342" y="1626"/>
                  <a:pt x="1326" y="1702"/>
                  <a:pt x="1350" y="1710"/>
                </a:cubicBezTo>
                <a:cubicBezTo>
                  <a:pt x="1368" y="1734"/>
                  <a:pt x="1423" y="1591"/>
                  <a:pt x="1446" y="1608"/>
                </a:cubicBezTo>
                <a:cubicBezTo>
                  <a:pt x="1468" y="1575"/>
                  <a:pt x="1478" y="1501"/>
                  <a:pt x="1482" y="1512"/>
                </a:cubicBezTo>
                <a:cubicBezTo>
                  <a:pt x="1496" y="1517"/>
                  <a:pt x="1449" y="1629"/>
                  <a:pt x="1470" y="1674"/>
                </a:cubicBezTo>
                <a:cubicBezTo>
                  <a:pt x="1467" y="1727"/>
                  <a:pt x="1429" y="1819"/>
                  <a:pt x="1464" y="1830"/>
                </a:cubicBezTo>
                <a:cubicBezTo>
                  <a:pt x="1495" y="1829"/>
                  <a:pt x="1643" y="1737"/>
                  <a:pt x="1680" y="1740"/>
                </a:cubicBezTo>
                <a:cubicBezTo>
                  <a:pt x="1717" y="1743"/>
                  <a:pt x="1678" y="1831"/>
                  <a:pt x="1686" y="1848"/>
                </a:cubicBezTo>
                <a:cubicBezTo>
                  <a:pt x="1693" y="1862"/>
                  <a:pt x="1714" y="1851"/>
                  <a:pt x="1728" y="1842"/>
                </a:cubicBezTo>
                <a:cubicBezTo>
                  <a:pt x="1742" y="1833"/>
                  <a:pt x="1742" y="1811"/>
                  <a:pt x="1770" y="1794"/>
                </a:cubicBezTo>
                <a:cubicBezTo>
                  <a:pt x="1823" y="1832"/>
                  <a:pt x="1852" y="1757"/>
                  <a:pt x="1896" y="1740"/>
                </a:cubicBezTo>
                <a:cubicBezTo>
                  <a:pt x="1933" y="1685"/>
                  <a:pt x="1848" y="1638"/>
                  <a:pt x="1878" y="1578"/>
                </a:cubicBezTo>
                <a:cubicBezTo>
                  <a:pt x="1878" y="1535"/>
                  <a:pt x="1906" y="1597"/>
                  <a:pt x="1932" y="1566"/>
                </a:cubicBezTo>
                <a:cubicBezTo>
                  <a:pt x="1958" y="1535"/>
                  <a:pt x="2015" y="1429"/>
                  <a:pt x="2034" y="1392"/>
                </a:cubicBezTo>
                <a:cubicBezTo>
                  <a:pt x="2040" y="1377"/>
                  <a:pt x="2033" y="1354"/>
                  <a:pt x="2046" y="1344"/>
                </a:cubicBezTo>
                <a:cubicBezTo>
                  <a:pt x="2073" y="1323"/>
                  <a:pt x="2109" y="1316"/>
                  <a:pt x="2142" y="1308"/>
                </a:cubicBezTo>
                <a:cubicBezTo>
                  <a:pt x="2213" y="1290"/>
                  <a:pt x="2286" y="1283"/>
                  <a:pt x="2358" y="1272"/>
                </a:cubicBezTo>
                <a:cubicBezTo>
                  <a:pt x="2403" y="1260"/>
                  <a:pt x="2370" y="1264"/>
                  <a:pt x="2400" y="1230"/>
                </a:cubicBezTo>
                <a:cubicBezTo>
                  <a:pt x="2430" y="1196"/>
                  <a:pt x="2507" y="1092"/>
                  <a:pt x="2538" y="1068"/>
                </a:cubicBezTo>
                <a:cubicBezTo>
                  <a:pt x="2569" y="1038"/>
                  <a:pt x="2570" y="1089"/>
                  <a:pt x="2586" y="1086"/>
                </a:cubicBezTo>
                <a:cubicBezTo>
                  <a:pt x="2602" y="1083"/>
                  <a:pt x="2615" y="1073"/>
                  <a:pt x="2634" y="1050"/>
                </a:cubicBezTo>
                <a:cubicBezTo>
                  <a:pt x="2653" y="1027"/>
                  <a:pt x="2673" y="981"/>
                  <a:pt x="2700" y="948"/>
                </a:cubicBezTo>
                <a:cubicBezTo>
                  <a:pt x="2726" y="921"/>
                  <a:pt x="2774" y="872"/>
                  <a:pt x="2796" y="852"/>
                </a:cubicBezTo>
                <a:cubicBezTo>
                  <a:pt x="2818" y="832"/>
                  <a:pt x="2804" y="838"/>
                  <a:pt x="2832" y="828"/>
                </a:cubicBezTo>
                <a:cubicBezTo>
                  <a:pt x="2863" y="824"/>
                  <a:pt x="2937" y="799"/>
                  <a:pt x="2964" y="792"/>
                </a:cubicBezTo>
                <a:cubicBezTo>
                  <a:pt x="2991" y="785"/>
                  <a:pt x="2981" y="786"/>
                  <a:pt x="2994" y="786"/>
                </a:cubicBezTo>
                <a:cubicBezTo>
                  <a:pt x="3026" y="770"/>
                  <a:pt x="3026" y="794"/>
                  <a:pt x="3042" y="792"/>
                </a:cubicBezTo>
                <a:cubicBezTo>
                  <a:pt x="3058" y="790"/>
                  <a:pt x="3066" y="773"/>
                  <a:pt x="3090" y="774"/>
                </a:cubicBezTo>
                <a:cubicBezTo>
                  <a:pt x="3110" y="779"/>
                  <a:pt x="3180" y="789"/>
                  <a:pt x="3186" y="798"/>
                </a:cubicBezTo>
                <a:cubicBezTo>
                  <a:pt x="3212" y="805"/>
                  <a:pt x="3212" y="855"/>
                  <a:pt x="3228" y="864"/>
                </a:cubicBezTo>
                <a:cubicBezTo>
                  <a:pt x="3240" y="879"/>
                  <a:pt x="3242" y="879"/>
                  <a:pt x="3258" y="888"/>
                </a:cubicBezTo>
                <a:cubicBezTo>
                  <a:pt x="3270" y="938"/>
                  <a:pt x="3270" y="886"/>
                  <a:pt x="3324" y="918"/>
                </a:cubicBezTo>
                <a:cubicBezTo>
                  <a:pt x="3384" y="930"/>
                  <a:pt x="3397" y="1039"/>
                  <a:pt x="3438" y="1044"/>
                </a:cubicBezTo>
                <a:cubicBezTo>
                  <a:pt x="3487" y="1067"/>
                  <a:pt x="3544" y="1040"/>
                  <a:pt x="3582" y="1026"/>
                </a:cubicBezTo>
                <a:cubicBezTo>
                  <a:pt x="3613" y="1013"/>
                  <a:pt x="3613" y="988"/>
                  <a:pt x="3624" y="966"/>
                </a:cubicBezTo>
                <a:cubicBezTo>
                  <a:pt x="3640" y="947"/>
                  <a:pt x="3635" y="912"/>
                  <a:pt x="3648" y="894"/>
                </a:cubicBezTo>
                <a:cubicBezTo>
                  <a:pt x="3661" y="876"/>
                  <a:pt x="3681" y="869"/>
                  <a:pt x="3702" y="858"/>
                </a:cubicBezTo>
                <a:cubicBezTo>
                  <a:pt x="3723" y="847"/>
                  <a:pt x="3746" y="825"/>
                  <a:pt x="3774" y="828"/>
                </a:cubicBezTo>
                <a:cubicBezTo>
                  <a:pt x="3802" y="831"/>
                  <a:pt x="3846" y="857"/>
                  <a:pt x="3870" y="876"/>
                </a:cubicBezTo>
                <a:cubicBezTo>
                  <a:pt x="3912" y="839"/>
                  <a:pt x="3872" y="973"/>
                  <a:pt x="3918" y="942"/>
                </a:cubicBezTo>
                <a:cubicBezTo>
                  <a:pt x="3940" y="954"/>
                  <a:pt x="3978" y="983"/>
                  <a:pt x="4002" y="984"/>
                </a:cubicBezTo>
                <a:cubicBezTo>
                  <a:pt x="4026" y="985"/>
                  <a:pt x="4044" y="959"/>
                  <a:pt x="4062" y="948"/>
                </a:cubicBezTo>
                <a:cubicBezTo>
                  <a:pt x="4093" y="973"/>
                  <a:pt x="4110" y="918"/>
                  <a:pt x="4110" y="918"/>
                </a:cubicBezTo>
                <a:cubicBezTo>
                  <a:pt x="4150" y="838"/>
                  <a:pt x="4164" y="816"/>
                  <a:pt x="4218" y="756"/>
                </a:cubicBezTo>
                <a:cubicBezTo>
                  <a:pt x="4243" y="716"/>
                  <a:pt x="4246" y="712"/>
                  <a:pt x="4260" y="690"/>
                </a:cubicBezTo>
                <a:cubicBezTo>
                  <a:pt x="4274" y="668"/>
                  <a:pt x="4283" y="655"/>
                  <a:pt x="4302" y="624"/>
                </a:cubicBezTo>
                <a:cubicBezTo>
                  <a:pt x="4328" y="547"/>
                  <a:pt x="4311" y="546"/>
                  <a:pt x="4374" y="504"/>
                </a:cubicBezTo>
                <a:cubicBezTo>
                  <a:pt x="4432" y="418"/>
                  <a:pt x="4380" y="390"/>
                  <a:pt x="4476" y="378"/>
                </a:cubicBezTo>
                <a:cubicBezTo>
                  <a:pt x="4690" y="394"/>
                  <a:pt x="4623" y="426"/>
                  <a:pt x="4662" y="438"/>
                </a:cubicBezTo>
              </a:path>
            </a:pathLst>
          </a:custGeom>
          <a:noFill/>
          <a:ln w="5715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3810000" y="3429000"/>
            <a:ext cx="1266825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 sz="20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四川盆地</a:t>
            </a:r>
            <a:endParaRPr kumimoji="1" lang="zh-CN" altLang="en-US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5061" name="Oval 5"/>
          <p:cNvSpPr>
            <a:spLocks noChangeArrowheads="1"/>
          </p:cNvSpPr>
          <p:nvPr/>
        </p:nvSpPr>
        <p:spPr bwMode="auto">
          <a:xfrm>
            <a:off x="6019800" y="3505200"/>
            <a:ext cx="762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5867400" y="3133725"/>
            <a:ext cx="8651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宜昌</a:t>
            </a:r>
          </a:p>
        </p:txBody>
      </p:sp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7124700" y="3581400"/>
            <a:ext cx="762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37224" name="Text Box 8"/>
          <p:cNvSpPr txBox="1">
            <a:spLocks noChangeArrowheads="1"/>
          </p:cNvSpPr>
          <p:nvPr/>
        </p:nvSpPr>
        <p:spPr bwMode="auto">
          <a:xfrm>
            <a:off x="6781800" y="3657600"/>
            <a:ext cx="8143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湖口</a:t>
            </a:r>
          </a:p>
        </p:txBody>
      </p:sp>
      <p:sp>
        <p:nvSpPr>
          <p:cNvPr id="137225" name="AutoShape 9"/>
          <p:cNvSpPr>
            <a:spLocks noChangeArrowheads="1"/>
          </p:cNvSpPr>
          <p:nvPr/>
        </p:nvSpPr>
        <p:spPr bwMode="auto">
          <a:xfrm>
            <a:off x="3924300" y="4116388"/>
            <a:ext cx="1295400" cy="495300"/>
          </a:xfrm>
          <a:prstGeom prst="wedgeRoundRectCallout">
            <a:avLst>
              <a:gd name="adj1" fmla="val 49019"/>
              <a:gd name="adj2" fmla="val -163931"/>
              <a:gd name="adj3" fmla="val 16667"/>
            </a:avLst>
          </a:prstGeom>
          <a:solidFill>
            <a:srgbClr val="C0C0C0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hlinkClick r:id="rId3" action="ppaction://hlinksldjump"/>
              </a:rPr>
              <a:t>瞿塘峡</a:t>
            </a:r>
            <a:endParaRPr kumimoji="1" lang="zh-CN" altLang="en-US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7226" name="AutoShape 10"/>
          <p:cNvSpPr>
            <a:spLocks noChangeArrowheads="1"/>
          </p:cNvSpPr>
          <p:nvPr/>
        </p:nvSpPr>
        <p:spPr bwMode="auto">
          <a:xfrm>
            <a:off x="5257800" y="4114800"/>
            <a:ext cx="914400" cy="498475"/>
          </a:xfrm>
          <a:prstGeom prst="wedgeRoundRectCallout">
            <a:avLst>
              <a:gd name="adj1" fmla="val -30727"/>
              <a:gd name="adj2" fmla="val -186306"/>
              <a:gd name="adj3" fmla="val 16667"/>
            </a:avLst>
          </a:prstGeom>
          <a:solidFill>
            <a:srgbClr val="C0C0C0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hlinkClick r:id="rId4" action="ppaction://hlinksldjump"/>
              </a:rPr>
              <a:t>巫峡</a:t>
            </a:r>
            <a:endParaRPr kumimoji="1" lang="zh-CN" altLang="en-US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7227" name="AutoShape 11"/>
          <p:cNvSpPr>
            <a:spLocks noChangeArrowheads="1"/>
          </p:cNvSpPr>
          <p:nvPr/>
        </p:nvSpPr>
        <p:spPr bwMode="auto">
          <a:xfrm>
            <a:off x="6172200" y="4094163"/>
            <a:ext cx="1295400" cy="498475"/>
          </a:xfrm>
          <a:prstGeom prst="wedgeRoundRectCallout">
            <a:avLst>
              <a:gd name="adj1" fmla="val -86398"/>
              <a:gd name="adj2" fmla="val -190394"/>
              <a:gd name="adj3" fmla="val 16667"/>
            </a:avLst>
          </a:prstGeom>
          <a:solidFill>
            <a:srgbClr val="C0C0C0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kumimoji="1" lang="zh-CN" altLang="en-US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hlinkClick r:id="rId5" action="ppaction://hlinksldjump"/>
              </a:rPr>
              <a:t>西陵峡</a:t>
            </a:r>
            <a:endParaRPr kumimoji="1" lang="zh-CN" altLang="en-US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 rot="964122">
            <a:off x="5486400" y="3048000"/>
            <a:ext cx="1588" cy="60960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37229" name="Text Box 13"/>
          <p:cNvSpPr txBox="1">
            <a:spLocks noChangeArrowheads="1"/>
          </p:cNvSpPr>
          <p:nvPr/>
        </p:nvSpPr>
        <p:spPr bwMode="auto">
          <a:xfrm rot="981248">
            <a:off x="5410200" y="3124200"/>
            <a:ext cx="488950" cy="6016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eaVert" anchor="ctr">
            <a:spAutoFit/>
          </a:bodyPr>
          <a:lstStyle/>
          <a:p>
            <a:pPr algn="ctr">
              <a:defRPr/>
            </a:pPr>
            <a:r>
              <a:rPr kumimoji="1" lang="zh-CN" alt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</a:rPr>
              <a:t>巫山</a:t>
            </a:r>
            <a:endParaRPr kumimoji="1" lang="zh-CN" altLang="en-US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7230" name="Rectangle 1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514600" y="990600"/>
            <a:ext cx="48768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zh-CN" altLang="en-US" sz="4000" i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隶书" pitchFamily="49" charset="-122"/>
              </a:rPr>
              <a:t>长江三峡位置示意图</a:t>
            </a:r>
            <a:endParaRPr lang="zh-CN" altLang="en-US" smtClean="0">
              <a:solidFill>
                <a:schemeClr val="tx1"/>
              </a:solidFill>
            </a:endParaRPr>
          </a:p>
        </p:txBody>
      </p:sp>
      <p:sp>
        <p:nvSpPr>
          <p:cNvPr id="45071" name="AutoShape 15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 flipH="1">
            <a:off x="8172450" y="5949950"/>
            <a:ext cx="647700" cy="576263"/>
          </a:xfrm>
          <a:prstGeom prst="actionButtonBackPrevious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5" grpId="0"/>
      <p:bldP spid="137226" grpId="1"/>
      <p:bldP spid="137227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0" y="1371600"/>
            <a:ext cx="8964613" cy="15696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流经我国地势第一、二阶梯交界处，河流落差大，水流急；</a:t>
            </a:r>
          </a:p>
          <a:p>
            <a:r>
              <a:rPr lang="zh-CN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上游流域</a:t>
            </a:r>
            <a:r>
              <a:rPr lang="zh-CN" altLang="en-US" sz="3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面积较大</a:t>
            </a:r>
            <a:r>
              <a:rPr lang="zh-CN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，河流径流量较大。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228600" y="3886200"/>
            <a:ext cx="8569325" cy="1373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流经我国地势第二、三阶梯交界处，河流落差大，水流急；</a:t>
            </a:r>
          </a:p>
          <a:p>
            <a:r>
              <a:rPr lang="zh-CN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河流径流量大。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0" y="533400"/>
            <a:ext cx="932815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3600" b="1">
                <a:ea typeface="黑体" pitchFamily="49" charset="-122"/>
              </a:rPr>
              <a:t>如何分析横断山区和长江三峡水能丰富的原因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  <p:bldP spid="13107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467544" y="908720"/>
            <a:ext cx="84249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mtClean="0"/>
              <a:t>1.</a:t>
            </a:r>
            <a:r>
              <a:rPr lang="zh-CN" altLang="en-US" sz="3200" b="1" smtClean="0"/>
              <a:t>内流区和外流区的分界线</a:t>
            </a:r>
            <a:endParaRPr lang="en-US" altLang="zh-CN" sz="3200" b="1" smtClean="0"/>
          </a:p>
          <a:p>
            <a:r>
              <a:rPr lang="en-US" altLang="zh-CN" sz="3200" b="1" smtClean="0"/>
              <a:t>2.</a:t>
            </a:r>
            <a:r>
              <a:rPr lang="zh-CN" altLang="en-US" sz="3200" b="1" smtClean="0"/>
              <a:t>内外流区水文特征</a:t>
            </a:r>
            <a:r>
              <a:rPr lang="en-US" altLang="zh-CN" sz="3200" b="1" smtClean="0"/>
              <a:t>---</a:t>
            </a:r>
            <a:r>
              <a:rPr lang="zh-CN" altLang="en-US" sz="3200" b="1" smtClean="0"/>
              <a:t>讲义</a:t>
            </a:r>
            <a:r>
              <a:rPr lang="en-US" altLang="zh-CN" sz="3200" b="1" smtClean="0"/>
              <a:t>85</a:t>
            </a:r>
            <a:r>
              <a:rPr lang="zh-CN" altLang="en-US" sz="3200" b="1" smtClean="0"/>
              <a:t>页</a:t>
            </a:r>
            <a:endParaRPr lang="en-US" altLang="zh-CN" sz="3200" b="1" smtClean="0"/>
          </a:p>
          <a:p>
            <a:r>
              <a:rPr lang="en-US" altLang="zh-CN" sz="3200" b="1" smtClean="0"/>
              <a:t>3.</a:t>
            </a:r>
            <a:r>
              <a:rPr lang="zh-CN" altLang="en-US" sz="3200" b="1" smtClean="0"/>
              <a:t>长江水能开发重点在三峡附近，而不是水能更丰富的金沙江，原因是？</a:t>
            </a:r>
            <a:r>
              <a:rPr lang="en-US" altLang="zh-CN" sz="3200" b="1" smtClean="0"/>
              <a:t>---</a:t>
            </a:r>
            <a:r>
              <a:rPr lang="zh-CN" altLang="en-US" sz="3200" b="1" smtClean="0"/>
              <a:t>讲义</a:t>
            </a:r>
            <a:r>
              <a:rPr lang="en-US" altLang="zh-CN" sz="3200" b="1" smtClean="0"/>
              <a:t>85</a:t>
            </a:r>
            <a:r>
              <a:rPr lang="zh-CN" altLang="en-US" sz="3200" b="1" smtClean="0"/>
              <a:t>页思考</a:t>
            </a:r>
            <a:r>
              <a:rPr lang="en-US" altLang="zh-CN" sz="3200" b="1" smtClean="0"/>
              <a:t>3</a:t>
            </a:r>
            <a:endParaRPr lang="zh-CN" altLang="en-US" sz="3200" b="1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2098" name="Picture 2" descr="长江处理图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0825" y="-171450"/>
            <a:ext cx="8458200" cy="464026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250825" y="4292600"/>
            <a:ext cx="8610600" cy="1066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思维拓展：</a:t>
            </a:r>
            <a:r>
              <a:rPr kumimoji="1" lang="zh-CN" altLang="en-US" sz="3200" b="1"/>
              <a:t>宜宾以上河段水能最丰富，为什么大型水电站却较少？</a:t>
            </a:r>
          </a:p>
        </p:txBody>
      </p:sp>
      <p:sp>
        <p:nvSpPr>
          <p:cNvPr id="132100" name="Oval 4"/>
          <p:cNvSpPr>
            <a:spLocks noChangeArrowheads="1"/>
          </p:cNvSpPr>
          <p:nvPr/>
        </p:nvSpPr>
        <p:spPr bwMode="auto">
          <a:xfrm>
            <a:off x="2700338" y="3284538"/>
            <a:ext cx="609600" cy="381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2101" name="Oval 5"/>
          <p:cNvSpPr>
            <a:spLocks noChangeArrowheads="1"/>
          </p:cNvSpPr>
          <p:nvPr/>
        </p:nvSpPr>
        <p:spPr bwMode="auto">
          <a:xfrm>
            <a:off x="3132138" y="2565400"/>
            <a:ext cx="609600" cy="381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250825" y="5440363"/>
            <a:ext cx="8748713" cy="13731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39675" anchor="ctr">
            <a:spAutoFit/>
          </a:bodyPr>
          <a:lstStyle/>
          <a:p>
            <a:r>
              <a:rPr lang="zh-CN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水电站的建设，不仅与水能资源蕴藏量的大小有关，还与</a:t>
            </a:r>
            <a:r>
              <a:rPr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地质构造、工程复杂程度、投资大小、与市场距离远近、对生态环境的影响</a:t>
            </a:r>
            <a:r>
              <a:rPr lang="zh-CN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等因素有关。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8229600" cy="1066800"/>
          </a:xfrm>
        </p:spPr>
        <p:txBody>
          <a:bodyPr>
            <a:spAutoFit/>
          </a:bodyPr>
          <a:lstStyle/>
          <a:p>
            <a:pPr marL="0" indent="0" algn="just">
              <a:buFontTx/>
              <a:buNone/>
            </a:pPr>
            <a:r>
              <a:rPr lang="zh-CN" altLang="en-US">
                <a:solidFill>
                  <a:srgbClr val="000000"/>
                </a:solidFill>
              </a:rPr>
              <a:t>典例</a:t>
            </a:r>
            <a:r>
              <a:rPr lang="en-US" altLang="zh-CN">
                <a:solidFill>
                  <a:srgbClr val="000000"/>
                </a:solidFill>
              </a:rPr>
              <a:t>3</a:t>
            </a:r>
            <a:r>
              <a:rPr lang="zh-CN" altLang="en-US">
                <a:solidFill>
                  <a:srgbClr val="000000"/>
                </a:solidFill>
              </a:rPr>
              <a:t>　</a:t>
            </a:r>
            <a:r>
              <a:rPr lang="en-US" altLang="zh-CN">
                <a:solidFill>
                  <a:srgbClr val="000000"/>
                </a:solidFill>
              </a:rPr>
              <a:t>(2010</a:t>
            </a:r>
            <a:r>
              <a:rPr lang="en-US" altLang="zh-CN">
                <a:solidFill>
                  <a:srgbClr val="000000"/>
                </a:solidFill>
                <a:latin typeface="Courier New" pitchFamily="49" charset="0"/>
              </a:rPr>
              <a:t>·</a:t>
            </a:r>
            <a:r>
              <a:rPr lang="zh-CN" altLang="en-US">
                <a:solidFill>
                  <a:srgbClr val="000000"/>
                </a:solidFill>
              </a:rPr>
              <a:t>南昌</a:t>
            </a:r>
            <a:r>
              <a:rPr lang="en-US" altLang="zh-CN">
                <a:solidFill>
                  <a:srgbClr val="000000"/>
                </a:solidFill>
              </a:rPr>
              <a:t>)</a:t>
            </a:r>
            <a:r>
              <a:rPr lang="zh-CN" altLang="en-US">
                <a:solidFill>
                  <a:srgbClr val="000000"/>
                </a:solidFill>
              </a:rPr>
              <a:t>读下图，</a:t>
            </a:r>
            <a:r>
              <a:rPr lang="zh-CN" altLang="en-US">
                <a:solidFill>
                  <a:srgbClr val="000000"/>
                </a:solidFill>
                <a:cs typeface="Times New Roman" pitchFamily="18" charset="0"/>
              </a:rPr>
              <a:t>完成下面两题。</a:t>
            </a:r>
          </a:p>
        </p:txBody>
      </p:sp>
      <p:pic>
        <p:nvPicPr>
          <p:cNvPr id="23555" name="Picture 3" descr="3DLD99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-228600"/>
            <a:ext cx="8207375" cy="36449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0" y="3068638"/>
            <a:ext cx="8785225" cy="3306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(1)a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水电站的发电量大于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，由此可知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a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处比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处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A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．流量大、落差大　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．流量大、落差小</a:t>
            </a:r>
          </a:p>
          <a:p>
            <a:pPr algn="just">
              <a:spcBef>
                <a:spcPct val="20000"/>
              </a:spcBef>
            </a:pP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．流量小、落差小  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．流量小、落差大</a:t>
            </a:r>
          </a:p>
          <a:p>
            <a:pPr algn="just">
              <a:spcBef>
                <a:spcPct val="20000"/>
              </a:spcBef>
            </a:pP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(2)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各水电站位于二、三级阶梯分界线附近的是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A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．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a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　　　		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．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a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　　　</a:t>
            </a:r>
          </a:p>
          <a:p>
            <a:pPr algn="just">
              <a:spcBef>
                <a:spcPct val="20000"/>
              </a:spcBef>
            </a:pP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．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　　　		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D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．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a</a:t>
            </a:r>
            <a:r>
              <a:rPr lang="zh-CN" altLang="en-US" sz="3200" b="1">
                <a:solidFill>
                  <a:srgbClr val="000000"/>
                </a:solidFill>
                <a:cs typeface="Times New Roman" pitchFamily="18" charset="0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/>
          <p:cNvSpPr txBox="1"/>
          <p:nvPr/>
        </p:nvSpPr>
        <p:spPr>
          <a:xfrm>
            <a:off x="323528" y="511647"/>
            <a:ext cx="8496944" cy="6346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200" b="1" smtClean="0"/>
              <a:t>（二）黄金水道</a:t>
            </a:r>
          </a:p>
          <a:p>
            <a:pPr>
              <a:lnSpc>
                <a:spcPct val="90000"/>
              </a:lnSpc>
            </a:pPr>
            <a:r>
              <a:rPr lang="en-US" altLang="zh-CN" sz="3200" b="1" smtClean="0"/>
              <a:t>1</a:t>
            </a:r>
            <a:r>
              <a:rPr lang="zh-CN" altLang="en-US" sz="3200" b="1" smtClean="0"/>
              <a:t>、</a:t>
            </a:r>
            <a:r>
              <a:rPr lang="en-US" altLang="zh-CN" sz="3200" b="1" smtClean="0"/>
              <a:t>__________</a:t>
            </a:r>
            <a:r>
              <a:rPr lang="zh-CN" altLang="en-US" sz="3200" b="1" smtClean="0"/>
              <a:t>是我国内河航运最发达的河流。长江干支流通航里程占全国内河通航里程的</a:t>
            </a:r>
            <a:r>
              <a:rPr lang="en-US" altLang="zh-CN" sz="3200" b="1" smtClean="0"/>
              <a:t>_____</a:t>
            </a:r>
            <a:r>
              <a:rPr lang="zh-CN" altLang="en-US" sz="3200" b="1" smtClean="0"/>
              <a:t>，被誉为“</a:t>
            </a:r>
            <a:r>
              <a:rPr lang="en-US" altLang="zh-CN" sz="3200" b="1" smtClean="0"/>
              <a:t>___________”</a:t>
            </a:r>
            <a:r>
              <a:rPr lang="zh-CN" altLang="en-US" sz="3200" b="1" smtClean="0"/>
              <a:t>；干流横贯东西，终年不冻，</a:t>
            </a:r>
            <a:r>
              <a:rPr lang="en-US" altLang="zh-CN" sz="3200" b="1" smtClean="0"/>
              <a:t>_____</a:t>
            </a:r>
            <a:r>
              <a:rPr lang="zh-CN" altLang="en-US" sz="3200" b="1" smtClean="0"/>
              <a:t>以下四季通航。</a:t>
            </a:r>
          </a:p>
          <a:p>
            <a:pPr>
              <a:lnSpc>
                <a:spcPct val="90000"/>
              </a:lnSpc>
            </a:pPr>
            <a:r>
              <a:rPr lang="en-US" altLang="zh-CN" sz="3200" b="1" smtClean="0"/>
              <a:t>2</a:t>
            </a:r>
            <a:r>
              <a:rPr lang="zh-CN" altLang="en-US" sz="3200" b="1" smtClean="0"/>
              <a:t>、</a:t>
            </a:r>
            <a:r>
              <a:rPr lang="en-US" altLang="zh-CN" sz="3200" b="1" smtClean="0"/>
              <a:t>____</a:t>
            </a:r>
            <a:r>
              <a:rPr lang="zh-CN" altLang="en-US" sz="3200" b="1" smtClean="0"/>
              <a:t>的竣工大大改善了水运条件。</a:t>
            </a:r>
          </a:p>
          <a:p>
            <a:pPr>
              <a:lnSpc>
                <a:spcPct val="90000"/>
              </a:lnSpc>
            </a:pPr>
            <a:r>
              <a:rPr lang="zh-CN" altLang="en-US" sz="3200" b="1" smtClean="0"/>
              <a:t>便利的水运将大大拉大</a:t>
            </a:r>
            <a:r>
              <a:rPr lang="en-US" altLang="zh-CN" sz="3200" b="1" smtClean="0"/>
              <a:t>________</a:t>
            </a:r>
            <a:r>
              <a:rPr lang="zh-CN" altLang="en-US" sz="3200" b="1" smtClean="0"/>
              <a:t>、</a:t>
            </a:r>
            <a:r>
              <a:rPr lang="en-US" altLang="zh-CN" sz="3200" b="1" smtClean="0"/>
              <a:t>________</a:t>
            </a:r>
            <a:r>
              <a:rPr lang="zh-CN" altLang="en-US" sz="3200" b="1" smtClean="0"/>
              <a:t>等城市与沿海港口城市的空间距离。随着航运条件的改观，不仅从沿海城市之</a:t>
            </a:r>
            <a:r>
              <a:rPr lang="en-US" altLang="zh-CN" sz="3200" b="1" smtClean="0"/>
              <a:t>__________________</a:t>
            </a:r>
            <a:r>
              <a:rPr lang="zh-CN" altLang="en-US" sz="3200" b="1" smtClean="0"/>
              <a:t>的运输成本和运输时间大大降低和缩短，而且使上海的</a:t>
            </a:r>
            <a:r>
              <a:rPr lang="en-US" altLang="zh-CN" sz="3200" b="1" smtClean="0"/>
              <a:t>____________________________________</a:t>
            </a:r>
            <a:r>
              <a:rPr lang="zh-CN" altLang="en-US" sz="3200" b="1" smtClean="0"/>
              <a:t>作用得到加强，并可加速</a:t>
            </a:r>
            <a:r>
              <a:rPr lang="en-US" altLang="zh-CN" sz="3200" b="1" smtClean="0"/>
              <a:t>____________</a:t>
            </a:r>
            <a:r>
              <a:rPr lang="zh-CN" altLang="en-US" sz="3200" b="1" smtClean="0"/>
              <a:t>进程。</a:t>
            </a:r>
          </a:p>
          <a:p>
            <a:endParaRPr lang="zh-CN" altLang="en-US" sz="3200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0" y="0"/>
            <a:ext cx="8820150" cy="15541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（</a:t>
            </a:r>
            <a:r>
              <a:rPr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）三峡工程的航运效益 </a:t>
            </a:r>
          </a:p>
          <a:p>
            <a:pPr eaLnBrk="0" hangingPunct="0"/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三峡工程的兴建可以从</a:t>
            </a:r>
            <a:r>
              <a:rPr lang="zh-CN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根本上改善川江河段的航运条件，</a:t>
            </a:r>
            <a:r>
              <a:rPr lang="zh-CN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对宜昌以下航道也有改善作用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。</a:t>
            </a:r>
          </a:p>
        </p:txBody>
      </p:sp>
      <p:pic>
        <p:nvPicPr>
          <p:cNvPr id="138243" name="Picture 3" descr="12B3500PI050-564359"/>
          <p:cNvPicPr>
            <a:picLocks noChangeAspect="1" noChangeArrowheads="1"/>
          </p:cNvPicPr>
          <p:nvPr/>
        </p:nvPicPr>
        <p:blipFill>
          <a:blip r:embed="rId2"/>
          <a:srcRect b="25980"/>
          <a:stretch>
            <a:fillRect/>
          </a:stretch>
        </p:blipFill>
        <p:spPr bwMode="auto">
          <a:xfrm>
            <a:off x="250825" y="1700213"/>
            <a:ext cx="8893175" cy="2257425"/>
          </a:xfrm>
          <a:prstGeom prst="rect">
            <a:avLst/>
          </a:prstGeom>
          <a:noFill/>
        </p:spPr>
      </p:pic>
      <p:pic>
        <p:nvPicPr>
          <p:cNvPr id="138244" name="Picture 4" descr="12B3500Q155F-5O4b"/>
          <p:cNvPicPr>
            <a:picLocks noChangeAspect="1" noChangeArrowheads="1"/>
          </p:cNvPicPr>
          <p:nvPr/>
        </p:nvPicPr>
        <p:blipFill>
          <a:blip r:embed="rId3"/>
          <a:srcRect b="20074"/>
          <a:stretch>
            <a:fillRect/>
          </a:stretch>
        </p:blipFill>
        <p:spPr bwMode="auto">
          <a:xfrm>
            <a:off x="611188" y="3933825"/>
            <a:ext cx="7705725" cy="2779713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44624"/>
            <a:ext cx="8596064" cy="10081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b="1">
                <a:latin typeface="宋体" pitchFamily="2" charset="-122"/>
              </a:rPr>
              <a:t>（二）黄金水道</a:t>
            </a:r>
          </a:p>
          <a:p>
            <a:pPr>
              <a:lnSpc>
                <a:spcPct val="90000"/>
              </a:lnSpc>
            </a:pPr>
            <a:r>
              <a:rPr lang="en-US" altLang="zh-CN" sz="2400" b="1" smtClean="0">
                <a:latin typeface="宋体" pitchFamily="2" charset="-122"/>
              </a:rPr>
              <a:t>4</a:t>
            </a:r>
            <a:r>
              <a:rPr lang="en-US" altLang="zh-CN" sz="2400" b="1">
                <a:latin typeface="宋体" pitchFamily="2" charset="-122"/>
              </a:rPr>
              <a:t>.</a:t>
            </a:r>
            <a:r>
              <a:rPr lang="zh-CN" altLang="en-US" sz="2400" b="1">
                <a:latin typeface="宋体" pitchFamily="2" charset="-122"/>
              </a:rPr>
              <a:t>分析长江航运价值高的原因。</a:t>
            </a:r>
          </a:p>
        </p:txBody>
      </p:sp>
      <p:sp>
        <p:nvSpPr>
          <p:cNvPr id="24580" name="文本框 3"/>
          <p:cNvSpPr txBox="1">
            <a:spLocks noChangeArrowheads="1"/>
          </p:cNvSpPr>
          <p:nvPr/>
        </p:nvSpPr>
        <p:spPr bwMode="auto">
          <a:xfrm>
            <a:off x="0" y="1268760"/>
            <a:ext cx="8991600" cy="48936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航运价值评价：</a:t>
            </a: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自然条件</a:t>
            </a:r>
            <a:r>
              <a:rPr lang="zh-CN" altLang="en-US" sz="24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：</a:t>
            </a:r>
            <a:endParaRPr lang="en-US" altLang="zh-CN" sz="2400" b="1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</a:endParaRP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流量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大小、是否稳定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——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补给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类型</a:t>
            </a:r>
            <a:r>
              <a:rPr lang="en-US" altLang="zh-CN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---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气候</a:t>
            </a:r>
            <a:endParaRPr lang="zh-CN" altLang="en-US" sz="2400" b="1"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</a:endParaRP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流速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快慢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——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流经地形的起伏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大小</a:t>
            </a:r>
            <a:r>
              <a:rPr lang="en-US" altLang="zh-CN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---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地形</a:t>
            </a:r>
            <a:endParaRPr lang="zh-CN" altLang="en-US" sz="2400" b="1"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</a:endParaRP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通航时间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长短</a:t>
            </a:r>
            <a:r>
              <a:rPr lang="en-US" altLang="zh-CN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---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有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无结冰期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——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最冷月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气温</a:t>
            </a:r>
            <a:endParaRPr lang="zh-CN" altLang="en-US" sz="2400" b="1"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</a:endParaRP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通航里程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长短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——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河流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长度</a:t>
            </a:r>
            <a:endParaRPr lang="en-US" altLang="zh-CN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  <a:sym typeface="Arial" pitchFamily="34" charset="0"/>
            </a:endParaRP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航道状况</a:t>
            </a:r>
            <a:r>
              <a:rPr lang="en-US" altLang="zh-CN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sym typeface="Arial" pitchFamily="34" charset="0"/>
              </a:rPr>
              <a:t>---</a:t>
            </a:r>
            <a:r>
              <a:rPr lang="zh-CN" altLang="en-US" sz="2400" b="1" smtClean="0"/>
              <a:t>宽窄曲直</a:t>
            </a:r>
            <a:endParaRPr lang="zh-CN" altLang="en-US" sz="2400" b="1"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  <a:sym typeface="Arial" pitchFamily="34" charset="0"/>
            </a:endParaRP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社会经济条件：</a:t>
            </a:r>
          </a:p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经济发展水平、人口和城市密度、水运网络配套设施完善程度：如支流、运河、能否河</a:t>
            </a:r>
            <a:r>
              <a:rPr lang="zh-CN" alt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海、河陆联运</a:t>
            </a: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533400"/>
            <a:ext cx="853440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000000"/>
                </a:solidFill>
                <a:cs typeface="Times New Roman" pitchFamily="18" charset="0"/>
              </a:rPr>
              <a:t>(7)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长江航运发达的原因：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①长江航运与铁路相比，运量大，投资省，成本低；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②长江干流横贯东西，亚热带季风气候区</a:t>
            </a:r>
            <a:r>
              <a:rPr lang="en-US" altLang="zh-CN" sz="2800" b="1">
                <a:solidFill>
                  <a:srgbClr val="000000"/>
                </a:solidFill>
                <a:cs typeface="Times New Roman" pitchFamily="18" charset="0"/>
              </a:rPr>
              <a:t>.</a:t>
            </a:r>
            <a:r>
              <a:rPr lang="zh-CN" altLang="en-US" sz="2800" b="1">
                <a:solidFill>
                  <a:srgbClr val="FF0000"/>
                </a:solidFill>
                <a:cs typeface="Times New Roman" pitchFamily="18" charset="0"/>
              </a:rPr>
              <a:t>水量大</a:t>
            </a:r>
            <a:r>
              <a:rPr lang="en-US" altLang="zh-CN" sz="2800" b="1">
                <a:solidFill>
                  <a:srgbClr val="000000"/>
                </a:solidFill>
                <a:cs typeface="Times New Roman" pitchFamily="18" charset="0"/>
              </a:rPr>
              <a:t>,</a:t>
            </a:r>
            <a:r>
              <a:rPr lang="zh-CN" altLang="en-US" sz="2800" b="1">
                <a:solidFill>
                  <a:srgbClr val="FF0000"/>
                </a:solidFill>
                <a:cs typeface="Times New Roman" pitchFamily="18" charset="0"/>
              </a:rPr>
              <a:t>季节变化小</a:t>
            </a:r>
            <a:r>
              <a:rPr lang="en-US" altLang="zh-CN" sz="2800" b="1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r>
              <a:rPr lang="zh-CN" altLang="en-US" sz="2800" b="1" smtClean="0">
                <a:solidFill>
                  <a:schemeClr val="hlink"/>
                </a:solidFill>
              </a:rPr>
              <a:t>水流平缓，</a:t>
            </a:r>
            <a:r>
              <a:rPr lang="zh-CN" altLang="en-US" sz="2800" b="1" smtClean="0">
                <a:solidFill>
                  <a:srgbClr val="FF0000"/>
                </a:solidFill>
                <a:cs typeface="Times New Roman" pitchFamily="18" charset="0"/>
              </a:rPr>
              <a:t>江</a:t>
            </a:r>
            <a:r>
              <a:rPr lang="zh-CN" altLang="en-US" sz="2800" b="1">
                <a:solidFill>
                  <a:srgbClr val="FF0000"/>
                </a:solidFill>
                <a:cs typeface="Times New Roman" pitchFamily="18" charset="0"/>
              </a:rPr>
              <a:t>阔水深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cs typeface="Times New Roman" pitchFamily="18" charset="0"/>
              </a:rPr>
              <a:t>通航里程长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cs typeface="Times New Roman" pitchFamily="18" charset="0"/>
              </a:rPr>
              <a:t>终年不冻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，宜宾以下四季通航；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③长江流域资源丰富，</a:t>
            </a:r>
            <a:r>
              <a:rPr lang="zh-CN" altLang="en-US" sz="2800" b="1">
                <a:solidFill>
                  <a:srgbClr val="FF0000"/>
                </a:solidFill>
                <a:cs typeface="Times New Roman" pitchFamily="18" charset="0"/>
              </a:rPr>
              <a:t>人口众多，经济发达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，消费市场广阔</a:t>
            </a:r>
            <a:r>
              <a:rPr lang="en-US" altLang="zh-CN" sz="2800" b="1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即有全国重要的农业基地，又有重要的工业基地及众多城市</a:t>
            </a:r>
            <a:r>
              <a:rPr lang="en-US" altLang="zh-CN" sz="2800" b="1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；</a:t>
            </a:r>
            <a:r>
              <a:rPr lang="zh-CN" altLang="en-US" sz="2800" b="1">
                <a:solidFill>
                  <a:srgbClr val="FF0000"/>
                </a:solidFill>
                <a:cs typeface="Times New Roman" pitchFamily="18" charset="0"/>
              </a:rPr>
              <a:t>运输量大</a:t>
            </a:r>
            <a:r>
              <a:rPr lang="en-US" altLang="zh-CN" sz="2800" b="1">
                <a:solidFill>
                  <a:srgbClr val="FF0000"/>
                </a:solidFill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000000"/>
                </a:solidFill>
                <a:cs typeface="Times New Roman" pitchFamily="18" charset="0"/>
              </a:rPr>
              <a:t>④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长江干流航线与南北向</a:t>
            </a:r>
            <a:r>
              <a:rPr lang="zh-CN" altLang="en-US" sz="2800" b="1" smtClean="0">
                <a:solidFill>
                  <a:srgbClr val="000000"/>
                </a:solidFill>
                <a:cs typeface="Times New Roman" pitchFamily="18" charset="0"/>
              </a:rPr>
              <a:t>铁路、支流</a:t>
            </a: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及京杭运河相通，即沟通了内地与沿海，又联系了南北地区；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cs typeface="Times New Roman" pitchFamily="18" charset="0"/>
              </a:rPr>
              <a:t>⑤长江干流注入东海，上海港即为河港，又为海港，可实现江海联运。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22" name="Picture 2" descr="长江黄河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" y="1066800"/>
            <a:ext cx="8077200" cy="5561013"/>
          </a:xfrm>
          <a:prstGeom prst="rect">
            <a:avLst/>
          </a:prstGeom>
          <a:noFill/>
        </p:spPr>
      </p:pic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sz="3600" b="1">
                <a:solidFill>
                  <a:schemeClr val="tx2"/>
                </a:solidFill>
              </a:rPr>
              <a:t>四、长江的治理</a:t>
            </a:r>
            <a:r>
              <a:rPr lang="en-US" altLang="zh-CN" sz="3600" b="1">
                <a:solidFill>
                  <a:schemeClr val="tx2"/>
                </a:solidFill>
              </a:rPr>
              <a:t>.(</a:t>
            </a:r>
            <a:r>
              <a:rPr lang="zh-CN" altLang="en-US" sz="2400" b="1">
                <a:solidFill>
                  <a:srgbClr val="FF0000"/>
                </a:solidFill>
              </a:rPr>
              <a:t>上游</a:t>
            </a:r>
            <a:r>
              <a:rPr lang="zh-CN" altLang="en-US" sz="2400" b="1">
                <a:solidFill>
                  <a:schemeClr val="tx2"/>
                </a:solidFill>
              </a:rPr>
              <a:t>水土流失</a:t>
            </a:r>
            <a:r>
              <a:rPr lang="en-US" altLang="zh-CN" sz="2400" b="1">
                <a:solidFill>
                  <a:schemeClr val="tx2"/>
                </a:solidFill>
              </a:rPr>
              <a:t>,</a:t>
            </a:r>
            <a:r>
              <a:rPr lang="zh-CN" altLang="en-US" sz="2400" b="1">
                <a:solidFill>
                  <a:srgbClr val="FF0000"/>
                </a:solidFill>
              </a:rPr>
              <a:t>中游</a:t>
            </a:r>
            <a:r>
              <a:rPr lang="zh-CN" altLang="en-US" sz="2400" b="1">
                <a:solidFill>
                  <a:schemeClr val="tx2"/>
                </a:solidFill>
              </a:rPr>
              <a:t>湖泊萎缩</a:t>
            </a:r>
            <a:r>
              <a:rPr lang="en-US" altLang="zh-CN" sz="2400" b="1">
                <a:solidFill>
                  <a:srgbClr val="FF0000"/>
                </a:solidFill>
              </a:rPr>
              <a:t>,</a:t>
            </a:r>
            <a:r>
              <a:rPr lang="zh-CN" altLang="en-US" sz="2400" b="1">
                <a:solidFill>
                  <a:srgbClr val="FF0000"/>
                </a:solidFill>
              </a:rPr>
              <a:t>中下游</a:t>
            </a:r>
            <a:r>
              <a:rPr lang="zh-CN" altLang="en-US" sz="2400" b="1">
                <a:solidFill>
                  <a:schemeClr val="tx2"/>
                </a:solidFill>
              </a:rPr>
              <a:t>洪涝灾害</a:t>
            </a:r>
            <a:r>
              <a:rPr lang="en-US" altLang="zh-CN" sz="2400" b="1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/>
              <a:t>【</a:t>
            </a:r>
            <a:r>
              <a:rPr lang="zh-CN" altLang="en-US" b="1"/>
              <a:t>交流释疑</a:t>
            </a:r>
            <a:r>
              <a:rPr lang="en-US" altLang="zh-CN" b="1"/>
              <a:t>】</a:t>
            </a:r>
          </a:p>
          <a:p>
            <a:pPr>
              <a:lnSpc>
                <a:spcPct val="90000"/>
              </a:lnSpc>
            </a:pPr>
            <a:r>
              <a:rPr lang="zh-CN" altLang="en-US" b="1"/>
              <a:t>滥伐森林可能对长江产生哪些影响？</a:t>
            </a:r>
          </a:p>
          <a:p>
            <a:pPr>
              <a:lnSpc>
                <a:spcPct val="90000"/>
              </a:lnSpc>
            </a:pPr>
            <a:r>
              <a:rPr lang="en-US" altLang="zh-CN" b="1"/>
              <a:t>1.</a:t>
            </a:r>
            <a:r>
              <a:rPr lang="zh-CN" altLang="en-US" b="1"/>
              <a:t>泥沙淤积，河床抬升。河道变浅</a:t>
            </a:r>
          </a:p>
          <a:p>
            <a:pPr>
              <a:lnSpc>
                <a:spcPct val="90000"/>
              </a:lnSpc>
            </a:pPr>
            <a:r>
              <a:rPr lang="en-US" altLang="zh-CN" b="1"/>
              <a:t>2.</a:t>
            </a:r>
            <a:r>
              <a:rPr lang="zh-CN" altLang="en-US" b="1"/>
              <a:t>湖泊面积减小，调洪蓄洪功能减弱，</a:t>
            </a:r>
          </a:p>
          <a:p>
            <a:pPr>
              <a:lnSpc>
                <a:spcPct val="90000"/>
              </a:lnSpc>
            </a:pPr>
            <a:r>
              <a:rPr lang="en-US" altLang="zh-CN" b="1"/>
              <a:t>3.</a:t>
            </a:r>
            <a:r>
              <a:rPr lang="zh-CN" altLang="en-US" b="1"/>
              <a:t>森林涵养水源功能减弱，下渗减少，地表径流增加，水土流失加剧。地下径流减少。蒸发减弱。</a:t>
            </a:r>
          </a:p>
          <a:p>
            <a:pPr>
              <a:lnSpc>
                <a:spcPct val="90000"/>
              </a:lnSpc>
            </a:pPr>
            <a:r>
              <a:rPr lang="en-US" altLang="zh-CN" b="1"/>
              <a:t>4</a:t>
            </a:r>
            <a:r>
              <a:rPr lang="en-US" altLang="zh-CN" b="1" smtClean="0"/>
              <a:t>.</a:t>
            </a:r>
            <a:r>
              <a:rPr lang="zh-CN" altLang="en-US" b="1" smtClean="0"/>
              <a:t>河流调节</a:t>
            </a:r>
            <a:r>
              <a:rPr lang="zh-CN" altLang="en-US" b="1"/>
              <a:t>气候功能减弱，气候恶化。水旱灾害频繁。</a:t>
            </a:r>
          </a:p>
          <a:p>
            <a:pPr>
              <a:lnSpc>
                <a:spcPct val="90000"/>
              </a:lnSpc>
            </a:pPr>
            <a:endParaRPr lang="en-US" altLang="zh-CN" b="1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9213" y="244792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23928" y="1268760"/>
            <a:ext cx="86409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012160" y="1268760"/>
            <a:ext cx="86409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444208" y="1763524"/>
            <a:ext cx="86409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355976" y="2267580"/>
            <a:ext cx="86409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444208" y="2267580"/>
            <a:ext cx="86409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47664" y="2636912"/>
            <a:ext cx="86409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308304" y="2699628"/>
            <a:ext cx="86409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619672" y="3059668"/>
            <a:ext cx="86409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187624" y="332656"/>
            <a:ext cx="7200900" cy="7620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4400" b="0" smtClean="0">
                <a:latin typeface="宋体" pitchFamily="2" charset="-122"/>
              </a:rPr>
              <a:t>洪涝灾害发生机制</a:t>
            </a:r>
            <a:endParaRPr lang="zh-CN" altLang="en-US" sz="4400" b="0">
              <a:latin typeface="宋体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419872" y="3212976"/>
            <a:ext cx="2016224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>
            <a:off x="2411760" y="3429000"/>
            <a:ext cx="1512168" cy="43204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4860032" y="4149080"/>
            <a:ext cx="1656184" cy="7200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2123728" y="4149080"/>
            <a:ext cx="1808584" cy="838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2483768" y="4365104"/>
            <a:ext cx="1368152" cy="504056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7584" y="2636912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/>
              <a:t>来水</a:t>
            </a:r>
            <a:endParaRPr lang="zh-CN" altLang="en-US" sz="3200" b="1"/>
          </a:p>
        </p:txBody>
      </p:sp>
      <p:sp>
        <p:nvSpPr>
          <p:cNvPr id="13" name="TextBox 12"/>
          <p:cNvSpPr txBox="1"/>
          <p:nvPr/>
        </p:nvSpPr>
        <p:spPr>
          <a:xfrm>
            <a:off x="6084168" y="270892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/>
              <a:t>去水</a:t>
            </a:r>
            <a:endParaRPr lang="zh-CN" altLang="en-US" sz="3200" b="1"/>
          </a:p>
        </p:txBody>
      </p:sp>
      <p:sp>
        <p:nvSpPr>
          <p:cNvPr id="15" name="TextBox 14"/>
          <p:cNvSpPr txBox="1"/>
          <p:nvPr/>
        </p:nvSpPr>
        <p:spPr>
          <a:xfrm>
            <a:off x="467544" y="3284984"/>
            <a:ext cx="19062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smtClean="0">
                <a:solidFill>
                  <a:srgbClr val="FF0000"/>
                </a:solidFill>
              </a:rPr>
              <a:t>1.</a:t>
            </a:r>
            <a:r>
              <a:rPr lang="zh-CN" altLang="en-US" sz="2800" b="1" smtClean="0">
                <a:solidFill>
                  <a:srgbClr val="FF0000"/>
                </a:solidFill>
              </a:rPr>
              <a:t>补给水源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r>
              <a:rPr lang="en-US" altLang="zh-CN" sz="2800" b="1" smtClean="0">
                <a:solidFill>
                  <a:srgbClr val="FF0000"/>
                </a:solidFill>
              </a:rPr>
              <a:t>2.</a:t>
            </a:r>
            <a:r>
              <a:rPr lang="zh-CN" altLang="en-US" sz="2800" b="1" smtClean="0">
                <a:solidFill>
                  <a:srgbClr val="FF0000"/>
                </a:solidFill>
              </a:rPr>
              <a:t>支流多少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r>
              <a:rPr lang="en-US" altLang="zh-CN" sz="2800" b="1" smtClean="0">
                <a:solidFill>
                  <a:srgbClr val="FF0000"/>
                </a:solidFill>
              </a:rPr>
              <a:t>3.</a:t>
            </a:r>
            <a:r>
              <a:rPr lang="zh-CN" altLang="en-US" sz="2800" b="1" smtClean="0">
                <a:solidFill>
                  <a:srgbClr val="FF0000"/>
                </a:solidFill>
              </a:rPr>
              <a:t>上游落差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r>
              <a:rPr lang="en-US" altLang="zh-CN" sz="2800" b="1" smtClean="0">
                <a:solidFill>
                  <a:srgbClr val="FF0000"/>
                </a:solidFill>
              </a:rPr>
              <a:t>---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70165" y="3437384"/>
            <a:ext cx="11849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smtClean="0">
                <a:solidFill>
                  <a:srgbClr val="FF0000"/>
                </a:solidFill>
              </a:rPr>
              <a:t>1.</a:t>
            </a:r>
            <a:r>
              <a:rPr lang="zh-CN" altLang="en-US" sz="2800" b="1" smtClean="0">
                <a:solidFill>
                  <a:srgbClr val="FF0000"/>
                </a:solidFill>
              </a:rPr>
              <a:t>地势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r>
              <a:rPr lang="en-US" altLang="zh-CN" sz="2800" b="1" smtClean="0">
                <a:solidFill>
                  <a:srgbClr val="FF0000"/>
                </a:solidFill>
              </a:rPr>
              <a:t>2.</a:t>
            </a:r>
            <a:r>
              <a:rPr lang="zh-CN" altLang="en-US" sz="2800" b="1" smtClean="0">
                <a:solidFill>
                  <a:srgbClr val="FF0000"/>
                </a:solidFill>
              </a:rPr>
              <a:t>河道</a:t>
            </a:r>
            <a:endParaRPr lang="en-US" altLang="zh-CN" sz="2800" b="1" smtClean="0">
              <a:solidFill>
                <a:srgbClr val="FF0000"/>
              </a:solidFill>
            </a:endParaRPr>
          </a:p>
          <a:p>
            <a:r>
              <a:rPr lang="en-US" altLang="zh-CN" sz="2800" b="1" smtClean="0">
                <a:solidFill>
                  <a:srgbClr val="FF0000"/>
                </a:solidFill>
              </a:rPr>
              <a:t>3.---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9592" y="1484784"/>
            <a:ext cx="6062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/>
              <a:t>思考：为什么会导致大量水滞留而形成洪涝</a:t>
            </a:r>
            <a:endParaRPr lang="zh-CN" altLang="en-US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1"/>
      <p:bldP spid="15" grpId="2"/>
      <p:bldP spid="16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34146" name="Group 2"/>
          <p:cNvGraphicFramePr>
            <a:graphicFrameLocks noGrp="1"/>
          </p:cNvGraphicFramePr>
          <p:nvPr/>
        </p:nvGraphicFramePr>
        <p:xfrm>
          <a:off x="107950" y="115888"/>
          <a:ext cx="8928100" cy="5861367"/>
        </p:xfrm>
        <a:graphic>
          <a:graphicData uri="http://schemas.openxmlformats.org/drawingml/2006/table">
            <a:tbl>
              <a:tblPr/>
              <a:tblGrid>
                <a:gridCol w="2159794"/>
                <a:gridCol w="6768306"/>
              </a:tblGrid>
              <a:tr h="649288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长江中下游平原地区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水灾原因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自然原因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有些年份，流域内普降暴雨，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（季风进退规律异常）；季风气候夏季降水集中；流域面积大，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汇入水量多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；上中游落差大，水势迅猛，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汇水速度快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；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中游地势低平，河道弯曲，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排水不畅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（排水速度慢）。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人为原因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)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 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上中游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植被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近年来遭到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  <a:cs typeface="+mn-cs"/>
                        </a:rPr>
                        <a:t>破坏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  <a:cs typeface="+mn-cs"/>
                        </a:rPr>
                        <a:t>水土流失严重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，河流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  <a:cs typeface="+mn-cs"/>
                        </a:rPr>
                        <a:t>含沙量增大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，泥沙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  <a:cs typeface="+mn-cs"/>
                        </a:rPr>
                        <a:t>淤塞严重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  <a:cs typeface="+mn-cs"/>
                        </a:rPr>
                        <a:t>河床抬升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  <a:cs typeface="+mn-cs"/>
                        </a:rPr>
                        <a:t>降低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中下游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  <a:cs typeface="+mn-cs"/>
                        </a:rPr>
                        <a:t>泄洪能力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；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中游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围湖造田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，造成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湖泊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调节能力减低，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分蓄洪能力减小。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839200" cy="6413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/>
              <a:t>影响流域</a:t>
            </a:r>
            <a:r>
              <a:rPr lang="zh-CN" altLang="en-US" sz="3600" b="1" smtClean="0"/>
              <a:t>面积的因素</a:t>
            </a:r>
            <a:r>
              <a:rPr lang="en-US" altLang="zh-CN" sz="3600" b="1" smtClean="0"/>
              <a:t>----</a:t>
            </a:r>
            <a:r>
              <a:rPr lang="zh-CN" altLang="en-US" sz="3600" b="1" smtClean="0"/>
              <a:t>支流多少</a:t>
            </a:r>
            <a:endParaRPr lang="zh-CN" altLang="en-US" sz="3600" b="1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2895600"/>
            <a:ext cx="8686800" cy="82232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r>
              <a:rPr lang="zh-CN" altLang="en-US" sz="2400" b="1">
                <a:solidFill>
                  <a:srgbClr val="003366"/>
                </a:solidFill>
              </a:rPr>
              <a:t>举例：解释以下河流流域面积大或者小的原因</a:t>
            </a:r>
          </a:p>
          <a:p>
            <a:endParaRPr lang="en-US" altLang="zh-CN" sz="2400" b="1">
              <a:solidFill>
                <a:srgbClr val="003366"/>
              </a:solidFill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3429001"/>
            <a:ext cx="9144000" cy="2308324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003366"/>
                </a:solidFill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2400" b="1">
                <a:solidFill>
                  <a:srgbClr val="003366"/>
                </a:solidFill>
                <a:latin typeface="黑体" pitchFamily="49" charset="-122"/>
                <a:ea typeface="黑体" pitchFamily="49" charset="-122"/>
              </a:rPr>
              <a:t>长江流域面积较大</a:t>
            </a:r>
          </a:p>
          <a:p>
            <a:endParaRPr lang="zh-CN" altLang="en-US" sz="2400" b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endParaRPr lang="zh-CN" altLang="en-US" sz="2400" b="1">
              <a:solidFill>
                <a:srgbClr val="003366"/>
              </a:solidFill>
              <a:latin typeface="黑体" pitchFamily="49" charset="-122"/>
              <a:ea typeface="黑体" pitchFamily="49" charset="-122"/>
            </a:endParaRPr>
          </a:p>
          <a:p>
            <a:endParaRPr lang="zh-CN" altLang="en-US" sz="2400" b="1">
              <a:solidFill>
                <a:srgbClr val="003366"/>
              </a:solidFill>
              <a:latin typeface="黑体" pitchFamily="49" charset="-122"/>
              <a:ea typeface="黑体" pitchFamily="49" charset="-122"/>
            </a:endParaRPr>
          </a:p>
          <a:p>
            <a:endParaRPr lang="zh-CN" altLang="en-US" sz="2400" b="1">
              <a:solidFill>
                <a:srgbClr val="003366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en-US" altLang="zh-CN" sz="2400" b="1">
                <a:solidFill>
                  <a:srgbClr val="003366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400" b="1">
                <a:solidFill>
                  <a:srgbClr val="003366"/>
                </a:solidFill>
                <a:latin typeface="黑体" pitchFamily="49" charset="-122"/>
                <a:ea typeface="黑体" pitchFamily="49" charset="-122"/>
              </a:rPr>
              <a:t>横断山区河流流域面积狭小</a:t>
            </a:r>
            <a:endParaRPr lang="zh-CN" altLang="en-US" sz="2400" b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52400" y="5715000"/>
            <a:ext cx="8001000" cy="533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 bwMode="auto">
          <a:xfrm>
            <a:off x="0" y="762000"/>
            <a:ext cx="9144000" cy="173089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4"/>
          <a:srcRect t="18182" b="36363"/>
          <a:stretch>
            <a:fillRect/>
          </a:stretch>
        </p:blipFill>
        <p:spPr bwMode="auto">
          <a:xfrm>
            <a:off x="152400" y="6324600"/>
            <a:ext cx="5715000" cy="381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228600" y="3886200"/>
            <a:ext cx="8686800" cy="1187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（发源于青藏高原，流程长，流经亚热带季风气候区，降水丰富，雨季长；水系发达，支流众多。下游地形平坦开阔，流域面积广）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3886200" y="5105400"/>
            <a:ext cx="4113213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（受地形限制，支流少）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/>
      <p:bldP spid="2663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Picture 2" descr="黄河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36513" y="981075"/>
            <a:ext cx="9155113" cy="4953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20835" name="Freeform 3"/>
          <p:cNvSpPr/>
          <p:nvPr/>
        </p:nvSpPr>
        <p:spPr bwMode="auto">
          <a:xfrm>
            <a:off x="4427538" y="1520825"/>
            <a:ext cx="2544762" cy="3781425"/>
          </a:xfrm>
          <a:custGeom>
            <a:gdLst>
              <a:gd name="T0" fmla="*/ 817 w 1603"/>
              <a:gd name="T1" fmla="*/ 113 h 2382"/>
              <a:gd name="T2" fmla="*/ 136 w 1603"/>
              <a:gd name="T3" fmla="*/ 748 h 2382"/>
              <a:gd name="T4" fmla="*/ 0 w 1603"/>
              <a:gd name="T5" fmla="*/ 1021 h 2382"/>
              <a:gd name="T6" fmla="*/ 136 w 1603"/>
              <a:gd name="T7" fmla="*/ 1792 h 2382"/>
              <a:gd name="T8" fmla="*/ 454 w 1603"/>
              <a:gd name="T9" fmla="*/ 2200 h 2382"/>
              <a:gd name="T10" fmla="*/ 1044 w 1603"/>
              <a:gd name="T11" fmla="*/ 2291 h 2382"/>
              <a:gd name="T12" fmla="*/ 1543 w 1603"/>
              <a:gd name="T13" fmla="*/ 1656 h 2382"/>
              <a:gd name="T14" fmla="*/ 1406 w 1603"/>
              <a:gd name="T15" fmla="*/ 1157 h 2382"/>
              <a:gd name="T16" fmla="*/ 1497 w 1603"/>
              <a:gd name="T17" fmla="*/ 658 h 2382"/>
              <a:gd name="T18" fmla="*/ 1497 w 1603"/>
              <a:gd name="T19" fmla="*/ 249 h 2382"/>
              <a:gd name="T20" fmla="*/ 1361 w 1603"/>
              <a:gd name="T21" fmla="*/ 113 h 2382"/>
              <a:gd name="T22" fmla="*/ 1180 w 1603"/>
              <a:gd name="T23" fmla="*/ 68 h 2382"/>
              <a:gd name="T24" fmla="*/ 817 w 1603"/>
              <a:gd name="T25" fmla="*/ 113 h 238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03"/>
              <a:gd name="T40" fmla="*/ 0 h 2382"/>
              <a:gd name="T41" fmla="*/ 1603 w 1603"/>
              <a:gd name="T42" fmla="*/ 2382 h 2382"/>
            </a:gdLst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03" h="2382">
                <a:moveTo>
                  <a:pt x="817" y="113"/>
                </a:moveTo>
                <a:cubicBezTo>
                  <a:pt x="643" y="226"/>
                  <a:pt x="272" y="597"/>
                  <a:pt x="136" y="748"/>
                </a:cubicBezTo>
                <a:cubicBezTo>
                  <a:pt x="0" y="899"/>
                  <a:pt x="0" y="847"/>
                  <a:pt x="0" y="1021"/>
                </a:cubicBezTo>
                <a:cubicBezTo>
                  <a:pt x="0" y="1195"/>
                  <a:pt x="60" y="1596"/>
                  <a:pt x="136" y="1792"/>
                </a:cubicBezTo>
                <a:cubicBezTo>
                  <a:pt x="212" y="1988"/>
                  <a:pt x="303" y="2117"/>
                  <a:pt x="454" y="2200"/>
                </a:cubicBezTo>
                <a:cubicBezTo>
                  <a:pt x="605" y="2283"/>
                  <a:pt x="863" y="2382"/>
                  <a:pt x="1044" y="2291"/>
                </a:cubicBezTo>
                <a:cubicBezTo>
                  <a:pt x="1225" y="2200"/>
                  <a:pt x="1483" y="1845"/>
                  <a:pt x="1543" y="1656"/>
                </a:cubicBezTo>
                <a:cubicBezTo>
                  <a:pt x="1603" y="1467"/>
                  <a:pt x="1414" y="1323"/>
                  <a:pt x="1406" y="1157"/>
                </a:cubicBezTo>
                <a:cubicBezTo>
                  <a:pt x="1398" y="991"/>
                  <a:pt x="1482" y="809"/>
                  <a:pt x="1497" y="658"/>
                </a:cubicBezTo>
                <a:cubicBezTo>
                  <a:pt x="1512" y="507"/>
                  <a:pt x="1520" y="340"/>
                  <a:pt x="1497" y="249"/>
                </a:cubicBezTo>
                <a:cubicBezTo>
                  <a:pt x="1474" y="158"/>
                  <a:pt x="1414" y="143"/>
                  <a:pt x="1361" y="113"/>
                </a:cubicBezTo>
                <a:cubicBezTo>
                  <a:pt x="1308" y="83"/>
                  <a:pt x="1271" y="68"/>
                  <a:pt x="1180" y="68"/>
                </a:cubicBezTo>
                <a:cubicBezTo>
                  <a:pt x="1089" y="68"/>
                  <a:pt x="991" y="0"/>
                  <a:pt x="817" y="113"/>
                </a:cubicBezTo>
                <a:close/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b="1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49225" y="1262063"/>
            <a:ext cx="2486025" cy="36671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 b="1">
                <a:solidFill>
                  <a:srgbClr val="FF0000"/>
                </a:solidFill>
              </a:rPr>
              <a:t>黄河中游东西对称水系</a:t>
            </a:r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2286000" y="1736725"/>
            <a:ext cx="1206500" cy="396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易成洪涝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99592" y="0"/>
            <a:ext cx="7200900" cy="7620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4400" b="1"/>
              <a:t>（</a:t>
            </a:r>
            <a:r>
              <a:rPr lang="en-US" altLang="zh-CN" sz="4400" b="1"/>
              <a:t>2</a:t>
            </a:r>
            <a:r>
              <a:rPr lang="zh-CN" altLang="en-US" sz="4400" b="1"/>
              <a:t>）</a:t>
            </a:r>
            <a:r>
              <a:rPr lang="en-US" altLang="zh-CN" sz="4400" b="1"/>
              <a:t>.</a:t>
            </a:r>
            <a:r>
              <a:rPr lang="zh-CN" altLang="en-US" sz="4400" b="1"/>
              <a:t>水系特征</a:t>
            </a:r>
            <a:r>
              <a:rPr lang="zh-CN" altLang="en-US" sz="4400" b="1">
                <a:latin typeface="宋体" pitchFamily="2" charset="-122"/>
              </a:rPr>
              <a:t>与洪涝灾害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/>
      <p:bldP spid="12083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Picture 2" descr="淮河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6513" y="0"/>
            <a:ext cx="9072562" cy="680561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8188623" y="1486490"/>
            <a:ext cx="461665" cy="1913344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vert="eaVert" wrap="none">
            <a:spAutoFit/>
          </a:bodyPr>
          <a:lstStyle/>
          <a:p>
            <a:pPr algn="ctr"/>
            <a:r>
              <a:rPr lang="zh-CN" altLang="en-US" b="1">
                <a:solidFill>
                  <a:srgbClr val="FF0000"/>
                </a:solidFill>
              </a:rPr>
              <a:t>淮河流域扇形水系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2603500" y="4076700"/>
            <a:ext cx="2976563" cy="2160588"/>
            <a:chOff x="1640" y="2568"/>
            <a:chExt cx="1875" cy="1361"/>
          </a:xfrm>
        </p:grpSpPr>
        <p:sp>
          <p:nvSpPr>
            <p:cNvPr id="13329" name="Freeform 5"/>
            <p:cNvSpPr/>
            <p:nvPr/>
          </p:nvSpPr>
          <p:spPr bwMode="auto">
            <a:xfrm>
              <a:off x="1640" y="3067"/>
              <a:ext cx="333" cy="545"/>
            </a:xfrm>
            <a:custGeom>
              <a:gdLst>
                <a:gd name="T0" fmla="*/ 15 w 333"/>
                <a:gd name="T1" fmla="*/ 545 h 545"/>
                <a:gd name="T2" fmla="*/ 15 w 333"/>
                <a:gd name="T3" fmla="*/ 408 h 545"/>
                <a:gd name="T4" fmla="*/ 106 w 333"/>
                <a:gd name="T5" fmla="*/ 272 h 545"/>
                <a:gd name="T6" fmla="*/ 151 w 333"/>
                <a:gd name="T7" fmla="*/ 182 h 545"/>
                <a:gd name="T8" fmla="*/ 242 w 333"/>
                <a:gd name="T9" fmla="*/ 91 h 545"/>
                <a:gd name="T10" fmla="*/ 333 w 333"/>
                <a:gd name="T11" fmla="*/ 0 h 5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3"/>
                <a:gd name="T19" fmla="*/ 0 h 545"/>
                <a:gd name="T20" fmla="*/ 333 w 333"/>
                <a:gd name="T21" fmla="*/ 545 h 545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3" h="545">
                  <a:moveTo>
                    <a:pt x="15" y="545"/>
                  </a:moveTo>
                  <a:cubicBezTo>
                    <a:pt x="7" y="499"/>
                    <a:pt x="0" y="453"/>
                    <a:pt x="15" y="408"/>
                  </a:cubicBezTo>
                  <a:cubicBezTo>
                    <a:pt x="30" y="363"/>
                    <a:pt x="83" y="309"/>
                    <a:pt x="106" y="272"/>
                  </a:cubicBezTo>
                  <a:cubicBezTo>
                    <a:pt x="129" y="235"/>
                    <a:pt x="128" y="212"/>
                    <a:pt x="151" y="182"/>
                  </a:cubicBezTo>
                  <a:cubicBezTo>
                    <a:pt x="174" y="152"/>
                    <a:pt x="212" y="121"/>
                    <a:pt x="242" y="91"/>
                  </a:cubicBezTo>
                  <a:cubicBezTo>
                    <a:pt x="272" y="61"/>
                    <a:pt x="302" y="30"/>
                    <a:pt x="333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30" name="Freeform 6"/>
            <p:cNvSpPr/>
            <p:nvPr/>
          </p:nvSpPr>
          <p:spPr bwMode="auto">
            <a:xfrm>
              <a:off x="1882" y="3022"/>
              <a:ext cx="333" cy="726"/>
            </a:xfrm>
            <a:custGeom>
              <a:gdLst>
                <a:gd name="T0" fmla="*/ 0 w 333"/>
                <a:gd name="T1" fmla="*/ 726 h 726"/>
                <a:gd name="T2" fmla="*/ 91 w 333"/>
                <a:gd name="T3" fmla="*/ 317 h 726"/>
                <a:gd name="T4" fmla="*/ 227 w 333"/>
                <a:gd name="T5" fmla="*/ 227 h 726"/>
                <a:gd name="T6" fmla="*/ 227 w 333"/>
                <a:gd name="T7" fmla="*/ 136 h 726"/>
                <a:gd name="T8" fmla="*/ 318 w 333"/>
                <a:gd name="T9" fmla="*/ 91 h 726"/>
                <a:gd name="T10" fmla="*/ 318 w 333"/>
                <a:gd name="T11" fmla="*/ 0 h 7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3"/>
                <a:gd name="T19" fmla="*/ 0 h 726"/>
                <a:gd name="T20" fmla="*/ 333 w 333"/>
                <a:gd name="T21" fmla="*/ 726 h 726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3" h="726">
                  <a:moveTo>
                    <a:pt x="0" y="726"/>
                  </a:moveTo>
                  <a:cubicBezTo>
                    <a:pt x="26" y="563"/>
                    <a:pt x="53" y="400"/>
                    <a:pt x="91" y="317"/>
                  </a:cubicBezTo>
                  <a:cubicBezTo>
                    <a:pt x="129" y="234"/>
                    <a:pt x="204" y="257"/>
                    <a:pt x="227" y="227"/>
                  </a:cubicBezTo>
                  <a:cubicBezTo>
                    <a:pt x="250" y="197"/>
                    <a:pt x="212" y="159"/>
                    <a:pt x="227" y="136"/>
                  </a:cubicBezTo>
                  <a:cubicBezTo>
                    <a:pt x="242" y="113"/>
                    <a:pt x="303" y="114"/>
                    <a:pt x="318" y="91"/>
                  </a:cubicBezTo>
                  <a:cubicBezTo>
                    <a:pt x="333" y="68"/>
                    <a:pt x="325" y="34"/>
                    <a:pt x="318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31" name="Freeform 7"/>
            <p:cNvSpPr/>
            <p:nvPr/>
          </p:nvSpPr>
          <p:spPr bwMode="auto">
            <a:xfrm>
              <a:off x="2064" y="3249"/>
              <a:ext cx="181" cy="589"/>
            </a:xfrm>
            <a:custGeom>
              <a:gdLst>
                <a:gd name="T0" fmla="*/ 0 w 181"/>
                <a:gd name="T1" fmla="*/ 589 h 589"/>
                <a:gd name="T2" fmla="*/ 45 w 181"/>
                <a:gd name="T3" fmla="*/ 499 h 589"/>
                <a:gd name="T4" fmla="*/ 136 w 181"/>
                <a:gd name="T5" fmla="*/ 453 h 589"/>
                <a:gd name="T6" fmla="*/ 181 w 181"/>
                <a:gd name="T7" fmla="*/ 317 h 589"/>
                <a:gd name="T8" fmla="*/ 136 w 181"/>
                <a:gd name="T9" fmla="*/ 181 h 589"/>
                <a:gd name="T10" fmla="*/ 45 w 181"/>
                <a:gd name="T11" fmla="*/ 0 h 5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1"/>
                <a:gd name="T19" fmla="*/ 0 h 589"/>
                <a:gd name="T20" fmla="*/ 181 w 181"/>
                <a:gd name="T21" fmla="*/ 589 h 589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1" h="589">
                  <a:moveTo>
                    <a:pt x="0" y="589"/>
                  </a:moveTo>
                  <a:cubicBezTo>
                    <a:pt x="11" y="555"/>
                    <a:pt x="22" y="522"/>
                    <a:pt x="45" y="499"/>
                  </a:cubicBezTo>
                  <a:cubicBezTo>
                    <a:pt x="68" y="476"/>
                    <a:pt x="113" y="483"/>
                    <a:pt x="136" y="453"/>
                  </a:cubicBezTo>
                  <a:cubicBezTo>
                    <a:pt x="159" y="423"/>
                    <a:pt x="181" y="362"/>
                    <a:pt x="181" y="317"/>
                  </a:cubicBezTo>
                  <a:cubicBezTo>
                    <a:pt x="181" y="272"/>
                    <a:pt x="159" y="234"/>
                    <a:pt x="136" y="181"/>
                  </a:cubicBezTo>
                  <a:cubicBezTo>
                    <a:pt x="113" y="128"/>
                    <a:pt x="79" y="64"/>
                    <a:pt x="45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32" name="Freeform 8"/>
            <p:cNvSpPr/>
            <p:nvPr/>
          </p:nvSpPr>
          <p:spPr bwMode="auto">
            <a:xfrm>
              <a:off x="2381" y="3067"/>
              <a:ext cx="181" cy="499"/>
            </a:xfrm>
            <a:custGeom>
              <a:gdLst>
                <a:gd name="T0" fmla="*/ 0 w 181"/>
                <a:gd name="T1" fmla="*/ 499 h 499"/>
                <a:gd name="T2" fmla="*/ 45 w 181"/>
                <a:gd name="T3" fmla="*/ 363 h 499"/>
                <a:gd name="T4" fmla="*/ 91 w 181"/>
                <a:gd name="T5" fmla="*/ 272 h 499"/>
                <a:gd name="T6" fmla="*/ 91 w 181"/>
                <a:gd name="T7" fmla="*/ 182 h 499"/>
                <a:gd name="T8" fmla="*/ 181 w 181"/>
                <a:gd name="T9" fmla="*/ 0 h 4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1"/>
                <a:gd name="T16" fmla="*/ 0 h 499"/>
                <a:gd name="T17" fmla="*/ 181 w 181"/>
                <a:gd name="T18" fmla="*/ 499 h 499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1" h="499">
                  <a:moveTo>
                    <a:pt x="0" y="499"/>
                  </a:moveTo>
                  <a:cubicBezTo>
                    <a:pt x="15" y="450"/>
                    <a:pt x="30" y="401"/>
                    <a:pt x="45" y="363"/>
                  </a:cubicBezTo>
                  <a:cubicBezTo>
                    <a:pt x="60" y="325"/>
                    <a:pt x="83" y="302"/>
                    <a:pt x="91" y="272"/>
                  </a:cubicBezTo>
                  <a:cubicBezTo>
                    <a:pt x="99" y="242"/>
                    <a:pt x="76" y="227"/>
                    <a:pt x="91" y="182"/>
                  </a:cubicBezTo>
                  <a:cubicBezTo>
                    <a:pt x="106" y="137"/>
                    <a:pt x="143" y="68"/>
                    <a:pt x="181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33" name="Freeform 9"/>
            <p:cNvSpPr/>
            <p:nvPr/>
          </p:nvSpPr>
          <p:spPr bwMode="auto">
            <a:xfrm>
              <a:off x="2290" y="3067"/>
              <a:ext cx="227" cy="363"/>
            </a:xfrm>
            <a:custGeom>
              <a:gdLst>
                <a:gd name="T0" fmla="*/ 0 w 227"/>
                <a:gd name="T1" fmla="*/ 363 h 363"/>
                <a:gd name="T2" fmla="*/ 46 w 227"/>
                <a:gd name="T3" fmla="*/ 318 h 363"/>
                <a:gd name="T4" fmla="*/ 91 w 227"/>
                <a:gd name="T5" fmla="*/ 227 h 363"/>
                <a:gd name="T6" fmla="*/ 136 w 227"/>
                <a:gd name="T7" fmla="*/ 136 h 363"/>
                <a:gd name="T8" fmla="*/ 136 w 227"/>
                <a:gd name="T9" fmla="*/ 46 h 363"/>
                <a:gd name="T10" fmla="*/ 227 w 227"/>
                <a:gd name="T11" fmla="*/ 0 h 3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7"/>
                <a:gd name="T19" fmla="*/ 0 h 363"/>
                <a:gd name="T20" fmla="*/ 227 w 227"/>
                <a:gd name="T21" fmla="*/ 363 h 363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6" h="363">
                  <a:moveTo>
                    <a:pt x="0" y="363"/>
                  </a:moveTo>
                  <a:cubicBezTo>
                    <a:pt x="15" y="352"/>
                    <a:pt x="31" y="341"/>
                    <a:pt x="46" y="318"/>
                  </a:cubicBezTo>
                  <a:cubicBezTo>
                    <a:pt x="61" y="295"/>
                    <a:pt x="76" y="257"/>
                    <a:pt x="91" y="227"/>
                  </a:cubicBezTo>
                  <a:cubicBezTo>
                    <a:pt x="106" y="197"/>
                    <a:pt x="129" y="166"/>
                    <a:pt x="136" y="136"/>
                  </a:cubicBezTo>
                  <a:cubicBezTo>
                    <a:pt x="143" y="106"/>
                    <a:pt x="121" y="69"/>
                    <a:pt x="136" y="46"/>
                  </a:cubicBezTo>
                  <a:cubicBezTo>
                    <a:pt x="151" y="23"/>
                    <a:pt x="189" y="11"/>
                    <a:pt x="227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34" name="Freeform 10"/>
            <p:cNvSpPr/>
            <p:nvPr/>
          </p:nvSpPr>
          <p:spPr bwMode="auto">
            <a:xfrm>
              <a:off x="2426" y="3022"/>
              <a:ext cx="182" cy="907"/>
            </a:xfrm>
            <a:custGeom>
              <a:gdLst>
                <a:gd name="T0" fmla="*/ 0 w 182"/>
                <a:gd name="T1" fmla="*/ 907 h 907"/>
                <a:gd name="T2" fmla="*/ 91 w 182"/>
                <a:gd name="T3" fmla="*/ 590 h 907"/>
                <a:gd name="T4" fmla="*/ 136 w 182"/>
                <a:gd name="T5" fmla="*/ 363 h 907"/>
                <a:gd name="T6" fmla="*/ 182 w 182"/>
                <a:gd name="T7" fmla="*/ 0 h 90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2"/>
                <a:gd name="T13" fmla="*/ 0 h 907"/>
                <a:gd name="T14" fmla="*/ 182 w 182"/>
                <a:gd name="T15" fmla="*/ 907 h 907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2" h="905">
                  <a:moveTo>
                    <a:pt x="0" y="907"/>
                  </a:moveTo>
                  <a:cubicBezTo>
                    <a:pt x="34" y="794"/>
                    <a:pt x="68" y="681"/>
                    <a:pt x="91" y="590"/>
                  </a:cubicBezTo>
                  <a:cubicBezTo>
                    <a:pt x="114" y="499"/>
                    <a:pt x="121" y="461"/>
                    <a:pt x="136" y="363"/>
                  </a:cubicBezTo>
                  <a:cubicBezTo>
                    <a:pt x="151" y="265"/>
                    <a:pt x="166" y="132"/>
                    <a:pt x="182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35" name="Freeform 11"/>
            <p:cNvSpPr/>
            <p:nvPr/>
          </p:nvSpPr>
          <p:spPr bwMode="auto">
            <a:xfrm>
              <a:off x="2692" y="2976"/>
              <a:ext cx="97" cy="545"/>
            </a:xfrm>
            <a:custGeom>
              <a:gdLst>
                <a:gd name="T0" fmla="*/ 7 w 97"/>
                <a:gd name="T1" fmla="*/ 545 h 545"/>
                <a:gd name="T2" fmla="*/ 7 w 97"/>
                <a:gd name="T3" fmla="*/ 409 h 545"/>
                <a:gd name="T4" fmla="*/ 52 w 97"/>
                <a:gd name="T5" fmla="*/ 318 h 545"/>
                <a:gd name="T6" fmla="*/ 97 w 97"/>
                <a:gd name="T7" fmla="*/ 182 h 545"/>
                <a:gd name="T8" fmla="*/ 52 w 97"/>
                <a:gd name="T9" fmla="*/ 46 h 545"/>
                <a:gd name="T10" fmla="*/ 7 w 97"/>
                <a:gd name="T11" fmla="*/ 0 h 5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7"/>
                <a:gd name="T19" fmla="*/ 0 h 545"/>
                <a:gd name="T20" fmla="*/ 97 w 97"/>
                <a:gd name="T21" fmla="*/ 545 h 545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7" h="545">
                  <a:moveTo>
                    <a:pt x="7" y="545"/>
                  </a:moveTo>
                  <a:cubicBezTo>
                    <a:pt x="3" y="496"/>
                    <a:pt x="0" y="447"/>
                    <a:pt x="7" y="409"/>
                  </a:cubicBezTo>
                  <a:cubicBezTo>
                    <a:pt x="14" y="371"/>
                    <a:pt x="37" y="356"/>
                    <a:pt x="52" y="318"/>
                  </a:cubicBezTo>
                  <a:cubicBezTo>
                    <a:pt x="67" y="280"/>
                    <a:pt x="97" y="227"/>
                    <a:pt x="97" y="182"/>
                  </a:cubicBezTo>
                  <a:cubicBezTo>
                    <a:pt x="97" y="137"/>
                    <a:pt x="67" y="76"/>
                    <a:pt x="52" y="46"/>
                  </a:cubicBezTo>
                  <a:cubicBezTo>
                    <a:pt x="37" y="16"/>
                    <a:pt x="14" y="15"/>
                    <a:pt x="7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36" name="Freeform 12"/>
            <p:cNvSpPr/>
            <p:nvPr/>
          </p:nvSpPr>
          <p:spPr bwMode="auto">
            <a:xfrm>
              <a:off x="2880" y="2840"/>
              <a:ext cx="227" cy="250"/>
            </a:xfrm>
            <a:custGeom>
              <a:gdLst>
                <a:gd name="T0" fmla="*/ 0 w 227"/>
                <a:gd name="T1" fmla="*/ 0 h 250"/>
                <a:gd name="T2" fmla="*/ 45 w 227"/>
                <a:gd name="T3" fmla="*/ 91 h 250"/>
                <a:gd name="T4" fmla="*/ 91 w 227"/>
                <a:gd name="T5" fmla="*/ 227 h 250"/>
                <a:gd name="T6" fmla="*/ 181 w 227"/>
                <a:gd name="T7" fmla="*/ 227 h 250"/>
                <a:gd name="T8" fmla="*/ 227 w 227"/>
                <a:gd name="T9" fmla="*/ 182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7"/>
                <a:gd name="T16" fmla="*/ 0 h 250"/>
                <a:gd name="T17" fmla="*/ 227 w 227"/>
                <a:gd name="T18" fmla="*/ 250 h 250"/>
              </a:gdLst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" h="250">
                  <a:moveTo>
                    <a:pt x="0" y="0"/>
                  </a:moveTo>
                  <a:cubicBezTo>
                    <a:pt x="15" y="26"/>
                    <a:pt x="30" y="53"/>
                    <a:pt x="45" y="91"/>
                  </a:cubicBezTo>
                  <a:cubicBezTo>
                    <a:pt x="60" y="129"/>
                    <a:pt x="68" y="204"/>
                    <a:pt x="91" y="227"/>
                  </a:cubicBezTo>
                  <a:cubicBezTo>
                    <a:pt x="114" y="250"/>
                    <a:pt x="158" y="234"/>
                    <a:pt x="181" y="227"/>
                  </a:cubicBezTo>
                  <a:cubicBezTo>
                    <a:pt x="204" y="220"/>
                    <a:pt x="215" y="201"/>
                    <a:pt x="227" y="182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37" name="Freeform 13"/>
            <p:cNvSpPr/>
            <p:nvPr/>
          </p:nvSpPr>
          <p:spPr bwMode="auto">
            <a:xfrm>
              <a:off x="3016" y="2568"/>
              <a:ext cx="499" cy="681"/>
            </a:xfrm>
            <a:custGeom>
              <a:gdLst>
                <a:gd name="T0" fmla="*/ 0 w 499"/>
                <a:gd name="T1" fmla="*/ 681 h 681"/>
                <a:gd name="T2" fmla="*/ 182 w 499"/>
                <a:gd name="T3" fmla="*/ 635 h 681"/>
                <a:gd name="T4" fmla="*/ 318 w 499"/>
                <a:gd name="T5" fmla="*/ 499 h 681"/>
                <a:gd name="T6" fmla="*/ 318 w 499"/>
                <a:gd name="T7" fmla="*/ 363 h 681"/>
                <a:gd name="T8" fmla="*/ 363 w 499"/>
                <a:gd name="T9" fmla="*/ 182 h 681"/>
                <a:gd name="T10" fmla="*/ 454 w 499"/>
                <a:gd name="T11" fmla="*/ 91 h 681"/>
                <a:gd name="T12" fmla="*/ 499 w 499"/>
                <a:gd name="T13" fmla="*/ 0 h 6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99"/>
                <a:gd name="T22" fmla="*/ 0 h 681"/>
                <a:gd name="T23" fmla="*/ 499 w 499"/>
                <a:gd name="T24" fmla="*/ 681 h 681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99" h="681">
                  <a:moveTo>
                    <a:pt x="0" y="681"/>
                  </a:moveTo>
                  <a:cubicBezTo>
                    <a:pt x="64" y="673"/>
                    <a:pt x="129" y="665"/>
                    <a:pt x="182" y="635"/>
                  </a:cubicBezTo>
                  <a:cubicBezTo>
                    <a:pt x="235" y="605"/>
                    <a:pt x="295" y="544"/>
                    <a:pt x="318" y="499"/>
                  </a:cubicBezTo>
                  <a:cubicBezTo>
                    <a:pt x="341" y="454"/>
                    <a:pt x="311" y="416"/>
                    <a:pt x="318" y="363"/>
                  </a:cubicBezTo>
                  <a:cubicBezTo>
                    <a:pt x="325" y="310"/>
                    <a:pt x="340" y="227"/>
                    <a:pt x="363" y="182"/>
                  </a:cubicBezTo>
                  <a:cubicBezTo>
                    <a:pt x="386" y="137"/>
                    <a:pt x="431" y="121"/>
                    <a:pt x="454" y="91"/>
                  </a:cubicBezTo>
                  <a:cubicBezTo>
                    <a:pt x="477" y="61"/>
                    <a:pt x="488" y="30"/>
                    <a:pt x="499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</p:grpSp>
      <p:grpSp>
        <p:nvGrpSpPr>
          <p:cNvPr id="3" name="Group 14"/>
          <p:cNvGrpSpPr/>
          <p:nvPr/>
        </p:nvGrpSpPr>
        <p:grpSpPr>
          <a:xfrm>
            <a:off x="1476375" y="2060575"/>
            <a:ext cx="4319588" cy="2808288"/>
            <a:chOff x="930" y="1298"/>
            <a:chExt cx="2721" cy="1769"/>
          </a:xfrm>
        </p:grpSpPr>
        <p:sp>
          <p:nvSpPr>
            <p:cNvPr id="13319" name="Freeform 15"/>
            <p:cNvSpPr/>
            <p:nvPr/>
          </p:nvSpPr>
          <p:spPr bwMode="auto">
            <a:xfrm>
              <a:off x="930" y="2281"/>
              <a:ext cx="1134" cy="786"/>
            </a:xfrm>
            <a:custGeom>
              <a:gdLst>
                <a:gd name="T0" fmla="*/ 0 w 1134"/>
                <a:gd name="T1" fmla="*/ 151 h 786"/>
                <a:gd name="T2" fmla="*/ 45 w 1134"/>
                <a:gd name="T3" fmla="*/ 106 h 786"/>
                <a:gd name="T4" fmla="*/ 181 w 1134"/>
                <a:gd name="T5" fmla="*/ 60 h 786"/>
                <a:gd name="T6" fmla="*/ 317 w 1134"/>
                <a:gd name="T7" fmla="*/ 60 h 786"/>
                <a:gd name="T8" fmla="*/ 362 w 1134"/>
                <a:gd name="T9" fmla="*/ 15 h 786"/>
                <a:gd name="T10" fmla="*/ 544 w 1134"/>
                <a:gd name="T11" fmla="*/ 151 h 786"/>
                <a:gd name="T12" fmla="*/ 589 w 1134"/>
                <a:gd name="T13" fmla="*/ 287 h 786"/>
                <a:gd name="T14" fmla="*/ 635 w 1134"/>
                <a:gd name="T15" fmla="*/ 333 h 786"/>
                <a:gd name="T16" fmla="*/ 725 w 1134"/>
                <a:gd name="T17" fmla="*/ 469 h 786"/>
                <a:gd name="T18" fmla="*/ 771 w 1134"/>
                <a:gd name="T19" fmla="*/ 559 h 786"/>
                <a:gd name="T20" fmla="*/ 952 w 1134"/>
                <a:gd name="T21" fmla="*/ 695 h 786"/>
                <a:gd name="T22" fmla="*/ 1043 w 1134"/>
                <a:gd name="T23" fmla="*/ 741 h 786"/>
                <a:gd name="T24" fmla="*/ 1134 w 1134"/>
                <a:gd name="T25" fmla="*/ 786 h 78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34"/>
                <a:gd name="T40" fmla="*/ 0 h 786"/>
                <a:gd name="T41" fmla="*/ 1134 w 1134"/>
                <a:gd name="T42" fmla="*/ 786 h 786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34" h="786">
                  <a:moveTo>
                    <a:pt x="0" y="151"/>
                  </a:moveTo>
                  <a:cubicBezTo>
                    <a:pt x="7" y="136"/>
                    <a:pt x="15" y="121"/>
                    <a:pt x="45" y="106"/>
                  </a:cubicBezTo>
                  <a:cubicBezTo>
                    <a:pt x="75" y="91"/>
                    <a:pt x="136" y="68"/>
                    <a:pt x="181" y="60"/>
                  </a:cubicBezTo>
                  <a:cubicBezTo>
                    <a:pt x="226" y="52"/>
                    <a:pt x="287" y="67"/>
                    <a:pt x="317" y="60"/>
                  </a:cubicBezTo>
                  <a:cubicBezTo>
                    <a:pt x="347" y="53"/>
                    <a:pt x="324" y="0"/>
                    <a:pt x="362" y="15"/>
                  </a:cubicBezTo>
                  <a:cubicBezTo>
                    <a:pt x="400" y="30"/>
                    <a:pt x="506" y="106"/>
                    <a:pt x="544" y="151"/>
                  </a:cubicBezTo>
                  <a:cubicBezTo>
                    <a:pt x="582" y="196"/>
                    <a:pt x="574" y="257"/>
                    <a:pt x="589" y="287"/>
                  </a:cubicBezTo>
                  <a:cubicBezTo>
                    <a:pt x="604" y="317"/>
                    <a:pt x="612" y="303"/>
                    <a:pt x="635" y="333"/>
                  </a:cubicBezTo>
                  <a:cubicBezTo>
                    <a:pt x="658" y="363"/>
                    <a:pt x="702" y="432"/>
                    <a:pt x="725" y="469"/>
                  </a:cubicBezTo>
                  <a:cubicBezTo>
                    <a:pt x="748" y="506"/>
                    <a:pt x="733" y="521"/>
                    <a:pt x="771" y="559"/>
                  </a:cubicBezTo>
                  <a:cubicBezTo>
                    <a:pt x="809" y="597"/>
                    <a:pt x="907" y="665"/>
                    <a:pt x="952" y="695"/>
                  </a:cubicBezTo>
                  <a:cubicBezTo>
                    <a:pt x="997" y="725"/>
                    <a:pt x="1013" y="726"/>
                    <a:pt x="1043" y="741"/>
                  </a:cubicBezTo>
                  <a:cubicBezTo>
                    <a:pt x="1073" y="756"/>
                    <a:pt x="1103" y="771"/>
                    <a:pt x="1134" y="786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0" name="Freeform 16"/>
            <p:cNvSpPr/>
            <p:nvPr/>
          </p:nvSpPr>
          <p:spPr bwMode="auto">
            <a:xfrm>
              <a:off x="1565" y="2160"/>
              <a:ext cx="997" cy="907"/>
            </a:xfrm>
            <a:custGeom>
              <a:gdLst>
                <a:gd name="T0" fmla="*/ 0 w 997"/>
                <a:gd name="T1" fmla="*/ 0 h 907"/>
                <a:gd name="T2" fmla="*/ 226 w 997"/>
                <a:gd name="T3" fmla="*/ 227 h 907"/>
                <a:gd name="T4" fmla="*/ 362 w 997"/>
                <a:gd name="T5" fmla="*/ 272 h 907"/>
                <a:gd name="T6" fmla="*/ 499 w 997"/>
                <a:gd name="T7" fmla="*/ 408 h 907"/>
                <a:gd name="T8" fmla="*/ 589 w 997"/>
                <a:gd name="T9" fmla="*/ 499 h 907"/>
                <a:gd name="T10" fmla="*/ 635 w 997"/>
                <a:gd name="T11" fmla="*/ 590 h 907"/>
                <a:gd name="T12" fmla="*/ 816 w 997"/>
                <a:gd name="T13" fmla="*/ 680 h 907"/>
                <a:gd name="T14" fmla="*/ 907 w 997"/>
                <a:gd name="T15" fmla="*/ 726 h 907"/>
                <a:gd name="T16" fmla="*/ 952 w 997"/>
                <a:gd name="T17" fmla="*/ 862 h 907"/>
                <a:gd name="T18" fmla="*/ 997 w 997"/>
                <a:gd name="T19" fmla="*/ 90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97"/>
                <a:gd name="T31" fmla="*/ 0 h 907"/>
                <a:gd name="T32" fmla="*/ 997 w 997"/>
                <a:gd name="T33" fmla="*/ 907 h 907"/>
              </a:gdLst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97" h="905">
                  <a:moveTo>
                    <a:pt x="0" y="0"/>
                  </a:moveTo>
                  <a:cubicBezTo>
                    <a:pt x="83" y="91"/>
                    <a:pt x="166" y="182"/>
                    <a:pt x="226" y="227"/>
                  </a:cubicBezTo>
                  <a:cubicBezTo>
                    <a:pt x="286" y="272"/>
                    <a:pt x="317" y="242"/>
                    <a:pt x="362" y="272"/>
                  </a:cubicBezTo>
                  <a:cubicBezTo>
                    <a:pt x="407" y="302"/>
                    <a:pt x="461" y="370"/>
                    <a:pt x="499" y="408"/>
                  </a:cubicBezTo>
                  <a:cubicBezTo>
                    <a:pt x="537" y="446"/>
                    <a:pt x="566" y="469"/>
                    <a:pt x="589" y="499"/>
                  </a:cubicBezTo>
                  <a:cubicBezTo>
                    <a:pt x="612" y="529"/>
                    <a:pt x="597" y="560"/>
                    <a:pt x="635" y="590"/>
                  </a:cubicBezTo>
                  <a:cubicBezTo>
                    <a:pt x="673" y="620"/>
                    <a:pt x="771" y="657"/>
                    <a:pt x="816" y="680"/>
                  </a:cubicBezTo>
                  <a:cubicBezTo>
                    <a:pt x="861" y="703"/>
                    <a:pt x="884" y="696"/>
                    <a:pt x="907" y="726"/>
                  </a:cubicBezTo>
                  <a:cubicBezTo>
                    <a:pt x="930" y="756"/>
                    <a:pt x="937" y="832"/>
                    <a:pt x="952" y="862"/>
                  </a:cubicBezTo>
                  <a:cubicBezTo>
                    <a:pt x="967" y="892"/>
                    <a:pt x="982" y="899"/>
                    <a:pt x="997" y="907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1" name="Freeform 17"/>
            <p:cNvSpPr/>
            <p:nvPr/>
          </p:nvSpPr>
          <p:spPr bwMode="auto">
            <a:xfrm>
              <a:off x="1701" y="1661"/>
              <a:ext cx="952" cy="1270"/>
            </a:xfrm>
            <a:custGeom>
              <a:gdLst>
                <a:gd name="T0" fmla="*/ 0 w 952"/>
                <a:gd name="T1" fmla="*/ 0 h 1270"/>
                <a:gd name="T2" fmla="*/ 90 w 952"/>
                <a:gd name="T3" fmla="*/ 272 h 1270"/>
                <a:gd name="T4" fmla="*/ 136 w 952"/>
                <a:gd name="T5" fmla="*/ 318 h 1270"/>
                <a:gd name="T6" fmla="*/ 181 w 952"/>
                <a:gd name="T7" fmla="*/ 408 h 1270"/>
                <a:gd name="T8" fmla="*/ 272 w 952"/>
                <a:gd name="T9" fmla="*/ 408 h 1270"/>
                <a:gd name="T10" fmla="*/ 363 w 952"/>
                <a:gd name="T11" fmla="*/ 544 h 1270"/>
                <a:gd name="T12" fmla="*/ 453 w 952"/>
                <a:gd name="T13" fmla="*/ 635 h 1270"/>
                <a:gd name="T14" fmla="*/ 499 w 952"/>
                <a:gd name="T15" fmla="*/ 726 h 1270"/>
                <a:gd name="T16" fmla="*/ 680 w 952"/>
                <a:gd name="T17" fmla="*/ 862 h 1270"/>
                <a:gd name="T18" fmla="*/ 771 w 952"/>
                <a:gd name="T19" fmla="*/ 998 h 1270"/>
                <a:gd name="T20" fmla="*/ 861 w 952"/>
                <a:gd name="T21" fmla="*/ 1134 h 1270"/>
                <a:gd name="T22" fmla="*/ 952 w 952"/>
                <a:gd name="T23" fmla="*/ 1270 h 12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52"/>
                <a:gd name="T37" fmla="*/ 0 h 1270"/>
                <a:gd name="T38" fmla="*/ 952 w 952"/>
                <a:gd name="T39" fmla="*/ 1270 h 1270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52" h="1270">
                  <a:moveTo>
                    <a:pt x="0" y="0"/>
                  </a:moveTo>
                  <a:cubicBezTo>
                    <a:pt x="33" y="109"/>
                    <a:pt x="67" y="219"/>
                    <a:pt x="90" y="272"/>
                  </a:cubicBezTo>
                  <a:cubicBezTo>
                    <a:pt x="113" y="325"/>
                    <a:pt x="121" y="295"/>
                    <a:pt x="136" y="318"/>
                  </a:cubicBezTo>
                  <a:cubicBezTo>
                    <a:pt x="151" y="341"/>
                    <a:pt x="158" y="393"/>
                    <a:pt x="181" y="408"/>
                  </a:cubicBezTo>
                  <a:cubicBezTo>
                    <a:pt x="204" y="423"/>
                    <a:pt x="242" y="385"/>
                    <a:pt x="272" y="408"/>
                  </a:cubicBezTo>
                  <a:cubicBezTo>
                    <a:pt x="302" y="431"/>
                    <a:pt x="333" y="506"/>
                    <a:pt x="363" y="544"/>
                  </a:cubicBezTo>
                  <a:cubicBezTo>
                    <a:pt x="393" y="582"/>
                    <a:pt x="430" y="605"/>
                    <a:pt x="453" y="635"/>
                  </a:cubicBezTo>
                  <a:cubicBezTo>
                    <a:pt x="476" y="665"/>
                    <a:pt x="461" y="688"/>
                    <a:pt x="499" y="726"/>
                  </a:cubicBezTo>
                  <a:cubicBezTo>
                    <a:pt x="537" y="764"/>
                    <a:pt x="635" y="817"/>
                    <a:pt x="680" y="862"/>
                  </a:cubicBezTo>
                  <a:cubicBezTo>
                    <a:pt x="725" y="907"/>
                    <a:pt x="741" y="953"/>
                    <a:pt x="771" y="998"/>
                  </a:cubicBezTo>
                  <a:cubicBezTo>
                    <a:pt x="801" y="1043"/>
                    <a:pt x="831" y="1089"/>
                    <a:pt x="861" y="1134"/>
                  </a:cubicBezTo>
                  <a:cubicBezTo>
                    <a:pt x="891" y="1179"/>
                    <a:pt x="921" y="1224"/>
                    <a:pt x="952" y="127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2" name="Freeform 18"/>
            <p:cNvSpPr/>
            <p:nvPr/>
          </p:nvSpPr>
          <p:spPr bwMode="auto">
            <a:xfrm>
              <a:off x="1429" y="1298"/>
              <a:ext cx="1496" cy="1406"/>
            </a:xfrm>
            <a:custGeom>
              <a:gdLst>
                <a:gd name="T0" fmla="*/ 0 w 1496"/>
                <a:gd name="T1" fmla="*/ 0 h 1406"/>
                <a:gd name="T2" fmla="*/ 226 w 1496"/>
                <a:gd name="T3" fmla="*/ 182 h 1406"/>
                <a:gd name="T4" fmla="*/ 362 w 1496"/>
                <a:gd name="T5" fmla="*/ 318 h 1406"/>
                <a:gd name="T6" fmla="*/ 362 w 1496"/>
                <a:gd name="T7" fmla="*/ 408 h 1406"/>
                <a:gd name="T8" fmla="*/ 498 w 1496"/>
                <a:gd name="T9" fmla="*/ 590 h 1406"/>
                <a:gd name="T10" fmla="*/ 635 w 1496"/>
                <a:gd name="T11" fmla="*/ 681 h 1406"/>
                <a:gd name="T12" fmla="*/ 816 w 1496"/>
                <a:gd name="T13" fmla="*/ 771 h 1406"/>
                <a:gd name="T14" fmla="*/ 952 w 1496"/>
                <a:gd name="T15" fmla="*/ 998 h 1406"/>
                <a:gd name="T16" fmla="*/ 1088 w 1496"/>
                <a:gd name="T17" fmla="*/ 1089 h 1406"/>
                <a:gd name="T18" fmla="*/ 1270 w 1496"/>
                <a:gd name="T19" fmla="*/ 1270 h 1406"/>
                <a:gd name="T20" fmla="*/ 1360 w 1496"/>
                <a:gd name="T21" fmla="*/ 1270 h 1406"/>
                <a:gd name="T22" fmla="*/ 1496 w 1496"/>
                <a:gd name="T23" fmla="*/ 1406 h 140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96"/>
                <a:gd name="T37" fmla="*/ 0 h 1406"/>
                <a:gd name="T38" fmla="*/ 1496 w 1496"/>
                <a:gd name="T39" fmla="*/ 1406 h 1406"/>
              </a:gdLst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96" h="1406">
                  <a:moveTo>
                    <a:pt x="0" y="0"/>
                  </a:moveTo>
                  <a:cubicBezTo>
                    <a:pt x="83" y="64"/>
                    <a:pt x="166" y="129"/>
                    <a:pt x="226" y="182"/>
                  </a:cubicBezTo>
                  <a:cubicBezTo>
                    <a:pt x="286" y="235"/>
                    <a:pt x="339" y="281"/>
                    <a:pt x="362" y="318"/>
                  </a:cubicBezTo>
                  <a:cubicBezTo>
                    <a:pt x="385" y="355"/>
                    <a:pt x="339" y="363"/>
                    <a:pt x="362" y="408"/>
                  </a:cubicBezTo>
                  <a:cubicBezTo>
                    <a:pt x="385" y="453"/>
                    <a:pt x="453" y="545"/>
                    <a:pt x="498" y="590"/>
                  </a:cubicBezTo>
                  <a:cubicBezTo>
                    <a:pt x="543" y="635"/>
                    <a:pt x="582" y="651"/>
                    <a:pt x="635" y="681"/>
                  </a:cubicBezTo>
                  <a:cubicBezTo>
                    <a:pt x="688" y="711"/>
                    <a:pt x="763" y="718"/>
                    <a:pt x="816" y="771"/>
                  </a:cubicBezTo>
                  <a:cubicBezTo>
                    <a:pt x="869" y="824"/>
                    <a:pt x="907" y="945"/>
                    <a:pt x="952" y="998"/>
                  </a:cubicBezTo>
                  <a:cubicBezTo>
                    <a:pt x="997" y="1051"/>
                    <a:pt x="1035" y="1044"/>
                    <a:pt x="1088" y="1089"/>
                  </a:cubicBezTo>
                  <a:cubicBezTo>
                    <a:pt x="1141" y="1134"/>
                    <a:pt x="1225" y="1240"/>
                    <a:pt x="1270" y="1270"/>
                  </a:cubicBezTo>
                  <a:cubicBezTo>
                    <a:pt x="1315" y="1300"/>
                    <a:pt x="1323" y="1247"/>
                    <a:pt x="1360" y="1270"/>
                  </a:cubicBezTo>
                  <a:cubicBezTo>
                    <a:pt x="1397" y="1293"/>
                    <a:pt x="1446" y="1349"/>
                    <a:pt x="1496" y="1406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3" name="Freeform 19"/>
            <p:cNvSpPr/>
            <p:nvPr/>
          </p:nvSpPr>
          <p:spPr bwMode="auto">
            <a:xfrm>
              <a:off x="2109" y="1661"/>
              <a:ext cx="1179" cy="930"/>
            </a:xfrm>
            <a:custGeom>
              <a:gdLst>
                <a:gd name="T0" fmla="*/ 0 w 1179"/>
                <a:gd name="T1" fmla="*/ 0 h 930"/>
                <a:gd name="T2" fmla="*/ 136 w 1179"/>
                <a:gd name="T3" fmla="*/ 272 h 930"/>
                <a:gd name="T4" fmla="*/ 317 w 1179"/>
                <a:gd name="T5" fmla="*/ 454 h 930"/>
                <a:gd name="T6" fmla="*/ 544 w 1179"/>
                <a:gd name="T7" fmla="*/ 544 h 930"/>
                <a:gd name="T8" fmla="*/ 816 w 1179"/>
                <a:gd name="T9" fmla="*/ 771 h 930"/>
                <a:gd name="T10" fmla="*/ 1043 w 1179"/>
                <a:gd name="T11" fmla="*/ 907 h 930"/>
                <a:gd name="T12" fmla="*/ 1179 w 1179"/>
                <a:gd name="T13" fmla="*/ 907 h 9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79"/>
                <a:gd name="T22" fmla="*/ 0 h 930"/>
                <a:gd name="T23" fmla="*/ 1179 w 1179"/>
                <a:gd name="T24" fmla="*/ 930 h 930"/>
              </a:gdLst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79" h="930">
                  <a:moveTo>
                    <a:pt x="0" y="0"/>
                  </a:moveTo>
                  <a:cubicBezTo>
                    <a:pt x="41" y="98"/>
                    <a:pt x="83" y="196"/>
                    <a:pt x="136" y="272"/>
                  </a:cubicBezTo>
                  <a:cubicBezTo>
                    <a:pt x="189" y="348"/>
                    <a:pt x="249" y="409"/>
                    <a:pt x="317" y="454"/>
                  </a:cubicBezTo>
                  <a:cubicBezTo>
                    <a:pt x="385" y="499"/>
                    <a:pt x="461" y="491"/>
                    <a:pt x="544" y="544"/>
                  </a:cubicBezTo>
                  <a:cubicBezTo>
                    <a:pt x="627" y="597"/>
                    <a:pt x="733" y="711"/>
                    <a:pt x="816" y="771"/>
                  </a:cubicBezTo>
                  <a:cubicBezTo>
                    <a:pt x="899" y="831"/>
                    <a:pt x="983" y="884"/>
                    <a:pt x="1043" y="907"/>
                  </a:cubicBezTo>
                  <a:cubicBezTo>
                    <a:pt x="1103" y="930"/>
                    <a:pt x="1141" y="918"/>
                    <a:pt x="1179" y="907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4" name="Freeform 20"/>
            <p:cNvSpPr/>
            <p:nvPr/>
          </p:nvSpPr>
          <p:spPr bwMode="auto">
            <a:xfrm>
              <a:off x="2245" y="1616"/>
              <a:ext cx="1089" cy="952"/>
            </a:xfrm>
            <a:custGeom>
              <a:gdLst>
                <a:gd name="T0" fmla="*/ 0 w 1089"/>
                <a:gd name="T1" fmla="*/ 0 h 952"/>
                <a:gd name="T2" fmla="*/ 227 w 1089"/>
                <a:gd name="T3" fmla="*/ 226 h 952"/>
                <a:gd name="T4" fmla="*/ 227 w 1089"/>
                <a:gd name="T5" fmla="*/ 317 h 952"/>
                <a:gd name="T6" fmla="*/ 408 w 1089"/>
                <a:gd name="T7" fmla="*/ 453 h 952"/>
                <a:gd name="T8" fmla="*/ 635 w 1089"/>
                <a:gd name="T9" fmla="*/ 635 h 952"/>
                <a:gd name="T10" fmla="*/ 862 w 1089"/>
                <a:gd name="T11" fmla="*/ 771 h 952"/>
                <a:gd name="T12" fmla="*/ 998 w 1089"/>
                <a:gd name="T13" fmla="*/ 862 h 952"/>
                <a:gd name="T14" fmla="*/ 1089 w 1089"/>
                <a:gd name="T15" fmla="*/ 952 h 9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89"/>
                <a:gd name="T25" fmla="*/ 0 h 952"/>
                <a:gd name="T26" fmla="*/ 1089 w 1089"/>
                <a:gd name="T27" fmla="*/ 952 h 952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89" h="952">
                  <a:moveTo>
                    <a:pt x="0" y="0"/>
                  </a:moveTo>
                  <a:cubicBezTo>
                    <a:pt x="94" y="86"/>
                    <a:pt x="189" y="173"/>
                    <a:pt x="227" y="226"/>
                  </a:cubicBezTo>
                  <a:cubicBezTo>
                    <a:pt x="265" y="279"/>
                    <a:pt x="197" y="279"/>
                    <a:pt x="227" y="317"/>
                  </a:cubicBezTo>
                  <a:cubicBezTo>
                    <a:pt x="257" y="355"/>
                    <a:pt x="340" y="400"/>
                    <a:pt x="408" y="453"/>
                  </a:cubicBezTo>
                  <a:cubicBezTo>
                    <a:pt x="476" y="506"/>
                    <a:pt x="560" y="582"/>
                    <a:pt x="635" y="635"/>
                  </a:cubicBezTo>
                  <a:cubicBezTo>
                    <a:pt x="710" y="688"/>
                    <a:pt x="802" y="733"/>
                    <a:pt x="862" y="771"/>
                  </a:cubicBezTo>
                  <a:cubicBezTo>
                    <a:pt x="922" y="809"/>
                    <a:pt x="960" y="832"/>
                    <a:pt x="998" y="862"/>
                  </a:cubicBezTo>
                  <a:cubicBezTo>
                    <a:pt x="1036" y="892"/>
                    <a:pt x="1062" y="922"/>
                    <a:pt x="1089" y="952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5" name="Freeform 21"/>
            <p:cNvSpPr/>
            <p:nvPr/>
          </p:nvSpPr>
          <p:spPr bwMode="auto">
            <a:xfrm>
              <a:off x="2880" y="2190"/>
              <a:ext cx="635" cy="288"/>
            </a:xfrm>
            <a:custGeom>
              <a:gdLst>
                <a:gd name="T0" fmla="*/ 0 w 635"/>
                <a:gd name="T1" fmla="*/ 15 h 288"/>
                <a:gd name="T2" fmla="*/ 136 w 635"/>
                <a:gd name="T3" fmla="*/ 15 h 288"/>
                <a:gd name="T4" fmla="*/ 272 w 635"/>
                <a:gd name="T5" fmla="*/ 106 h 288"/>
                <a:gd name="T6" fmla="*/ 408 w 635"/>
                <a:gd name="T7" fmla="*/ 106 h 288"/>
                <a:gd name="T8" fmla="*/ 590 w 635"/>
                <a:gd name="T9" fmla="*/ 197 h 288"/>
                <a:gd name="T10" fmla="*/ 635 w 635"/>
                <a:gd name="T11" fmla="*/ 288 h 2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5"/>
                <a:gd name="T19" fmla="*/ 0 h 288"/>
                <a:gd name="T20" fmla="*/ 635 w 635"/>
                <a:gd name="T21" fmla="*/ 288 h 288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5" h="288">
                  <a:moveTo>
                    <a:pt x="0" y="15"/>
                  </a:moveTo>
                  <a:cubicBezTo>
                    <a:pt x="45" y="7"/>
                    <a:pt x="91" y="0"/>
                    <a:pt x="136" y="15"/>
                  </a:cubicBezTo>
                  <a:cubicBezTo>
                    <a:pt x="181" y="30"/>
                    <a:pt x="227" y="91"/>
                    <a:pt x="272" y="106"/>
                  </a:cubicBezTo>
                  <a:cubicBezTo>
                    <a:pt x="317" y="121"/>
                    <a:pt x="355" y="91"/>
                    <a:pt x="408" y="106"/>
                  </a:cubicBezTo>
                  <a:cubicBezTo>
                    <a:pt x="461" y="121"/>
                    <a:pt x="552" y="167"/>
                    <a:pt x="590" y="197"/>
                  </a:cubicBezTo>
                  <a:cubicBezTo>
                    <a:pt x="628" y="227"/>
                    <a:pt x="628" y="273"/>
                    <a:pt x="635" y="288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6" name="Freeform 22"/>
            <p:cNvSpPr/>
            <p:nvPr/>
          </p:nvSpPr>
          <p:spPr bwMode="auto">
            <a:xfrm>
              <a:off x="2562" y="1661"/>
              <a:ext cx="1089" cy="726"/>
            </a:xfrm>
            <a:custGeom>
              <a:gdLst>
                <a:gd name="T0" fmla="*/ 0 w 1089"/>
                <a:gd name="T1" fmla="*/ 0 h 726"/>
                <a:gd name="T2" fmla="*/ 91 w 1089"/>
                <a:gd name="T3" fmla="*/ 181 h 726"/>
                <a:gd name="T4" fmla="*/ 182 w 1089"/>
                <a:gd name="T5" fmla="*/ 363 h 726"/>
                <a:gd name="T6" fmla="*/ 227 w 1089"/>
                <a:gd name="T7" fmla="*/ 408 h 726"/>
                <a:gd name="T8" fmla="*/ 318 w 1089"/>
                <a:gd name="T9" fmla="*/ 454 h 726"/>
                <a:gd name="T10" fmla="*/ 454 w 1089"/>
                <a:gd name="T11" fmla="*/ 454 h 726"/>
                <a:gd name="T12" fmla="*/ 590 w 1089"/>
                <a:gd name="T13" fmla="*/ 454 h 726"/>
                <a:gd name="T14" fmla="*/ 636 w 1089"/>
                <a:gd name="T15" fmla="*/ 590 h 726"/>
                <a:gd name="T16" fmla="*/ 817 w 1089"/>
                <a:gd name="T17" fmla="*/ 635 h 726"/>
                <a:gd name="T18" fmla="*/ 998 w 1089"/>
                <a:gd name="T19" fmla="*/ 680 h 726"/>
                <a:gd name="T20" fmla="*/ 1089 w 1089"/>
                <a:gd name="T21" fmla="*/ 726 h 7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89"/>
                <a:gd name="T34" fmla="*/ 0 h 726"/>
                <a:gd name="T35" fmla="*/ 1089 w 1089"/>
                <a:gd name="T36" fmla="*/ 726 h 726"/>
              </a:gdLst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89" h="726">
                  <a:moveTo>
                    <a:pt x="0" y="0"/>
                  </a:moveTo>
                  <a:cubicBezTo>
                    <a:pt x="30" y="60"/>
                    <a:pt x="61" y="121"/>
                    <a:pt x="91" y="181"/>
                  </a:cubicBezTo>
                  <a:cubicBezTo>
                    <a:pt x="121" y="241"/>
                    <a:pt x="159" y="325"/>
                    <a:pt x="182" y="363"/>
                  </a:cubicBezTo>
                  <a:cubicBezTo>
                    <a:pt x="205" y="401"/>
                    <a:pt x="204" y="393"/>
                    <a:pt x="227" y="408"/>
                  </a:cubicBezTo>
                  <a:cubicBezTo>
                    <a:pt x="250" y="423"/>
                    <a:pt x="280" y="446"/>
                    <a:pt x="318" y="454"/>
                  </a:cubicBezTo>
                  <a:cubicBezTo>
                    <a:pt x="356" y="462"/>
                    <a:pt x="409" y="454"/>
                    <a:pt x="454" y="454"/>
                  </a:cubicBezTo>
                  <a:cubicBezTo>
                    <a:pt x="499" y="454"/>
                    <a:pt x="560" y="431"/>
                    <a:pt x="590" y="454"/>
                  </a:cubicBezTo>
                  <a:cubicBezTo>
                    <a:pt x="620" y="477"/>
                    <a:pt x="598" y="560"/>
                    <a:pt x="636" y="590"/>
                  </a:cubicBezTo>
                  <a:cubicBezTo>
                    <a:pt x="674" y="620"/>
                    <a:pt x="757" y="620"/>
                    <a:pt x="817" y="635"/>
                  </a:cubicBezTo>
                  <a:cubicBezTo>
                    <a:pt x="877" y="650"/>
                    <a:pt x="953" y="665"/>
                    <a:pt x="998" y="680"/>
                  </a:cubicBezTo>
                  <a:cubicBezTo>
                    <a:pt x="1043" y="695"/>
                    <a:pt x="1066" y="710"/>
                    <a:pt x="1089" y="726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7" name="Freeform 23"/>
            <p:cNvSpPr/>
            <p:nvPr/>
          </p:nvSpPr>
          <p:spPr bwMode="auto">
            <a:xfrm>
              <a:off x="2971" y="1842"/>
              <a:ext cx="136" cy="273"/>
            </a:xfrm>
            <a:custGeom>
              <a:gdLst>
                <a:gd name="T0" fmla="*/ 0 w 136"/>
                <a:gd name="T1" fmla="*/ 0 h 273"/>
                <a:gd name="T2" fmla="*/ 45 w 136"/>
                <a:gd name="T3" fmla="*/ 91 h 273"/>
                <a:gd name="T4" fmla="*/ 45 w 136"/>
                <a:gd name="T5" fmla="*/ 182 h 273"/>
                <a:gd name="T6" fmla="*/ 136 w 136"/>
                <a:gd name="T7" fmla="*/ 273 h 2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"/>
                <a:gd name="T13" fmla="*/ 0 h 273"/>
                <a:gd name="T14" fmla="*/ 136 w 136"/>
                <a:gd name="T15" fmla="*/ 273 h 273"/>
              </a:gdLst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" h="273">
                  <a:moveTo>
                    <a:pt x="0" y="0"/>
                  </a:moveTo>
                  <a:cubicBezTo>
                    <a:pt x="19" y="30"/>
                    <a:pt x="38" y="61"/>
                    <a:pt x="45" y="91"/>
                  </a:cubicBezTo>
                  <a:cubicBezTo>
                    <a:pt x="52" y="121"/>
                    <a:pt x="30" y="152"/>
                    <a:pt x="45" y="182"/>
                  </a:cubicBezTo>
                  <a:cubicBezTo>
                    <a:pt x="60" y="212"/>
                    <a:pt x="121" y="258"/>
                    <a:pt x="136" y="273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3328" name="Freeform 24"/>
            <p:cNvSpPr/>
            <p:nvPr/>
          </p:nvSpPr>
          <p:spPr bwMode="auto">
            <a:xfrm>
              <a:off x="3288" y="1979"/>
              <a:ext cx="363" cy="408"/>
            </a:xfrm>
            <a:custGeom>
              <a:gdLst>
                <a:gd name="T0" fmla="*/ 0 w 363"/>
                <a:gd name="T1" fmla="*/ 0 h 408"/>
                <a:gd name="T2" fmla="*/ 91 w 363"/>
                <a:gd name="T3" fmla="*/ 136 h 408"/>
                <a:gd name="T4" fmla="*/ 227 w 363"/>
                <a:gd name="T5" fmla="*/ 181 h 408"/>
                <a:gd name="T6" fmla="*/ 272 w 363"/>
                <a:gd name="T7" fmla="*/ 272 h 408"/>
                <a:gd name="T8" fmla="*/ 318 w 363"/>
                <a:gd name="T9" fmla="*/ 362 h 408"/>
                <a:gd name="T10" fmla="*/ 363 w 363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3"/>
                <a:gd name="T19" fmla="*/ 0 h 408"/>
                <a:gd name="T20" fmla="*/ 363 w 363"/>
                <a:gd name="T21" fmla="*/ 408 h 408"/>
              </a:gdLst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3" h="408">
                  <a:moveTo>
                    <a:pt x="0" y="0"/>
                  </a:moveTo>
                  <a:cubicBezTo>
                    <a:pt x="26" y="53"/>
                    <a:pt x="53" y="106"/>
                    <a:pt x="91" y="136"/>
                  </a:cubicBezTo>
                  <a:cubicBezTo>
                    <a:pt x="129" y="166"/>
                    <a:pt x="197" y="158"/>
                    <a:pt x="227" y="181"/>
                  </a:cubicBezTo>
                  <a:cubicBezTo>
                    <a:pt x="257" y="204"/>
                    <a:pt x="257" y="242"/>
                    <a:pt x="272" y="272"/>
                  </a:cubicBezTo>
                  <a:cubicBezTo>
                    <a:pt x="287" y="302"/>
                    <a:pt x="303" y="339"/>
                    <a:pt x="318" y="362"/>
                  </a:cubicBezTo>
                  <a:cubicBezTo>
                    <a:pt x="333" y="385"/>
                    <a:pt x="348" y="396"/>
                    <a:pt x="363" y="408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</p:grpSp>
      <p:sp>
        <p:nvSpPr>
          <p:cNvPr id="117785" name="Rectangle 25"/>
          <p:cNvSpPr>
            <a:spLocks noChangeArrowheads="1"/>
          </p:cNvSpPr>
          <p:nvPr/>
        </p:nvSpPr>
        <p:spPr bwMode="auto">
          <a:xfrm>
            <a:off x="539750" y="3789363"/>
            <a:ext cx="431800" cy="28352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水流汇集、易成洪涝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1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8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8" name="Picture 2" descr="长江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36513" y="908050"/>
            <a:ext cx="9217026" cy="55451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803400" y="1319213"/>
            <a:ext cx="2371725" cy="36671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 b="1">
                <a:solidFill>
                  <a:srgbClr val="FF0000"/>
                </a:solidFill>
                <a:latin typeface="宋体" pitchFamily="2" charset="-122"/>
              </a:rPr>
              <a:t>长江南北对称状水系 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2843213" y="2205038"/>
            <a:ext cx="3960812" cy="2016125"/>
            <a:chOff x="1791" y="1389"/>
            <a:chExt cx="2495" cy="1270"/>
          </a:xfrm>
        </p:grpSpPr>
        <p:sp>
          <p:nvSpPr>
            <p:cNvPr id="14347" name="Freeform 5"/>
            <p:cNvSpPr/>
            <p:nvPr/>
          </p:nvSpPr>
          <p:spPr bwMode="auto">
            <a:xfrm>
              <a:off x="1791" y="1525"/>
              <a:ext cx="605" cy="1013"/>
            </a:xfrm>
            <a:custGeom>
              <a:gdLst>
                <a:gd name="T0" fmla="*/ 0 w 605"/>
                <a:gd name="T1" fmla="*/ 0 h 1013"/>
                <a:gd name="T2" fmla="*/ 46 w 605"/>
                <a:gd name="T3" fmla="*/ 45 h 1013"/>
                <a:gd name="T4" fmla="*/ 182 w 605"/>
                <a:gd name="T5" fmla="*/ 136 h 1013"/>
                <a:gd name="T6" fmla="*/ 227 w 605"/>
                <a:gd name="T7" fmla="*/ 181 h 1013"/>
                <a:gd name="T8" fmla="*/ 273 w 605"/>
                <a:gd name="T9" fmla="*/ 227 h 1013"/>
                <a:gd name="T10" fmla="*/ 227 w 605"/>
                <a:gd name="T11" fmla="*/ 317 h 1013"/>
                <a:gd name="T12" fmla="*/ 273 w 605"/>
                <a:gd name="T13" fmla="*/ 363 h 1013"/>
                <a:gd name="T14" fmla="*/ 273 w 605"/>
                <a:gd name="T15" fmla="*/ 454 h 1013"/>
                <a:gd name="T16" fmla="*/ 227 w 605"/>
                <a:gd name="T17" fmla="*/ 499 h 1013"/>
                <a:gd name="T18" fmla="*/ 273 w 605"/>
                <a:gd name="T19" fmla="*/ 590 h 1013"/>
                <a:gd name="T20" fmla="*/ 227 w 605"/>
                <a:gd name="T21" fmla="*/ 635 h 1013"/>
                <a:gd name="T22" fmla="*/ 273 w 605"/>
                <a:gd name="T23" fmla="*/ 726 h 1013"/>
                <a:gd name="T24" fmla="*/ 227 w 605"/>
                <a:gd name="T25" fmla="*/ 862 h 1013"/>
                <a:gd name="T26" fmla="*/ 318 w 605"/>
                <a:gd name="T27" fmla="*/ 998 h 1013"/>
                <a:gd name="T28" fmla="*/ 363 w 605"/>
                <a:gd name="T29" fmla="*/ 953 h 1013"/>
                <a:gd name="T30" fmla="*/ 454 w 605"/>
                <a:gd name="T31" fmla="*/ 998 h 1013"/>
                <a:gd name="T32" fmla="*/ 545 w 605"/>
                <a:gd name="T33" fmla="*/ 953 h 1013"/>
                <a:gd name="T34" fmla="*/ 545 w 605"/>
                <a:gd name="T35" fmla="*/ 862 h 1013"/>
                <a:gd name="T36" fmla="*/ 590 w 605"/>
                <a:gd name="T37" fmla="*/ 816 h 1013"/>
                <a:gd name="T38" fmla="*/ 545 w 605"/>
                <a:gd name="T39" fmla="*/ 680 h 1013"/>
                <a:gd name="T40" fmla="*/ 499 w 605"/>
                <a:gd name="T41" fmla="*/ 590 h 1013"/>
                <a:gd name="T42" fmla="*/ 499 w 605"/>
                <a:gd name="T43" fmla="*/ 499 h 1013"/>
                <a:gd name="T44" fmla="*/ 590 w 605"/>
                <a:gd name="T45" fmla="*/ 454 h 1013"/>
                <a:gd name="T46" fmla="*/ 590 w 605"/>
                <a:gd name="T47" fmla="*/ 363 h 1013"/>
                <a:gd name="T48" fmla="*/ 590 w 605"/>
                <a:gd name="T49" fmla="*/ 272 h 1013"/>
                <a:gd name="T50" fmla="*/ 545 w 605"/>
                <a:gd name="T51" fmla="*/ 45 h 10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05"/>
                <a:gd name="T79" fmla="*/ 0 h 1013"/>
                <a:gd name="T80" fmla="*/ 605 w 605"/>
                <a:gd name="T81" fmla="*/ 1013 h 1013"/>
              </a:gdLst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05" h="1013">
                  <a:moveTo>
                    <a:pt x="0" y="0"/>
                  </a:moveTo>
                  <a:cubicBezTo>
                    <a:pt x="8" y="11"/>
                    <a:pt x="16" y="22"/>
                    <a:pt x="46" y="45"/>
                  </a:cubicBezTo>
                  <a:cubicBezTo>
                    <a:pt x="76" y="68"/>
                    <a:pt x="152" y="113"/>
                    <a:pt x="182" y="136"/>
                  </a:cubicBezTo>
                  <a:cubicBezTo>
                    <a:pt x="212" y="159"/>
                    <a:pt x="212" y="166"/>
                    <a:pt x="227" y="181"/>
                  </a:cubicBezTo>
                  <a:cubicBezTo>
                    <a:pt x="242" y="196"/>
                    <a:pt x="273" y="204"/>
                    <a:pt x="273" y="227"/>
                  </a:cubicBezTo>
                  <a:cubicBezTo>
                    <a:pt x="273" y="250"/>
                    <a:pt x="227" y="294"/>
                    <a:pt x="227" y="317"/>
                  </a:cubicBezTo>
                  <a:cubicBezTo>
                    <a:pt x="227" y="340"/>
                    <a:pt x="265" y="340"/>
                    <a:pt x="273" y="363"/>
                  </a:cubicBezTo>
                  <a:cubicBezTo>
                    <a:pt x="281" y="386"/>
                    <a:pt x="281" y="431"/>
                    <a:pt x="273" y="454"/>
                  </a:cubicBezTo>
                  <a:cubicBezTo>
                    <a:pt x="265" y="477"/>
                    <a:pt x="227" y="476"/>
                    <a:pt x="227" y="499"/>
                  </a:cubicBezTo>
                  <a:cubicBezTo>
                    <a:pt x="227" y="522"/>
                    <a:pt x="273" y="567"/>
                    <a:pt x="273" y="590"/>
                  </a:cubicBezTo>
                  <a:cubicBezTo>
                    <a:pt x="273" y="613"/>
                    <a:pt x="227" y="612"/>
                    <a:pt x="227" y="635"/>
                  </a:cubicBezTo>
                  <a:cubicBezTo>
                    <a:pt x="227" y="658"/>
                    <a:pt x="273" y="688"/>
                    <a:pt x="273" y="726"/>
                  </a:cubicBezTo>
                  <a:cubicBezTo>
                    <a:pt x="273" y="764"/>
                    <a:pt x="220" y="817"/>
                    <a:pt x="227" y="862"/>
                  </a:cubicBezTo>
                  <a:cubicBezTo>
                    <a:pt x="234" y="907"/>
                    <a:pt x="295" y="983"/>
                    <a:pt x="318" y="998"/>
                  </a:cubicBezTo>
                  <a:cubicBezTo>
                    <a:pt x="341" y="1013"/>
                    <a:pt x="340" y="953"/>
                    <a:pt x="363" y="953"/>
                  </a:cubicBezTo>
                  <a:cubicBezTo>
                    <a:pt x="386" y="953"/>
                    <a:pt x="424" y="998"/>
                    <a:pt x="454" y="998"/>
                  </a:cubicBezTo>
                  <a:cubicBezTo>
                    <a:pt x="484" y="998"/>
                    <a:pt x="530" y="976"/>
                    <a:pt x="545" y="953"/>
                  </a:cubicBezTo>
                  <a:cubicBezTo>
                    <a:pt x="560" y="930"/>
                    <a:pt x="538" y="885"/>
                    <a:pt x="545" y="862"/>
                  </a:cubicBezTo>
                  <a:cubicBezTo>
                    <a:pt x="552" y="839"/>
                    <a:pt x="590" y="846"/>
                    <a:pt x="590" y="816"/>
                  </a:cubicBezTo>
                  <a:cubicBezTo>
                    <a:pt x="590" y="786"/>
                    <a:pt x="560" y="718"/>
                    <a:pt x="545" y="680"/>
                  </a:cubicBezTo>
                  <a:cubicBezTo>
                    <a:pt x="530" y="642"/>
                    <a:pt x="507" y="620"/>
                    <a:pt x="499" y="590"/>
                  </a:cubicBezTo>
                  <a:cubicBezTo>
                    <a:pt x="491" y="560"/>
                    <a:pt x="484" y="522"/>
                    <a:pt x="499" y="499"/>
                  </a:cubicBezTo>
                  <a:cubicBezTo>
                    <a:pt x="514" y="476"/>
                    <a:pt x="575" y="477"/>
                    <a:pt x="590" y="454"/>
                  </a:cubicBezTo>
                  <a:cubicBezTo>
                    <a:pt x="605" y="431"/>
                    <a:pt x="590" y="393"/>
                    <a:pt x="590" y="363"/>
                  </a:cubicBezTo>
                  <a:cubicBezTo>
                    <a:pt x="590" y="333"/>
                    <a:pt x="597" y="325"/>
                    <a:pt x="590" y="272"/>
                  </a:cubicBezTo>
                  <a:cubicBezTo>
                    <a:pt x="583" y="219"/>
                    <a:pt x="564" y="132"/>
                    <a:pt x="545" y="45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4348" name="Freeform 6"/>
            <p:cNvSpPr/>
            <p:nvPr/>
          </p:nvSpPr>
          <p:spPr bwMode="auto">
            <a:xfrm>
              <a:off x="2336" y="2478"/>
              <a:ext cx="90" cy="181"/>
            </a:xfrm>
            <a:custGeom>
              <a:gdLst>
                <a:gd name="T0" fmla="*/ 0 w 90"/>
                <a:gd name="T1" fmla="*/ 0 h 181"/>
                <a:gd name="T2" fmla="*/ 45 w 90"/>
                <a:gd name="T3" fmla="*/ 90 h 181"/>
                <a:gd name="T4" fmla="*/ 90 w 90"/>
                <a:gd name="T5" fmla="*/ 181 h 181"/>
                <a:gd name="T6" fmla="*/ 0 60000 65536"/>
                <a:gd name="T7" fmla="*/ 0 60000 65536"/>
                <a:gd name="T8" fmla="*/ 0 60000 65536"/>
                <a:gd name="T9" fmla="*/ 0 w 90"/>
                <a:gd name="T10" fmla="*/ 0 h 181"/>
                <a:gd name="T11" fmla="*/ 90 w 90"/>
                <a:gd name="T12" fmla="*/ 181 h 181"/>
              </a:gdLst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" h="181">
                  <a:moveTo>
                    <a:pt x="0" y="0"/>
                  </a:moveTo>
                  <a:cubicBezTo>
                    <a:pt x="15" y="30"/>
                    <a:pt x="30" y="60"/>
                    <a:pt x="45" y="90"/>
                  </a:cubicBezTo>
                  <a:cubicBezTo>
                    <a:pt x="60" y="120"/>
                    <a:pt x="83" y="166"/>
                    <a:pt x="90" y="181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4349" name="Freeform 7"/>
            <p:cNvSpPr/>
            <p:nvPr/>
          </p:nvSpPr>
          <p:spPr bwMode="auto">
            <a:xfrm>
              <a:off x="2699" y="1389"/>
              <a:ext cx="272" cy="1043"/>
            </a:xfrm>
            <a:custGeom>
              <a:gdLst>
                <a:gd name="T0" fmla="*/ 272 w 272"/>
                <a:gd name="T1" fmla="*/ 0 h 1043"/>
                <a:gd name="T2" fmla="*/ 181 w 272"/>
                <a:gd name="T3" fmla="*/ 45 h 1043"/>
                <a:gd name="T4" fmla="*/ 90 w 272"/>
                <a:gd name="T5" fmla="*/ 91 h 1043"/>
                <a:gd name="T6" fmla="*/ 136 w 272"/>
                <a:gd name="T7" fmla="*/ 181 h 1043"/>
                <a:gd name="T8" fmla="*/ 90 w 272"/>
                <a:gd name="T9" fmla="*/ 227 h 1043"/>
                <a:gd name="T10" fmla="*/ 45 w 272"/>
                <a:gd name="T11" fmla="*/ 363 h 1043"/>
                <a:gd name="T12" fmla="*/ 0 w 272"/>
                <a:gd name="T13" fmla="*/ 453 h 1043"/>
                <a:gd name="T14" fmla="*/ 45 w 272"/>
                <a:gd name="T15" fmla="*/ 544 h 1043"/>
                <a:gd name="T16" fmla="*/ 136 w 272"/>
                <a:gd name="T17" fmla="*/ 726 h 1043"/>
                <a:gd name="T18" fmla="*/ 90 w 272"/>
                <a:gd name="T19" fmla="*/ 816 h 1043"/>
                <a:gd name="T20" fmla="*/ 90 w 272"/>
                <a:gd name="T21" fmla="*/ 907 h 1043"/>
                <a:gd name="T22" fmla="*/ 90 w 272"/>
                <a:gd name="T23" fmla="*/ 998 h 1043"/>
                <a:gd name="T24" fmla="*/ 136 w 272"/>
                <a:gd name="T25" fmla="*/ 1043 h 10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2"/>
                <a:gd name="T40" fmla="*/ 0 h 1043"/>
                <a:gd name="T41" fmla="*/ 272 w 272"/>
                <a:gd name="T42" fmla="*/ 1043 h 1043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2" h="1043">
                  <a:moveTo>
                    <a:pt x="272" y="0"/>
                  </a:moveTo>
                  <a:cubicBezTo>
                    <a:pt x="241" y="15"/>
                    <a:pt x="211" y="30"/>
                    <a:pt x="181" y="45"/>
                  </a:cubicBezTo>
                  <a:cubicBezTo>
                    <a:pt x="151" y="60"/>
                    <a:pt x="97" y="68"/>
                    <a:pt x="90" y="91"/>
                  </a:cubicBezTo>
                  <a:cubicBezTo>
                    <a:pt x="83" y="114"/>
                    <a:pt x="136" y="158"/>
                    <a:pt x="136" y="181"/>
                  </a:cubicBezTo>
                  <a:cubicBezTo>
                    <a:pt x="136" y="204"/>
                    <a:pt x="105" y="197"/>
                    <a:pt x="90" y="227"/>
                  </a:cubicBezTo>
                  <a:cubicBezTo>
                    <a:pt x="75" y="257"/>
                    <a:pt x="60" y="325"/>
                    <a:pt x="45" y="363"/>
                  </a:cubicBezTo>
                  <a:cubicBezTo>
                    <a:pt x="30" y="401"/>
                    <a:pt x="0" y="423"/>
                    <a:pt x="0" y="453"/>
                  </a:cubicBezTo>
                  <a:cubicBezTo>
                    <a:pt x="0" y="483"/>
                    <a:pt x="22" y="499"/>
                    <a:pt x="45" y="544"/>
                  </a:cubicBezTo>
                  <a:cubicBezTo>
                    <a:pt x="68" y="589"/>
                    <a:pt x="129" y="681"/>
                    <a:pt x="136" y="726"/>
                  </a:cubicBezTo>
                  <a:cubicBezTo>
                    <a:pt x="143" y="771"/>
                    <a:pt x="98" y="786"/>
                    <a:pt x="90" y="816"/>
                  </a:cubicBezTo>
                  <a:cubicBezTo>
                    <a:pt x="82" y="846"/>
                    <a:pt x="90" y="877"/>
                    <a:pt x="90" y="907"/>
                  </a:cubicBezTo>
                  <a:cubicBezTo>
                    <a:pt x="90" y="937"/>
                    <a:pt x="82" y="975"/>
                    <a:pt x="90" y="998"/>
                  </a:cubicBezTo>
                  <a:cubicBezTo>
                    <a:pt x="98" y="1021"/>
                    <a:pt x="117" y="1032"/>
                    <a:pt x="136" y="1043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4350" name="Freeform 8"/>
            <p:cNvSpPr/>
            <p:nvPr/>
          </p:nvSpPr>
          <p:spPr bwMode="auto">
            <a:xfrm>
              <a:off x="2835" y="1601"/>
              <a:ext cx="1451" cy="695"/>
            </a:xfrm>
            <a:custGeom>
              <a:gdLst>
                <a:gd name="T0" fmla="*/ 0 w 1451"/>
                <a:gd name="T1" fmla="*/ 60 h 695"/>
                <a:gd name="T2" fmla="*/ 90 w 1451"/>
                <a:gd name="T3" fmla="*/ 15 h 695"/>
                <a:gd name="T4" fmla="*/ 136 w 1451"/>
                <a:gd name="T5" fmla="*/ 60 h 695"/>
                <a:gd name="T6" fmla="*/ 181 w 1451"/>
                <a:gd name="T7" fmla="*/ 15 h 695"/>
                <a:gd name="T8" fmla="*/ 272 w 1451"/>
                <a:gd name="T9" fmla="*/ 15 h 695"/>
                <a:gd name="T10" fmla="*/ 317 w 1451"/>
                <a:gd name="T11" fmla="*/ 105 h 695"/>
                <a:gd name="T12" fmla="*/ 363 w 1451"/>
                <a:gd name="T13" fmla="*/ 151 h 695"/>
                <a:gd name="T14" fmla="*/ 453 w 1451"/>
                <a:gd name="T15" fmla="*/ 151 h 695"/>
                <a:gd name="T16" fmla="*/ 635 w 1451"/>
                <a:gd name="T17" fmla="*/ 105 h 695"/>
                <a:gd name="T18" fmla="*/ 861 w 1451"/>
                <a:gd name="T19" fmla="*/ 105 h 695"/>
                <a:gd name="T20" fmla="*/ 907 w 1451"/>
                <a:gd name="T21" fmla="*/ 196 h 695"/>
                <a:gd name="T22" fmla="*/ 1043 w 1451"/>
                <a:gd name="T23" fmla="*/ 287 h 695"/>
                <a:gd name="T24" fmla="*/ 1088 w 1451"/>
                <a:gd name="T25" fmla="*/ 423 h 695"/>
                <a:gd name="T26" fmla="*/ 1134 w 1451"/>
                <a:gd name="T27" fmla="*/ 650 h 695"/>
                <a:gd name="T28" fmla="*/ 1270 w 1451"/>
                <a:gd name="T29" fmla="*/ 695 h 695"/>
                <a:gd name="T30" fmla="*/ 1315 w 1451"/>
                <a:gd name="T31" fmla="*/ 650 h 695"/>
                <a:gd name="T32" fmla="*/ 1451 w 1451"/>
                <a:gd name="T33" fmla="*/ 650 h 6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51"/>
                <a:gd name="T52" fmla="*/ 0 h 695"/>
                <a:gd name="T53" fmla="*/ 1451 w 1451"/>
                <a:gd name="T54" fmla="*/ 695 h 695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51" h="695">
                  <a:moveTo>
                    <a:pt x="0" y="60"/>
                  </a:moveTo>
                  <a:cubicBezTo>
                    <a:pt x="33" y="37"/>
                    <a:pt x="67" y="15"/>
                    <a:pt x="90" y="15"/>
                  </a:cubicBezTo>
                  <a:cubicBezTo>
                    <a:pt x="113" y="15"/>
                    <a:pt x="121" y="60"/>
                    <a:pt x="136" y="60"/>
                  </a:cubicBezTo>
                  <a:cubicBezTo>
                    <a:pt x="151" y="60"/>
                    <a:pt x="158" y="22"/>
                    <a:pt x="181" y="15"/>
                  </a:cubicBezTo>
                  <a:cubicBezTo>
                    <a:pt x="204" y="8"/>
                    <a:pt x="249" y="0"/>
                    <a:pt x="272" y="15"/>
                  </a:cubicBezTo>
                  <a:cubicBezTo>
                    <a:pt x="295" y="30"/>
                    <a:pt x="302" y="82"/>
                    <a:pt x="317" y="105"/>
                  </a:cubicBezTo>
                  <a:cubicBezTo>
                    <a:pt x="332" y="128"/>
                    <a:pt x="340" y="143"/>
                    <a:pt x="363" y="151"/>
                  </a:cubicBezTo>
                  <a:cubicBezTo>
                    <a:pt x="386" y="159"/>
                    <a:pt x="408" y="159"/>
                    <a:pt x="453" y="151"/>
                  </a:cubicBezTo>
                  <a:cubicBezTo>
                    <a:pt x="498" y="143"/>
                    <a:pt x="567" y="113"/>
                    <a:pt x="635" y="105"/>
                  </a:cubicBezTo>
                  <a:cubicBezTo>
                    <a:pt x="703" y="97"/>
                    <a:pt x="816" y="90"/>
                    <a:pt x="861" y="105"/>
                  </a:cubicBezTo>
                  <a:cubicBezTo>
                    <a:pt x="906" y="120"/>
                    <a:pt x="877" y="166"/>
                    <a:pt x="907" y="196"/>
                  </a:cubicBezTo>
                  <a:cubicBezTo>
                    <a:pt x="937" y="226"/>
                    <a:pt x="1013" y="249"/>
                    <a:pt x="1043" y="287"/>
                  </a:cubicBezTo>
                  <a:cubicBezTo>
                    <a:pt x="1073" y="325"/>
                    <a:pt x="1073" y="363"/>
                    <a:pt x="1088" y="423"/>
                  </a:cubicBezTo>
                  <a:cubicBezTo>
                    <a:pt x="1103" y="483"/>
                    <a:pt x="1104" y="605"/>
                    <a:pt x="1134" y="650"/>
                  </a:cubicBezTo>
                  <a:cubicBezTo>
                    <a:pt x="1164" y="695"/>
                    <a:pt x="1240" y="695"/>
                    <a:pt x="1270" y="695"/>
                  </a:cubicBezTo>
                  <a:cubicBezTo>
                    <a:pt x="1300" y="695"/>
                    <a:pt x="1285" y="657"/>
                    <a:pt x="1315" y="650"/>
                  </a:cubicBezTo>
                  <a:cubicBezTo>
                    <a:pt x="1345" y="643"/>
                    <a:pt x="1421" y="650"/>
                    <a:pt x="1451" y="65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4067175" y="3933825"/>
            <a:ext cx="3313113" cy="1800225"/>
            <a:chOff x="2562" y="2478"/>
            <a:chExt cx="2087" cy="1134"/>
          </a:xfrm>
        </p:grpSpPr>
        <p:sp>
          <p:nvSpPr>
            <p:cNvPr id="14343" name="Freeform 10"/>
            <p:cNvSpPr/>
            <p:nvPr/>
          </p:nvSpPr>
          <p:spPr bwMode="auto">
            <a:xfrm>
              <a:off x="2562" y="2478"/>
              <a:ext cx="644" cy="771"/>
            </a:xfrm>
            <a:custGeom>
              <a:gdLst>
                <a:gd name="T0" fmla="*/ 0 w 644"/>
                <a:gd name="T1" fmla="*/ 725 h 771"/>
                <a:gd name="T2" fmla="*/ 137 w 644"/>
                <a:gd name="T3" fmla="*/ 771 h 771"/>
                <a:gd name="T4" fmla="*/ 182 w 644"/>
                <a:gd name="T5" fmla="*/ 725 h 771"/>
                <a:gd name="T6" fmla="*/ 182 w 644"/>
                <a:gd name="T7" fmla="*/ 635 h 771"/>
                <a:gd name="T8" fmla="*/ 227 w 644"/>
                <a:gd name="T9" fmla="*/ 589 h 771"/>
                <a:gd name="T10" fmla="*/ 318 w 644"/>
                <a:gd name="T11" fmla="*/ 589 h 771"/>
                <a:gd name="T12" fmla="*/ 590 w 644"/>
                <a:gd name="T13" fmla="*/ 453 h 771"/>
                <a:gd name="T14" fmla="*/ 636 w 644"/>
                <a:gd name="T15" fmla="*/ 317 h 771"/>
                <a:gd name="T16" fmla="*/ 636 w 644"/>
                <a:gd name="T17" fmla="*/ 226 h 771"/>
                <a:gd name="T18" fmla="*/ 590 w 644"/>
                <a:gd name="T19" fmla="*/ 136 h 771"/>
                <a:gd name="T20" fmla="*/ 545 w 644"/>
                <a:gd name="T21" fmla="*/ 90 h 771"/>
                <a:gd name="T22" fmla="*/ 499 w 644"/>
                <a:gd name="T23" fmla="*/ 45 h 771"/>
                <a:gd name="T24" fmla="*/ 409 w 644"/>
                <a:gd name="T25" fmla="*/ 0 h 7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4"/>
                <a:gd name="T40" fmla="*/ 0 h 771"/>
                <a:gd name="T41" fmla="*/ 644 w 644"/>
                <a:gd name="T42" fmla="*/ 771 h 771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4" h="771">
                  <a:moveTo>
                    <a:pt x="0" y="725"/>
                  </a:moveTo>
                  <a:cubicBezTo>
                    <a:pt x="53" y="748"/>
                    <a:pt x="107" y="771"/>
                    <a:pt x="137" y="771"/>
                  </a:cubicBezTo>
                  <a:cubicBezTo>
                    <a:pt x="167" y="771"/>
                    <a:pt x="175" y="748"/>
                    <a:pt x="182" y="725"/>
                  </a:cubicBezTo>
                  <a:cubicBezTo>
                    <a:pt x="189" y="702"/>
                    <a:pt x="175" y="658"/>
                    <a:pt x="182" y="635"/>
                  </a:cubicBezTo>
                  <a:cubicBezTo>
                    <a:pt x="189" y="612"/>
                    <a:pt x="204" y="597"/>
                    <a:pt x="227" y="589"/>
                  </a:cubicBezTo>
                  <a:cubicBezTo>
                    <a:pt x="250" y="581"/>
                    <a:pt x="258" y="612"/>
                    <a:pt x="318" y="589"/>
                  </a:cubicBezTo>
                  <a:cubicBezTo>
                    <a:pt x="378" y="566"/>
                    <a:pt x="537" y="498"/>
                    <a:pt x="590" y="453"/>
                  </a:cubicBezTo>
                  <a:cubicBezTo>
                    <a:pt x="643" y="408"/>
                    <a:pt x="628" y="355"/>
                    <a:pt x="636" y="317"/>
                  </a:cubicBezTo>
                  <a:cubicBezTo>
                    <a:pt x="644" y="279"/>
                    <a:pt x="644" y="256"/>
                    <a:pt x="636" y="226"/>
                  </a:cubicBezTo>
                  <a:cubicBezTo>
                    <a:pt x="628" y="196"/>
                    <a:pt x="605" y="159"/>
                    <a:pt x="590" y="136"/>
                  </a:cubicBezTo>
                  <a:cubicBezTo>
                    <a:pt x="575" y="113"/>
                    <a:pt x="560" y="105"/>
                    <a:pt x="545" y="90"/>
                  </a:cubicBezTo>
                  <a:cubicBezTo>
                    <a:pt x="530" y="75"/>
                    <a:pt x="522" y="60"/>
                    <a:pt x="499" y="45"/>
                  </a:cubicBezTo>
                  <a:cubicBezTo>
                    <a:pt x="476" y="30"/>
                    <a:pt x="442" y="15"/>
                    <a:pt x="409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4344" name="Freeform 11"/>
            <p:cNvSpPr/>
            <p:nvPr/>
          </p:nvSpPr>
          <p:spPr bwMode="auto">
            <a:xfrm>
              <a:off x="3016" y="2478"/>
              <a:ext cx="1050" cy="771"/>
            </a:xfrm>
            <a:custGeom>
              <a:gdLst>
                <a:gd name="T0" fmla="*/ 0 w 1050"/>
                <a:gd name="T1" fmla="*/ 771 h 771"/>
                <a:gd name="T2" fmla="*/ 136 w 1050"/>
                <a:gd name="T3" fmla="*/ 680 h 771"/>
                <a:gd name="T4" fmla="*/ 227 w 1050"/>
                <a:gd name="T5" fmla="*/ 725 h 771"/>
                <a:gd name="T6" fmla="*/ 363 w 1050"/>
                <a:gd name="T7" fmla="*/ 725 h 771"/>
                <a:gd name="T8" fmla="*/ 318 w 1050"/>
                <a:gd name="T9" fmla="*/ 680 h 771"/>
                <a:gd name="T10" fmla="*/ 363 w 1050"/>
                <a:gd name="T11" fmla="*/ 635 h 771"/>
                <a:gd name="T12" fmla="*/ 454 w 1050"/>
                <a:gd name="T13" fmla="*/ 589 h 771"/>
                <a:gd name="T14" fmla="*/ 499 w 1050"/>
                <a:gd name="T15" fmla="*/ 544 h 771"/>
                <a:gd name="T16" fmla="*/ 544 w 1050"/>
                <a:gd name="T17" fmla="*/ 453 h 771"/>
                <a:gd name="T18" fmla="*/ 544 w 1050"/>
                <a:gd name="T19" fmla="*/ 362 h 771"/>
                <a:gd name="T20" fmla="*/ 590 w 1050"/>
                <a:gd name="T21" fmla="*/ 226 h 771"/>
                <a:gd name="T22" fmla="*/ 680 w 1050"/>
                <a:gd name="T23" fmla="*/ 226 h 771"/>
                <a:gd name="T24" fmla="*/ 771 w 1050"/>
                <a:gd name="T25" fmla="*/ 181 h 771"/>
                <a:gd name="T26" fmla="*/ 953 w 1050"/>
                <a:gd name="T27" fmla="*/ 226 h 771"/>
                <a:gd name="T28" fmla="*/ 1043 w 1050"/>
                <a:gd name="T29" fmla="*/ 181 h 771"/>
                <a:gd name="T30" fmla="*/ 998 w 1050"/>
                <a:gd name="T31" fmla="*/ 90 h 771"/>
                <a:gd name="T32" fmla="*/ 1043 w 1050"/>
                <a:gd name="T33" fmla="*/ 0 h 7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50"/>
                <a:gd name="T52" fmla="*/ 0 h 771"/>
                <a:gd name="T53" fmla="*/ 1050 w 1050"/>
                <a:gd name="T54" fmla="*/ 771 h 771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50" h="771">
                  <a:moveTo>
                    <a:pt x="0" y="771"/>
                  </a:moveTo>
                  <a:cubicBezTo>
                    <a:pt x="49" y="729"/>
                    <a:pt x="98" y="688"/>
                    <a:pt x="136" y="680"/>
                  </a:cubicBezTo>
                  <a:cubicBezTo>
                    <a:pt x="174" y="672"/>
                    <a:pt x="189" y="718"/>
                    <a:pt x="227" y="725"/>
                  </a:cubicBezTo>
                  <a:cubicBezTo>
                    <a:pt x="265" y="732"/>
                    <a:pt x="348" y="732"/>
                    <a:pt x="363" y="725"/>
                  </a:cubicBezTo>
                  <a:cubicBezTo>
                    <a:pt x="378" y="718"/>
                    <a:pt x="318" y="695"/>
                    <a:pt x="318" y="680"/>
                  </a:cubicBezTo>
                  <a:cubicBezTo>
                    <a:pt x="318" y="665"/>
                    <a:pt x="340" y="650"/>
                    <a:pt x="363" y="635"/>
                  </a:cubicBezTo>
                  <a:cubicBezTo>
                    <a:pt x="386" y="620"/>
                    <a:pt x="431" y="604"/>
                    <a:pt x="454" y="589"/>
                  </a:cubicBezTo>
                  <a:cubicBezTo>
                    <a:pt x="477" y="574"/>
                    <a:pt x="484" y="567"/>
                    <a:pt x="499" y="544"/>
                  </a:cubicBezTo>
                  <a:cubicBezTo>
                    <a:pt x="514" y="521"/>
                    <a:pt x="537" y="483"/>
                    <a:pt x="544" y="453"/>
                  </a:cubicBezTo>
                  <a:cubicBezTo>
                    <a:pt x="551" y="423"/>
                    <a:pt x="536" y="400"/>
                    <a:pt x="544" y="362"/>
                  </a:cubicBezTo>
                  <a:cubicBezTo>
                    <a:pt x="552" y="324"/>
                    <a:pt x="567" y="249"/>
                    <a:pt x="590" y="226"/>
                  </a:cubicBezTo>
                  <a:cubicBezTo>
                    <a:pt x="613" y="203"/>
                    <a:pt x="650" y="233"/>
                    <a:pt x="680" y="226"/>
                  </a:cubicBezTo>
                  <a:cubicBezTo>
                    <a:pt x="710" y="219"/>
                    <a:pt x="726" y="181"/>
                    <a:pt x="771" y="181"/>
                  </a:cubicBezTo>
                  <a:cubicBezTo>
                    <a:pt x="816" y="181"/>
                    <a:pt x="908" y="226"/>
                    <a:pt x="953" y="226"/>
                  </a:cubicBezTo>
                  <a:cubicBezTo>
                    <a:pt x="998" y="226"/>
                    <a:pt x="1036" y="204"/>
                    <a:pt x="1043" y="181"/>
                  </a:cubicBezTo>
                  <a:cubicBezTo>
                    <a:pt x="1050" y="158"/>
                    <a:pt x="998" y="120"/>
                    <a:pt x="998" y="90"/>
                  </a:cubicBezTo>
                  <a:cubicBezTo>
                    <a:pt x="998" y="60"/>
                    <a:pt x="1020" y="30"/>
                    <a:pt x="1043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4345" name="Freeform 12"/>
            <p:cNvSpPr/>
            <p:nvPr/>
          </p:nvSpPr>
          <p:spPr bwMode="auto">
            <a:xfrm>
              <a:off x="3606" y="2704"/>
              <a:ext cx="453" cy="771"/>
            </a:xfrm>
            <a:custGeom>
              <a:gdLst>
                <a:gd name="T0" fmla="*/ 0 w 453"/>
                <a:gd name="T1" fmla="*/ 771 h 771"/>
                <a:gd name="T2" fmla="*/ 136 w 453"/>
                <a:gd name="T3" fmla="*/ 635 h 771"/>
                <a:gd name="T4" fmla="*/ 181 w 453"/>
                <a:gd name="T5" fmla="*/ 545 h 771"/>
                <a:gd name="T6" fmla="*/ 363 w 453"/>
                <a:gd name="T7" fmla="*/ 545 h 771"/>
                <a:gd name="T8" fmla="*/ 408 w 453"/>
                <a:gd name="T9" fmla="*/ 409 h 771"/>
                <a:gd name="T10" fmla="*/ 453 w 453"/>
                <a:gd name="T11" fmla="*/ 272 h 771"/>
                <a:gd name="T12" fmla="*/ 408 w 453"/>
                <a:gd name="T13" fmla="*/ 136 h 771"/>
                <a:gd name="T14" fmla="*/ 408 w 453"/>
                <a:gd name="T15" fmla="*/ 0 h 7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53"/>
                <a:gd name="T25" fmla="*/ 0 h 771"/>
                <a:gd name="T26" fmla="*/ 453 w 453"/>
                <a:gd name="T27" fmla="*/ 771 h 771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52" h="771">
                  <a:moveTo>
                    <a:pt x="0" y="771"/>
                  </a:moveTo>
                  <a:cubicBezTo>
                    <a:pt x="53" y="722"/>
                    <a:pt x="106" y="673"/>
                    <a:pt x="136" y="635"/>
                  </a:cubicBezTo>
                  <a:cubicBezTo>
                    <a:pt x="166" y="597"/>
                    <a:pt x="143" y="560"/>
                    <a:pt x="181" y="545"/>
                  </a:cubicBezTo>
                  <a:cubicBezTo>
                    <a:pt x="219" y="530"/>
                    <a:pt x="325" y="568"/>
                    <a:pt x="363" y="545"/>
                  </a:cubicBezTo>
                  <a:cubicBezTo>
                    <a:pt x="401" y="522"/>
                    <a:pt x="393" y="454"/>
                    <a:pt x="408" y="409"/>
                  </a:cubicBezTo>
                  <a:cubicBezTo>
                    <a:pt x="423" y="364"/>
                    <a:pt x="453" y="317"/>
                    <a:pt x="453" y="272"/>
                  </a:cubicBezTo>
                  <a:cubicBezTo>
                    <a:pt x="453" y="227"/>
                    <a:pt x="415" y="181"/>
                    <a:pt x="408" y="136"/>
                  </a:cubicBezTo>
                  <a:cubicBezTo>
                    <a:pt x="401" y="91"/>
                    <a:pt x="404" y="45"/>
                    <a:pt x="408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4346" name="Freeform 13"/>
            <p:cNvSpPr/>
            <p:nvPr/>
          </p:nvSpPr>
          <p:spPr bwMode="auto">
            <a:xfrm>
              <a:off x="4377" y="2568"/>
              <a:ext cx="272" cy="1044"/>
            </a:xfrm>
            <a:custGeom>
              <a:gdLst>
                <a:gd name="T0" fmla="*/ 0 w 272"/>
                <a:gd name="T1" fmla="*/ 1044 h 1044"/>
                <a:gd name="T2" fmla="*/ 91 w 272"/>
                <a:gd name="T3" fmla="*/ 862 h 1044"/>
                <a:gd name="T4" fmla="*/ 45 w 272"/>
                <a:gd name="T5" fmla="*/ 817 h 1044"/>
                <a:gd name="T6" fmla="*/ 45 w 272"/>
                <a:gd name="T7" fmla="*/ 726 h 1044"/>
                <a:gd name="T8" fmla="*/ 0 w 272"/>
                <a:gd name="T9" fmla="*/ 681 h 1044"/>
                <a:gd name="T10" fmla="*/ 45 w 272"/>
                <a:gd name="T11" fmla="*/ 545 h 1044"/>
                <a:gd name="T12" fmla="*/ 91 w 272"/>
                <a:gd name="T13" fmla="*/ 408 h 1044"/>
                <a:gd name="T14" fmla="*/ 91 w 272"/>
                <a:gd name="T15" fmla="*/ 318 h 1044"/>
                <a:gd name="T16" fmla="*/ 227 w 272"/>
                <a:gd name="T17" fmla="*/ 227 h 1044"/>
                <a:gd name="T18" fmla="*/ 227 w 272"/>
                <a:gd name="T19" fmla="*/ 136 h 1044"/>
                <a:gd name="T20" fmla="*/ 272 w 272"/>
                <a:gd name="T21" fmla="*/ 0 h 10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2"/>
                <a:gd name="T34" fmla="*/ 0 h 1044"/>
                <a:gd name="T35" fmla="*/ 272 w 272"/>
                <a:gd name="T36" fmla="*/ 1044 h 1044"/>
              </a:gdLst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2" h="1044">
                  <a:moveTo>
                    <a:pt x="0" y="1044"/>
                  </a:moveTo>
                  <a:cubicBezTo>
                    <a:pt x="42" y="972"/>
                    <a:pt x="84" y="900"/>
                    <a:pt x="91" y="862"/>
                  </a:cubicBezTo>
                  <a:cubicBezTo>
                    <a:pt x="98" y="824"/>
                    <a:pt x="53" y="840"/>
                    <a:pt x="45" y="817"/>
                  </a:cubicBezTo>
                  <a:cubicBezTo>
                    <a:pt x="37" y="794"/>
                    <a:pt x="52" y="749"/>
                    <a:pt x="45" y="726"/>
                  </a:cubicBezTo>
                  <a:cubicBezTo>
                    <a:pt x="38" y="703"/>
                    <a:pt x="0" y="711"/>
                    <a:pt x="0" y="681"/>
                  </a:cubicBezTo>
                  <a:cubicBezTo>
                    <a:pt x="0" y="651"/>
                    <a:pt x="30" y="590"/>
                    <a:pt x="45" y="545"/>
                  </a:cubicBezTo>
                  <a:cubicBezTo>
                    <a:pt x="60" y="500"/>
                    <a:pt x="83" y="446"/>
                    <a:pt x="91" y="408"/>
                  </a:cubicBezTo>
                  <a:cubicBezTo>
                    <a:pt x="99" y="370"/>
                    <a:pt x="68" y="348"/>
                    <a:pt x="91" y="318"/>
                  </a:cubicBezTo>
                  <a:cubicBezTo>
                    <a:pt x="114" y="288"/>
                    <a:pt x="204" y="257"/>
                    <a:pt x="227" y="227"/>
                  </a:cubicBezTo>
                  <a:cubicBezTo>
                    <a:pt x="250" y="197"/>
                    <a:pt x="220" y="174"/>
                    <a:pt x="227" y="136"/>
                  </a:cubicBezTo>
                  <a:cubicBezTo>
                    <a:pt x="234" y="98"/>
                    <a:pt x="253" y="49"/>
                    <a:pt x="272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</p:grpSp>
      <p:sp>
        <p:nvSpPr>
          <p:cNvPr id="118798" name="Text Box 14"/>
          <p:cNvSpPr txBox="1">
            <a:spLocks noChangeArrowheads="1"/>
          </p:cNvSpPr>
          <p:nvPr/>
        </p:nvSpPr>
        <p:spPr bwMode="auto">
          <a:xfrm>
            <a:off x="1169670" y="2449861"/>
            <a:ext cx="492443" cy="229165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vert="eaVert" wrap="none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正常年份   错开洪峰</a:t>
            </a:r>
          </a:p>
        </p:txBody>
      </p:sp>
      <p:sp>
        <p:nvSpPr>
          <p:cNvPr id="15" name="矩形 14"/>
          <p:cNvSpPr/>
          <p:nvPr/>
        </p:nvSpPr>
        <p:spPr>
          <a:xfrm>
            <a:off x="3491880" y="4509120"/>
            <a:ext cx="475252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06 3.7037E-07 L 0.00017 -0.29907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8" grpId="0"/>
      <p:bldP spid="15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2" descr="长江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36513" y="908050"/>
            <a:ext cx="9217026" cy="55451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803400" y="1319213"/>
            <a:ext cx="2371725" cy="36671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 b="1">
                <a:solidFill>
                  <a:srgbClr val="FF0000"/>
                </a:solidFill>
                <a:latin typeface="宋体" pitchFamily="2" charset="-122"/>
              </a:rPr>
              <a:t>长江南北对称状水系 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2843213" y="2205038"/>
            <a:ext cx="3960812" cy="2016125"/>
            <a:chOff x="1791" y="1389"/>
            <a:chExt cx="2495" cy="1270"/>
          </a:xfrm>
        </p:grpSpPr>
        <p:sp>
          <p:nvSpPr>
            <p:cNvPr id="15371" name="Freeform 5"/>
            <p:cNvSpPr/>
            <p:nvPr/>
          </p:nvSpPr>
          <p:spPr bwMode="auto">
            <a:xfrm>
              <a:off x="1791" y="1525"/>
              <a:ext cx="605" cy="1013"/>
            </a:xfrm>
            <a:custGeom>
              <a:gdLst>
                <a:gd name="T0" fmla="*/ 0 w 605"/>
                <a:gd name="T1" fmla="*/ 0 h 1013"/>
                <a:gd name="T2" fmla="*/ 46 w 605"/>
                <a:gd name="T3" fmla="*/ 45 h 1013"/>
                <a:gd name="T4" fmla="*/ 182 w 605"/>
                <a:gd name="T5" fmla="*/ 136 h 1013"/>
                <a:gd name="T6" fmla="*/ 227 w 605"/>
                <a:gd name="T7" fmla="*/ 181 h 1013"/>
                <a:gd name="T8" fmla="*/ 273 w 605"/>
                <a:gd name="T9" fmla="*/ 227 h 1013"/>
                <a:gd name="T10" fmla="*/ 227 w 605"/>
                <a:gd name="T11" fmla="*/ 317 h 1013"/>
                <a:gd name="T12" fmla="*/ 273 w 605"/>
                <a:gd name="T13" fmla="*/ 363 h 1013"/>
                <a:gd name="T14" fmla="*/ 273 w 605"/>
                <a:gd name="T15" fmla="*/ 454 h 1013"/>
                <a:gd name="T16" fmla="*/ 227 w 605"/>
                <a:gd name="T17" fmla="*/ 499 h 1013"/>
                <a:gd name="T18" fmla="*/ 273 w 605"/>
                <a:gd name="T19" fmla="*/ 590 h 1013"/>
                <a:gd name="T20" fmla="*/ 227 w 605"/>
                <a:gd name="T21" fmla="*/ 635 h 1013"/>
                <a:gd name="T22" fmla="*/ 273 w 605"/>
                <a:gd name="T23" fmla="*/ 726 h 1013"/>
                <a:gd name="T24" fmla="*/ 227 w 605"/>
                <a:gd name="T25" fmla="*/ 862 h 1013"/>
                <a:gd name="T26" fmla="*/ 318 w 605"/>
                <a:gd name="T27" fmla="*/ 998 h 1013"/>
                <a:gd name="T28" fmla="*/ 363 w 605"/>
                <a:gd name="T29" fmla="*/ 953 h 1013"/>
                <a:gd name="T30" fmla="*/ 454 w 605"/>
                <a:gd name="T31" fmla="*/ 998 h 1013"/>
                <a:gd name="T32" fmla="*/ 545 w 605"/>
                <a:gd name="T33" fmla="*/ 953 h 1013"/>
                <a:gd name="T34" fmla="*/ 545 w 605"/>
                <a:gd name="T35" fmla="*/ 862 h 1013"/>
                <a:gd name="T36" fmla="*/ 590 w 605"/>
                <a:gd name="T37" fmla="*/ 816 h 1013"/>
                <a:gd name="T38" fmla="*/ 545 w 605"/>
                <a:gd name="T39" fmla="*/ 680 h 1013"/>
                <a:gd name="T40" fmla="*/ 499 w 605"/>
                <a:gd name="T41" fmla="*/ 590 h 1013"/>
                <a:gd name="T42" fmla="*/ 499 w 605"/>
                <a:gd name="T43" fmla="*/ 499 h 1013"/>
                <a:gd name="T44" fmla="*/ 590 w 605"/>
                <a:gd name="T45" fmla="*/ 454 h 1013"/>
                <a:gd name="T46" fmla="*/ 590 w 605"/>
                <a:gd name="T47" fmla="*/ 363 h 1013"/>
                <a:gd name="T48" fmla="*/ 590 w 605"/>
                <a:gd name="T49" fmla="*/ 272 h 1013"/>
                <a:gd name="T50" fmla="*/ 545 w 605"/>
                <a:gd name="T51" fmla="*/ 45 h 10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05"/>
                <a:gd name="T79" fmla="*/ 0 h 1013"/>
                <a:gd name="T80" fmla="*/ 605 w 605"/>
                <a:gd name="T81" fmla="*/ 1013 h 1013"/>
              </a:gdLst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05" h="1013">
                  <a:moveTo>
                    <a:pt x="0" y="0"/>
                  </a:moveTo>
                  <a:cubicBezTo>
                    <a:pt x="8" y="11"/>
                    <a:pt x="16" y="22"/>
                    <a:pt x="46" y="45"/>
                  </a:cubicBezTo>
                  <a:cubicBezTo>
                    <a:pt x="76" y="68"/>
                    <a:pt x="152" y="113"/>
                    <a:pt x="182" y="136"/>
                  </a:cubicBezTo>
                  <a:cubicBezTo>
                    <a:pt x="212" y="159"/>
                    <a:pt x="212" y="166"/>
                    <a:pt x="227" y="181"/>
                  </a:cubicBezTo>
                  <a:cubicBezTo>
                    <a:pt x="242" y="196"/>
                    <a:pt x="273" y="204"/>
                    <a:pt x="273" y="227"/>
                  </a:cubicBezTo>
                  <a:cubicBezTo>
                    <a:pt x="273" y="250"/>
                    <a:pt x="227" y="294"/>
                    <a:pt x="227" y="317"/>
                  </a:cubicBezTo>
                  <a:cubicBezTo>
                    <a:pt x="227" y="340"/>
                    <a:pt x="265" y="340"/>
                    <a:pt x="273" y="363"/>
                  </a:cubicBezTo>
                  <a:cubicBezTo>
                    <a:pt x="281" y="386"/>
                    <a:pt x="281" y="431"/>
                    <a:pt x="273" y="454"/>
                  </a:cubicBezTo>
                  <a:cubicBezTo>
                    <a:pt x="265" y="477"/>
                    <a:pt x="227" y="476"/>
                    <a:pt x="227" y="499"/>
                  </a:cubicBezTo>
                  <a:cubicBezTo>
                    <a:pt x="227" y="522"/>
                    <a:pt x="273" y="567"/>
                    <a:pt x="273" y="590"/>
                  </a:cubicBezTo>
                  <a:cubicBezTo>
                    <a:pt x="273" y="613"/>
                    <a:pt x="227" y="612"/>
                    <a:pt x="227" y="635"/>
                  </a:cubicBezTo>
                  <a:cubicBezTo>
                    <a:pt x="227" y="658"/>
                    <a:pt x="273" y="688"/>
                    <a:pt x="273" y="726"/>
                  </a:cubicBezTo>
                  <a:cubicBezTo>
                    <a:pt x="273" y="764"/>
                    <a:pt x="220" y="817"/>
                    <a:pt x="227" y="862"/>
                  </a:cubicBezTo>
                  <a:cubicBezTo>
                    <a:pt x="234" y="907"/>
                    <a:pt x="295" y="983"/>
                    <a:pt x="318" y="998"/>
                  </a:cubicBezTo>
                  <a:cubicBezTo>
                    <a:pt x="341" y="1013"/>
                    <a:pt x="340" y="953"/>
                    <a:pt x="363" y="953"/>
                  </a:cubicBezTo>
                  <a:cubicBezTo>
                    <a:pt x="386" y="953"/>
                    <a:pt x="424" y="998"/>
                    <a:pt x="454" y="998"/>
                  </a:cubicBezTo>
                  <a:cubicBezTo>
                    <a:pt x="484" y="998"/>
                    <a:pt x="530" y="976"/>
                    <a:pt x="545" y="953"/>
                  </a:cubicBezTo>
                  <a:cubicBezTo>
                    <a:pt x="560" y="930"/>
                    <a:pt x="538" y="885"/>
                    <a:pt x="545" y="862"/>
                  </a:cubicBezTo>
                  <a:cubicBezTo>
                    <a:pt x="552" y="839"/>
                    <a:pt x="590" y="846"/>
                    <a:pt x="590" y="816"/>
                  </a:cubicBezTo>
                  <a:cubicBezTo>
                    <a:pt x="590" y="786"/>
                    <a:pt x="560" y="718"/>
                    <a:pt x="545" y="680"/>
                  </a:cubicBezTo>
                  <a:cubicBezTo>
                    <a:pt x="530" y="642"/>
                    <a:pt x="507" y="620"/>
                    <a:pt x="499" y="590"/>
                  </a:cubicBezTo>
                  <a:cubicBezTo>
                    <a:pt x="491" y="560"/>
                    <a:pt x="484" y="522"/>
                    <a:pt x="499" y="499"/>
                  </a:cubicBezTo>
                  <a:cubicBezTo>
                    <a:pt x="514" y="476"/>
                    <a:pt x="575" y="477"/>
                    <a:pt x="590" y="454"/>
                  </a:cubicBezTo>
                  <a:cubicBezTo>
                    <a:pt x="605" y="431"/>
                    <a:pt x="590" y="393"/>
                    <a:pt x="590" y="363"/>
                  </a:cubicBezTo>
                  <a:cubicBezTo>
                    <a:pt x="590" y="333"/>
                    <a:pt x="597" y="325"/>
                    <a:pt x="590" y="272"/>
                  </a:cubicBezTo>
                  <a:cubicBezTo>
                    <a:pt x="583" y="219"/>
                    <a:pt x="564" y="132"/>
                    <a:pt x="545" y="45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5372" name="Freeform 6"/>
            <p:cNvSpPr/>
            <p:nvPr/>
          </p:nvSpPr>
          <p:spPr bwMode="auto">
            <a:xfrm>
              <a:off x="2336" y="2478"/>
              <a:ext cx="90" cy="181"/>
            </a:xfrm>
            <a:custGeom>
              <a:gdLst>
                <a:gd name="T0" fmla="*/ 0 w 90"/>
                <a:gd name="T1" fmla="*/ 0 h 181"/>
                <a:gd name="T2" fmla="*/ 45 w 90"/>
                <a:gd name="T3" fmla="*/ 90 h 181"/>
                <a:gd name="T4" fmla="*/ 90 w 90"/>
                <a:gd name="T5" fmla="*/ 181 h 181"/>
                <a:gd name="T6" fmla="*/ 0 60000 65536"/>
                <a:gd name="T7" fmla="*/ 0 60000 65536"/>
                <a:gd name="T8" fmla="*/ 0 60000 65536"/>
                <a:gd name="T9" fmla="*/ 0 w 90"/>
                <a:gd name="T10" fmla="*/ 0 h 181"/>
                <a:gd name="T11" fmla="*/ 90 w 90"/>
                <a:gd name="T12" fmla="*/ 181 h 181"/>
              </a:gdLst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" h="181">
                  <a:moveTo>
                    <a:pt x="0" y="0"/>
                  </a:moveTo>
                  <a:cubicBezTo>
                    <a:pt x="15" y="30"/>
                    <a:pt x="30" y="60"/>
                    <a:pt x="45" y="90"/>
                  </a:cubicBezTo>
                  <a:cubicBezTo>
                    <a:pt x="60" y="120"/>
                    <a:pt x="83" y="166"/>
                    <a:pt x="90" y="181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5373" name="Freeform 7"/>
            <p:cNvSpPr/>
            <p:nvPr/>
          </p:nvSpPr>
          <p:spPr bwMode="auto">
            <a:xfrm>
              <a:off x="2699" y="1389"/>
              <a:ext cx="272" cy="1043"/>
            </a:xfrm>
            <a:custGeom>
              <a:gdLst>
                <a:gd name="T0" fmla="*/ 272 w 272"/>
                <a:gd name="T1" fmla="*/ 0 h 1043"/>
                <a:gd name="T2" fmla="*/ 181 w 272"/>
                <a:gd name="T3" fmla="*/ 45 h 1043"/>
                <a:gd name="T4" fmla="*/ 90 w 272"/>
                <a:gd name="T5" fmla="*/ 91 h 1043"/>
                <a:gd name="T6" fmla="*/ 136 w 272"/>
                <a:gd name="T7" fmla="*/ 181 h 1043"/>
                <a:gd name="T8" fmla="*/ 90 w 272"/>
                <a:gd name="T9" fmla="*/ 227 h 1043"/>
                <a:gd name="T10" fmla="*/ 45 w 272"/>
                <a:gd name="T11" fmla="*/ 363 h 1043"/>
                <a:gd name="T12" fmla="*/ 0 w 272"/>
                <a:gd name="T13" fmla="*/ 453 h 1043"/>
                <a:gd name="T14" fmla="*/ 45 w 272"/>
                <a:gd name="T15" fmla="*/ 544 h 1043"/>
                <a:gd name="T16" fmla="*/ 136 w 272"/>
                <a:gd name="T17" fmla="*/ 726 h 1043"/>
                <a:gd name="T18" fmla="*/ 90 w 272"/>
                <a:gd name="T19" fmla="*/ 816 h 1043"/>
                <a:gd name="T20" fmla="*/ 90 w 272"/>
                <a:gd name="T21" fmla="*/ 907 h 1043"/>
                <a:gd name="T22" fmla="*/ 90 w 272"/>
                <a:gd name="T23" fmla="*/ 998 h 1043"/>
                <a:gd name="T24" fmla="*/ 136 w 272"/>
                <a:gd name="T25" fmla="*/ 1043 h 10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2"/>
                <a:gd name="T40" fmla="*/ 0 h 1043"/>
                <a:gd name="T41" fmla="*/ 272 w 272"/>
                <a:gd name="T42" fmla="*/ 1043 h 1043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2" h="1043">
                  <a:moveTo>
                    <a:pt x="272" y="0"/>
                  </a:moveTo>
                  <a:cubicBezTo>
                    <a:pt x="241" y="15"/>
                    <a:pt x="211" y="30"/>
                    <a:pt x="181" y="45"/>
                  </a:cubicBezTo>
                  <a:cubicBezTo>
                    <a:pt x="151" y="60"/>
                    <a:pt x="97" y="68"/>
                    <a:pt x="90" y="91"/>
                  </a:cubicBezTo>
                  <a:cubicBezTo>
                    <a:pt x="83" y="114"/>
                    <a:pt x="136" y="158"/>
                    <a:pt x="136" y="181"/>
                  </a:cubicBezTo>
                  <a:cubicBezTo>
                    <a:pt x="136" y="204"/>
                    <a:pt x="105" y="197"/>
                    <a:pt x="90" y="227"/>
                  </a:cubicBezTo>
                  <a:cubicBezTo>
                    <a:pt x="75" y="257"/>
                    <a:pt x="60" y="325"/>
                    <a:pt x="45" y="363"/>
                  </a:cubicBezTo>
                  <a:cubicBezTo>
                    <a:pt x="30" y="401"/>
                    <a:pt x="0" y="423"/>
                    <a:pt x="0" y="453"/>
                  </a:cubicBezTo>
                  <a:cubicBezTo>
                    <a:pt x="0" y="483"/>
                    <a:pt x="22" y="499"/>
                    <a:pt x="45" y="544"/>
                  </a:cubicBezTo>
                  <a:cubicBezTo>
                    <a:pt x="68" y="589"/>
                    <a:pt x="129" y="681"/>
                    <a:pt x="136" y="726"/>
                  </a:cubicBezTo>
                  <a:cubicBezTo>
                    <a:pt x="143" y="771"/>
                    <a:pt x="98" y="786"/>
                    <a:pt x="90" y="816"/>
                  </a:cubicBezTo>
                  <a:cubicBezTo>
                    <a:pt x="82" y="846"/>
                    <a:pt x="90" y="877"/>
                    <a:pt x="90" y="907"/>
                  </a:cubicBezTo>
                  <a:cubicBezTo>
                    <a:pt x="90" y="937"/>
                    <a:pt x="82" y="975"/>
                    <a:pt x="90" y="998"/>
                  </a:cubicBezTo>
                  <a:cubicBezTo>
                    <a:pt x="98" y="1021"/>
                    <a:pt x="117" y="1032"/>
                    <a:pt x="136" y="1043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5374" name="Freeform 8"/>
            <p:cNvSpPr/>
            <p:nvPr/>
          </p:nvSpPr>
          <p:spPr bwMode="auto">
            <a:xfrm>
              <a:off x="2835" y="1601"/>
              <a:ext cx="1451" cy="695"/>
            </a:xfrm>
            <a:custGeom>
              <a:gdLst>
                <a:gd name="T0" fmla="*/ 0 w 1451"/>
                <a:gd name="T1" fmla="*/ 60 h 695"/>
                <a:gd name="T2" fmla="*/ 90 w 1451"/>
                <a:gd name="T3" fmla="*/ 15 h 695"/>
                <a:gd name="T4" fmla="*/ 136 w 1451"/>
                <a:gd name="T5" fmla="*/ 60 h 695"/>
                <a:gd name="T6" fmla="*/ 181 w 1451"/>
                <a:gd name="T7" fmla="*/ 15 h 695"/>
                <a:gd name="T8" fmla="*/ 272 w 1451"/>
                <a:gd name="T9" fmla="*/ 15 h 695"/>
                <a:gd name="T10" fmla="*/ 317 w 1451"/>
                <a:gd name="T11" fmla="*/ 105 h 695"/>
                <a:gd name="T12" fmla="*/ 363 w 1451"/>
                <a:gd name="T13" fmla="*/ 151 h 695"/>
                <a:gd name="T14" fmla="*/ 453 w 1451"/>
                <a:gd name="T15" fmla="*/ 151 h 695"/>
                <a:gd name="T16" fmla="*/ 635 w 1451"/>
                <a:gd name="T17" fmla="*/ 105 h 695"/>
                <a:gd name="T18" fmla="*/ 861 w 1451"/>
                <a:gd name="T19" fmla="*/ 105 h 695"/>
                <a:gd name="T20" fmla="*/ 907 w 1451"/>
                <a:gd name="T21" fmla="*/ 196 h 695"/>
                <a:gd name="T22" fmla="*/ 1043 w 1451"/>
                <a:gd name="T23" fmla="*/ 287 h 695"/>
                <a:gd name="T24" fmla="*/ 1088 w 1451"/>
                <a:gd name="T25" fmla="*/ 423 h 695"/>
                <a:gd name="T26" fmla="*/ 1134 w 1451"/>
                <a:gd name="T27" fmla="*/ 650 h 695"/>
                <a:gd name="T28" fmla="*/ 1270 w 1451"/>
                <a:gd name="T29" fmla="*/ 695 h 695"/>
                <a:gd name="T30" fmla="*/ 1315 w 1451"/>
                <a:gd name="T31" fmla="*/ 650 h 695"/>
                <a:gd name="T32" fmla="*/ 1451 w 1451"/>
                <a:gd name="T33" fmla="*/ 650 h 6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51"/>
                <a:gd name="T52" fmla="*/ 0 h 695"/>
                <a:gd name="T53" fmla="*/ 1451 w 1451"/>
                <a:gd name="T54" fmla="*/ 695 h 695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51" h="695">
                  <a:moveTo>
                    <a:pt x="0" y="60"/>
                  </a:moveTo>
                  <a:cubicBezTo>
                    <a:pt x="33" y="37"/>
                    <a:pt x="67" y="15"/>
                    <a:pt x="90" y="15"/>
                  </a:cubicBezTo>
                  <a:cubicBezTo>
                    <a:pt x="113" y="15"/>
                    <a:pt x="121" y="60"/>
                    <a:pt x="136" y="60"/>
                  </a:cubicBezTo>
                  <a:cubicBezTo>
                    <a:pt x="151" y="60"/>
                    <a:pt x="158" y="22"/>
                    <a:pt x="181" y="15"/>
                  </a:cubicBezTo>
                  <a:cubicBezTo>
                    <a:pt x="204" y="8"/>
                    <a:pt x="249" y="0"/>
                    <a:pt x="272" y="15"/>
                  </a:cubicBezTo>
                  <a:cubicBezTo>
                    <a:pt x="295" y="30"/>
                    <a:pt x="302" y="82"/>
                    <a:pt x="317" y="105"/>
                  </a:cubicBezTo>
                  <a:cubicBezTo>
                    <a:pt x="332" y="128"/>
                    <a:pt x="340" y="143"/>
                    <a:pt x="363" y="151"/>
                  </a:cubicBezTo>
                  <a:cubicBezTo>
                    <a:pt x="386" y="159"/>
                    <a:pt x="408" y="159"/>
                    <a:pt x="453" y="151"/>
                  </a:cubicBezTo>
                  <a:cubicBezTo>
                    <a:pt x="498" y="143"/>
                    <a:pt x="567" y="113"/>
                    <a:pt x="635" y="105"/>
                  </a:cubicBezTo>
                  <a:cubicBezTo>
                    <a:pt x="703" y="97"/>
                    <a:pt x="816" y="90"/>
                    <a:pt x="861" y="105"/>
                  </a:cubicBezTo>
                  <a:cubicBezTo>
                    <a:pt x="906" y="120"/>
                    <a:pt x="877" y="166"/>
                    <a:pt x="907" y="196"/>
                  </a:cubicBezTo>
                  <a:cubicBezTo>
                    <a:pt x="937" y="226"/>
                    <a:pt x="1013" y="249"/>
                    <a:pt x="1043" y="287"/>
                  </a:cubicBezTo>
                  <a:cubicBezTo>
                    <a:pt x="1073" y="325"/>
                    <a:pt x="1073" y="363"/>
                    <a:pt x="1088" y="423"/>
                  </a:cubicBezTo>
                  <a:cubicBezTo>
                    <a:pt x="1103" y="483"/>
                    <a:pt x="1104" y="605"/>
                    <a:pt x="1134" y="650"/>
                  </a:cubicBezTo>
                  <a:cubicBezTo>
                    <a:pt x="1164" y="695"/>
                    <a:pt x="1240" y="695"/>
                    <a:pt x="1270" y="695"/>
                  </a:cubicBezTo>
                  <a:cubicBezTo>
                    <a:pt x="1300" y="695"/>
                    <a:pt x="1285" y="657"/>
                    <a:pt x="1315" y="650"/>
                  </a:cubicBezTo>
                  <a:cubicBezTo>
                    <a:pt x="1345" y="643"/>
                    <a:pt x="1421" y="650"/>
                    <a:pt x="1451" y="65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4067175" y="3933825"/>
            <a:ext cx="3313113" cy="1800225"/>
            <a:chOff x="2562" y="2478"/>
            <a:chExt cx="2087" cy="1134"/>
          </a:xfrm>
        </p:grpSpPr>
        <p:sp>
          <p:nvSpPr>
            <p:cNvPr id="15367" name="Freeform 10"/>
            <p:cNvSpPr/>
            <p:nvPr/>
          </p:nvSpPr>
          <p:spPr bwMode="auto">
            <a:xfrm>
              <a:off x="2562" y="2478"/>
              <a:ext cx="644" cy="771"/>
            </a:xfrm>
            <a:custGeom>
              <a:gdLst>
                <a:gd name="T0" fmla="*/ 0 w 644"/>
                <a:gd name="T1" fmla="*/ 725 h 771"/>
                <a:gd name="T2" fmla="*/ 137 w 644"/>
                <a:gd name="T3" fmla="*/ 771 h 771"/>
                <a:gd name="T4" fmla="*/ 182 w 644"/>
                <a:gd name="T5" fmla="*/ 725 h 771"/>
                <a:gd name="T6" fmla="*/ 182 w 644"/>
                <a:gd name="T7" fmla="*/ 635 h 771"/>
                <a:gd name="T8" fmla="*/ 227 w 644"/>
                <a:gd name="T9" fmla="*/ 589 h 771"/>
                <a:gd name="T10" fmla="*/ 318 w 644"/>
                <a:gd name="T11" fmla="*/ 589 h 771"/>
                <a:gd name="T12" fmla="*/ 590 w 644"/>
                <a:gd name="T13" fmla="*/ 453 h 771"/>
                <a:gd name="T14" fmla="*/ 636 w 644"/>
                <a:gd name="T15" fmla="*/ 317 h 771"/>
                <a:gd name="T16" fmla="*/ 636 w 644"/>
                <a:gd name="T17" fmla="*/ 226 h 771"/>
                <a:gd name="T18" fmla="*/ 590 w 644"/>
                <a:gd name="T19" fmla="*/ 136 h 771"/>
                <a:gd name="T20" fmla="*/ 545 w 644"/>
                <a:gd name="T21" fmla="*/ 90 h 771"/>
                <a:gd name="T22" fmla="*/ 499 w 644"/>
                <a:gd name="T23" fmla="*/ 45 h 771"/>
                <a:gd name="T24" fmla="*/ 409 w 644"/>
                <a:gd name="T25" fmla="*/ 0 h 7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4"/>
                <a:gd name="T40" fmla="*/ 0 h 771"/>
                <a:gd name="T41" fmla="*/ 644 w 644"/>
                <a:gd name="T42" fmla="*/ 771 h 771"/>
              </a:gdLst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4" h="771">
                  <a:moveTo>
                    <a:pt x="0" y="725"/>
                  </a:moveTo>
                  <a:cubicBezTo>
                    <a:pt x="53" y="748"/>
                    <a:pt x="107" y="771"/>
                    <a:pt x="137" y="771"/>
                  </a:cubicBezTo>
                  <a:cubicBezTo>
                    <a:pt x="167" y="771"/>
                    <a:pt x="175" y="748"/>
                    <a:pt x="182" y="725"/>
                  </a:cubicBezTo>
                  <a:cubicBezTo>
                    <a:pt x="189" y="702"/>
                    <a:pt x="175" y="658"/>
                    <a:pt x="182" y="635"/>
                  </a:cubicBezTo>
                  <a:cubicBezTo>
                    <a:pt x="189" y="612"/>
                    <a:pt x="204" y="597"/>
                    <a:pt x="227" y="589"/>
                  </a:cubicBezTo>
                  <a:cubicBezTo>
                    <a:pt x="250" y="581"/>
                    <a:pt x="258" y="612"/>
                    <a:pt x="318" y="589"/>
                  </a:cubicBezTo>
                  <a:cubicBezTo>
                    <a:pt x="378" y="566"/>
                    <a:pt x="537" y="498"/>
                    <a:pt x="590" y="453"/>
                  </a:cubicBezTo>
                  <a:cubicBezTo>
                    <a:pt x="643" y="408"/>
                    <a:pt x="628" y="355"/>
                    <a:pt x="636" y="317"/>
                  </a:cubicBezTo>
                  <a:cubicBezTo>
                    <a:pt x="644" y="279"/>
                    <a:pt x="644" y="256"/>
                    <a:pt x="636" y="226"/>
                  </a:cubicBezTo>
                  <a:cubicBezTo>
                    <a:pt x="628" y="196"/>
                    <a:pt x="605" y="159"/>
                    <a:pt x="590" y="136"/>
                  </a:cubicBezTo>
                  <a:cubicBezTo>
                    <a:pt x="575" y="113"/>
                    <a:pt x="560" y="105"/>
                    <a:pt x="545" y="90"/>
                  </a:cubicBezTo>
                  <a:cubicBezTo>
                    <a:pt x="530" y="75"/>
                    <a:pt x="522" y="60"/>
                    <a:pt x="499" y="45"/>
                  </a:cubicBezTo>
                  <a:cubicBezTo>
                    <a:pt x="476" y="30"/>
                    <a:pt x="442" y="15"/>
                    <a:pt x="409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5368" name="Freeform 11"/>
            <p:cNvSpPr/>
            <p:nvPr/>
          </p:nvSpPr>
          <p:spPr bwMode="auto">
            <a:xfrm>
              <a:off x="3016" y="2478"/>
              <a:ext cx="1050" cy="771"/>
            </a:xfrm>
            <a:custGeom>
              <a:gdLst>
                <a:gd name="T0" fmla="*/ 0 w 1050"/>
                <a:gd name="T1" fmla="*/ 771 h 771"/>
                <a:gd name="T2" fmla="*/ 136 w 1050"/>
                <a:gd name="T3" fmla="*/ 680 h 771"/>
                <a:gd name="T4" fmla="*/ 227 w 1050"/>
                <a:gd name="T5" fmla="*/ 725 h 771"/>
                <a:gd name="T6" fmla="*/ 363 w 1050"/>
                <a:gd name="T7" fmla="*/ 725 h 771"/>
                <a:gd name="T8" fmla="*/ 318 w 1050"/>
                <a:gd name="T9" fmla="*/ 680 h 771"/>
                <a:gd name="T10" fmla="*/ 363 w 1050"/>
                <a:gd name="T11" fmla="*/ 635 h 771"/>
                <a:gd name="T12" fmla="*/ 454 w 1050"/>
                <a:gd name="T13" fmla="*/ 589 h 771"/>
                <a:gd name="T14" fmla="*/ 499 w 1050"/>
                <a:gd name="T15" fmla="*/ 544 h 771"/>
                <a:gd name="T16" fmla="*/ 544 w 1050"/>
                <a:gd name="T17" fmla="*/ 453 h 771"/>
                <a:gd name="T18" fmla="*/ 544 w 1050"/>
                <a:gd name="T19" fmla="*/ 362 h 771"/>
                <a:gd name="T20" fmla="*/ 590 w 1050"/>
                <a:gd name="T21" fmla="*/ 226 h 771"/>
                <a:gd name="T22" fmla="*/ 680 w 1050"/>
                <a:gd name="T23" fmla="*/ 226 h 771"/>
                <a:gd name="T24" fmla="*/ 771 w 1050"/>
                <a:gd name="T25" fmla="*/ 181 h 771"/>
                <a:gd name="T26" fmla="*/ 953 w 1050"/>
                <a:gd name="T27" fmla="*/ 226 h 771"/>
                <a:gd name="T28" fmla="*/ 1043 w 1050"/>
                <a:gd name="T29" fmla="*/ 181 h 771"/>
                <a:gd name="T30" fmla="*/ 998 w 1050"/>
                <a:gd name="T31" fmla="*/ 90 h 771"/>
                <a:gd name="T32" fmla="*/ 1043 w 1050"/>
                <a:gd name="T33" fmla="*/ 0 h 7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50"/>
                <a:gd name="T52" fmla="*/ 0 h 771"/>
                <a:gd name="T53" fmla="*/ 1050 w 1050"/>
                <a:gd name="T54" fmla="*/ 771 h 771"/>
              </a:gdLst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50" h="771">
                  <a:moveTo>
                    <a:pt x="0" y="771"/>
                  </a:moveTo>
                  <a:cubicBezTo>
                    <a:pt x="49" y="729"/>
                    <a:pt x="98" y="688"/>
                    <a:pt x="136" y="680"/>
                  </a:cubicBezTo>
                  <a:cubicBezTo>
                    <a:pt x="174" y="672"/>
                    <a:pt x="189" y="718"/>
                    <a:pt x="227" y="725"/>
                  </a:cubicBezTo>
                  <a:cubicBezTo>
                    <a:pt x="265" y="732"/>
                    <a:pt x="348" y="732"/>
                    <a:pt x="363" y="725"/>
                  </a:cubicBezTo>
                  <a:cubicBezTo>
                    <a:pt x="378" y="718"/>
                    <a:pt x="318" y="695"/>
                    <a:pt x="318" y="680"/>
                  </a:cubicBezTo>
                  <a:cubicBezTo>
                    <a:pt x="318" y="665"/>
                    <a:pt x="340" y="650"/>
                    <a:pt x="363" y="635"/>
                  </a:cubicBezTo>
                  <a:cubicBezTo>
                    <a:pt x="386" y="620"/>
                    <a:pt x="431" y="604"/>
                    <a:pt x="454" y="589"/>
                  </a:cubicBezTo>
                  <a:cubicBezTo>
                    <a:pt x="477" y="574"/>
                    <a:pt x="484" y="567"/>
                    <a:pt x="499" y="544"/>
                  </a:cubicBezTo>
                  <a:cubicBezTo>
                    <a:pt x="514" y="521"/>
                    <a:pt x="537" y="483"/>
                    <a:pt x="544" y="453"/>
                  </a:cubicBezTo>
                  <a:cubicBezTo>
                    <a:pt x="551" y="423"/>
                    <a:pt x="536" y="400"/>
                    <a:pt x="544" y="362"/>
                  </a:cubicBezTo>
                  <a:cubicBezTo>
                    <a:pt x="552" y="324"/>
                    <a:pt x="567" y="249"/>
                    <a:pt x="590" y="226"/>
                  </a:cubicBezTo>
                  <a:cubicBezTo>
                    <a:pt x="613" y="203"/>
                    <a:pt x="650" y="233"/>
                    <a:pt x="680" y="226"/>
                  </a:cubicBezTo>
                  <a:cubicBezTo>
                    <a:pt x="710" y="219"/>
                    <a:pt x="726" y="181"/>
                    <a:pt x="771" y="181"/>
                  </a:cubicBezTo>
                  <a:cubicBezTo>
                    <a:pt x="816" y="181"/>
                    <a:pt x="908" y="226"/>
                    <a:pt x="953" y="226"/>
                  </a:cubicBezTo>
                  <a:cubicBezTo>
                    <a:pt x="998" y="226"/>
                    <a:pt x="1036" y="204"/>
                    <a:pt x="1043" y="181"/>
                  </a:cubicBezTo>
                  <a:cubicBezTo>
                    <a:pt x="1050" y="158"/>
                    <a:pt x="998" y="120"/>
                    <a:pt x="998" y="90"/>
                  </a:cubicBezTo>
                  <a:cubicBezTo>
                    <a:pt x="998" y="60"/>
                    <a:pt x="1020" y="30"/>
                    <a:pt x="1043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5369" name="Freeform 12"/>
            <p:cNvSpPr/>
            <p:nvPr/>
          </p:nvSpPr>
          <p:spPr bwMode="auto">
            <a:xfrm>
              <a:off x="3606" y="2704"/>
              <a:ext cx="453" cy="771"/>
            </a:xfrm>
            <a:custGeom>
              <a:gdLst>
                <a:gd name="T0" fmla="*/ 0 w 453"/>
                <a:gd name="T1" fmla="*/ 771 h 771"/>
                <a:gd name="T2" fmla="*/ 136 w 453"/>
                <a:gd name="T3" fmla="*/ 635 h 771"/>
                <a:gd name="T4" fmla="*/ 181 w 453"/>
                <a:gd name="T5" fmla="*/ 545 h 771"/>
                <a:gd name="T6" fmla="*/ 363 w 453"/>
                <a:gd name="T7" fmla="*/ 545 h 771"/>
                <a:gd name="T8" fmla="*/ 408 w 453"/>
                <a:gd name="T9" fmla="*/ 409 h 771"/>
                <a:gd name="T10" fmla="*/ 453 w 453"/>
                <a:gd name="T11" fmla="*/ 272 h 771"/>
                <a:gd name="T12" fmla="*/ 408 w 453"/>
                <a:gd name="T13" fmla="*/ 136 h 771"/>
                <a:gd name="T14" fmla="*/ 408 w 453"/>
                <a:gd name="T15" fmla="*/ 0 h 7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53"/>
                <a:gd name="T25" fmla="*/ 0 h 771"/>
                <a:gd name="T26" fmla="*/ 453 w 453"/>
                <a:gd name="T27" fmla="*/ 771 h 771"/>
              </a:gdLst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52" h="771">
                  <a:moveTo>
                    <a:pt x="0" y="771"/>
                  </a:moveTo>
                  <a:cubicBezTo>
                    <a:pt x="53" y="722"/>
                    <a:pt x="106" y="673"/>
                    <a:pt x="136" y="635"/>
                  </a:cubicBezTo>
                  <a:cubicBezTo>
                    <a:pt x="166" y="597"/>
                    <a:pt x="143" y="560"/>
                    <a:pt x="181" y="545"/>
                  </a:cubicBezTo>
                  <a:cubicBezTo>
                    <a:pt x="219" y="530"/>
                    <a:pt x="325" y="568"/>
                    <a:pt x="363" y="545"/>
                  </a:cubicBezTo>
                  <a:cubicBezTo>
                    <a:pt x="401" y="522"/>
                    <a:pt x="393" y="454"/>
                    <a:pt x="408" y="409"/>
                  </a:cubicBezTo>
                  <a:cubicBezTo>
                    <a:pt x="423" y="364"/>
                    <a:pt x="453" y="317"/>
                    <a:pt x="453" y="272"/>
                  </a:cubicBezTo>
                  <a:cubicBezTo>
                    <a:pt x="453" y="227"/>
                    <a:pt x="415" y="181"/>
                    <a:pt x="408" y="136"/>
                  </a:cubicBezTo>
                  <a:cubicBezTo>
                    <a:pt x="401" y="91"/>
                    <a:pt x="404" y="45"/>
                    <a:pt x="408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15370" name="Freeform 13"/>
            <p:cNvSpPr/>
            <p:nvPr/>
          </p:nvSpPr>
          <p:spPr bwMode="auto">
            <a:xfrm>
              <a:off x="4377" y="2568"/>
              <a:ext cx="272" cy="1044"/>
            </a:xfrm>
            <a:custGeom>
              <a:gdLst>
                <a:gd name="T0" fmla="*/ 0 w 272"/>
                <a:gd name="T1" fmla="*/ 1044 h 1044"/>
                <a:gd name="T2" fmla="*/ 91 w 272"/>
                <a:gd name="T3" fmla="*/ 862 h 1044"/>
                <a:gd name="T4" fmla="*/ 45 w 272"/>
                <a:gd name="T5" fmla="*/ 817 h 1044"/>
                <a:gd name="T6" fmla="*/ 45 w 272"/>
                <a:gd name="T7" fmla="*/ 726 h 1044"/>
                <a:gd name="T8" fmla="*/ 0 w 272"/>
                <a:gd name="T9" fmla="*/ 681 h 1044"/>
                <a:gd name="T10" fmla="*/ 45 w 272"/>
                <a:gd name="T11" fmla="*/ 545 h 1044"/>
                <a:gd name="T12" fmla="*/ 91 w 272"/>
                <a:gd name="T13" fmla="*/ 408 h 1044"/>
                <a:gd name="T14" fmla="*/ 91 w 272"/>
                <a:gd name="T15" fmla="*/ 318 h 1044"/>
                <a:gd name="T16" fmla="*/ 227 w 272"/>
                <a:gd name="T17" fmla="*/ 227 h 1044"/>
                <a:gd name="T18" fmla="*/ 227 w 272"/>
                <a:gd name="T19" fmla="*/ 136 h 1044"/>
                <a:gd name="T20" fmla="*/ 272 w 272"/>
                <a:gd name="T21" fmla="*/ 0 h 10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2"/>
                <a:gd name="T34" fmla="*/ 0 h 1044"/>
                <a:gd name="T35" fmla="*/ 272 w 272"/>
                <a:gd name="T36" fmla="*/ 1044 h 1044"/>
              </a:gdLst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2" h="1044">
                  <a:moveTo>
                    <a:pt x="0" y="1044"/>
                  </a:moveTo>
                  <a:cubicBezTo>
                    <a:pt x="42" y="972"/>
                    <a:pt x="84" y="900"/>
                    <a:pt x="91" y="862"/>
                  </a:cubicBezTo>
                  <a:cubicBezTo>
                    <a:pt x="98" y="824"/>
                    <a:pt x="53" y="840"/>
                    <a:pt x="45" y="817"/>
                  </a:cubicBezTo>
                  <a:cubicBezTo>
                    <a:pt x="37" y="794"/>
                    <a:pt x="52" y="749"/>
                    <a:pt x="45" y="726"/>
                  </a:cubicBezTo>
                  <a:cubicBezTo>
                    <a:pt x="38" y="703"/>
                    <a:pt x="0" y="711"/>
                    <a:pt x="0" y="681"/>
                  </a:cubicBezTo>
                  <a:cubicBezTo>
                    <a:pt x="0" y="651"/>
                    <a:pt x="30" y="590"/>
                    <a:pt x="45" y="545"/>
                  </a:cubicBezTo>
                  <a:cubicBezTo>
                    <a:pt x="60" y="500"/>
                    <a:pt x="83" y="446"/>
                    <a:pt x="91" y="408"/>
                  </a:cubicBezTo>
                  <a:cubicBezTo>
                    <a:pt x="99" y="370"/>
                    <a:pt x="68" y="348"/>
                    <a:pt x="91" y="318"/>
                  </a:cubicBezTo>
                  <a:cubicBezTo>
                    <a:pt x="114" y="288"/>
                    <a:pt x="204" y="257"/>
                    <a:pt x="227" y="227"/>
                  </a:cubicBezTo>
                  <a:cubicBezTo>
                    <a:pt x="250" y="197"/>
                    <a:pt x="220" y="174"/>
                    <a:pt x="227" y="136"/>
                  </a:cubicBezTo>
                  <a:cubicBezTo>
                    <a:pt x="234" y="98"/>
                    <a:pt x="253" y="49"/>
                    <a:pt x="272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b="1"/>
            </a:p>
          </p:txBody>
        </p:sp>
      </p:grpSp>
      <p:sp>
        <p:nvSpPr>
          <p:cNvPr id="119822" name="Text Box 14"/>
          <p:cNvSpPr txBox="1">
            <a:spLocks noChangeArrowheads="1"/>
          </p:cNvSpPr>
          <p:nvPr/>
        </p:nvSpPr>
        <p:spPr bwMode="auto">
          <a:xfrm>
            <a:off x="1169670" y="2357175"/>
            <a:ext cx="492443" cy="373115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vert="eaVert" wrap="none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异常年份      同时到达，易成洪峰</a:t>
            </a:r>
          </a:p>
        </p:txBody>
      </p:sp>
      <p:sp>
        <p:nvSpPr>
          <p:cNvPr id="15" name="矩形 14"/>
          <p:cNvSpPr/>
          <p:nvPr/>
        </p:nvSpPr>
        <p:spPr>
          <a:xfrm>
            <a:off x="3203848" y="2996952"/>
            <a:ext cx="4752528" cy="1584176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04800"/>
            <a:ext cx="8229600" cy="1524000"/>
          </a:xfrm>
        </p:spPr>
        <p:txBody>
          <a:bodyPr/>
          <a:lstStyle/>
          <a:p>
            <a:endParaRPr lang="en-US" altLang="zh-CN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分析长江洪涝灾害的成因</a:t>
            </a:r>
          </a:p>
        </p:txBody>
      </p:sp>
      <p:pic>
        <p:nvPicPr>
          <p:cNvPr id="4" name="Picture 2" descr="https://iknow-pic.cdn.bcebos.com/03087bf40ad162d9e74d5d8017dfa9ec8b13cd8e?x-bce-process=image/resize,m_lfit,w_600,h_800,limit_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1520" y="1628800"/>
            <a:ext cx="8555182" cy="45485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308304" y="594928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mtClean="0"/>
              <a:t>讲义</a:t>
            </a:r>
            <a:r>
              <a:rPr lang="en-US" altLang="zh-CN" b="1" smtClean="0"/>
              <a:t>86</a:t>
            </a:r>
            <a:endParaRPr lang="zh-CN" altLang="en-US" b="1"/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34146" name="Group 2"/>
          <p:cNvGraphicFramePr>
            <a:graphicFrameLocks noGrp="1"/>
          </p:cNvGraphicFramePr>
          <p:nvPr/>
        </p:nvGraphicFramePr>
        <p:xfrm>
          <a:off x="107950" y="115888"/>
          <a:ext cx="8928100" cy="5068888"/>
        </p:xfrm>
        <a:graphic>
          <a:graphicData uri="http://schemas.openxmlformats.org/drawingml/2006/table">
            <a:tbl>
              <a:tblPr/>
              <a:tblGrid>
                <a:gridCol w="2159794"/>
                <a:gridCol w="6768306"/>
              </a:tblGrid>
              <a:tr h="649288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水灾严重河段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长江中下游平原地区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水灾原因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长江中下游洪水有三个主要来源</a:t>
                      </a: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：宜昌以上的干支流；南面洞庭湖、鄱阳湖水系；北面的汉江。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自然原因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)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有些年份，流域内普降暴雨，三股主要洪水来自同一时期，河水猛涨，就会使长江干流出现特大洪水，造成水灾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。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（季风进退规律异常）；季风气候夏季降水集中；流域面积大，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汇入水量多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；上中游落差大，水势迅猛，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汇水速度快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；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中游地势低平，河道弯曲，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排水不畅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（排水速度慢）。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(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人为原因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)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 </a:t>
                      </a: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上中游植被近年来遭到破坏，水土流失严重，河流含沙量增大，泥沙淤塞严重，河床抬升，降低中下游泄洪能力；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宋体" pitchFamily="2" charset="-122"/>
                          <a:ea typeface="宋体" pitchFamily="2" charset="-122"/>
                        </a:rPr>
                        <a:t>中游许多大湖，围湖造田，造成湖泊调节能力减低，分洪能力减小。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5298" name="Picture 2" descr="dchcj08033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0" y="981075"/>
            <a:ext cx="6372225" cy="15557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4800" b="1"/>
              <a:t>治理</a:t>
            </a:r>
            <a:r>
              <a:rPr lang="en-US" altLang="zh-CN" sz="4800" b="1"/>
              <a:t>——</a:t>
            </a:r>
            <a:r>
              <a:rPr lang="zh-CN" altLang="en-US" sz="4800" b="1"/>
              <a:t>洪涝对策：</a:t>
            </a:r>
          </a:p>
          <a:p>
            <a:endParaRPr lang="en-US" altLang="zh-CN" sz="4800" b="1"/>
          </a:p>
        </p:txBody>
      </p:sp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611188" y="2368550"/>
            <a:ext cx="7983537" cy="3937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中上游地区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退耕还林、保护植被；</a:t>
            </a:r>
          </a:p>
          <a:p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建立长江中上游防护林体系；</a:t>
            </a:r>
          </a:p>
          <a:p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中上游地区修建水库；</a:t>
            </a:r>
          </a:p>
          <a:p>
            <a:r>
              <a:rPr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湖区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退田还湖，增加蓄洪能力；</a:t>
            </a:r>
          </a:p>
          <a:p>
            <a:r>
              <a:rPr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中下游地区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疏浚河道，增加泄洪能力；</a:t>
            </a:r>
          </a:p>
          <a:p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部分河段截弯取直；加固堤防；</a:t>
            </a:r>
          </a:p>
          <a:p>
            <a:endParaRPr lang="en-US" altLang="zh-CN" sz="3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4234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tretch>
            <a:fillRect/>
          </a:stretch>
        </p:blipFill>
        <p:spPr>
          <a:xfrm>
            <a:off x="685800" y="457200"/>
            <a:ext cx="8153400" cy="6115050"/>
          </a:xfrm>
          <a:noFill/>
        </p:spPr>
      </p:pic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250825" y="735013"/>
            <a:ext cx="8642350" cy="3081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2.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三峡工程的</a:t>
            </a:r>
            <a:r>
              <a:rPr lang="zh-CN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发电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效益（如图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5-5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所示）</a:t>
            </a:r>
          </a:p>
          <a:p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（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）兴建三峡工程对缓解华中、华东及重庆地区的能源供给紧张状况、减轻煤炭供给和运输的压力、促进地区经济发展具有重要意义。</a:t>
            </a:r>
          </a:p>
          <a:p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（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）三峡工程所处的良好区位使其与华中、华东地区的输电距离分别为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500Km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和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1000Km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，均处在经济输电范围之内，将成为未来全国统一电网的主导电站。</a:t>
            </a:r>
          </a:p>
        </p:txBody>
      </p:sp>
      <p:pic>
        <p:nvPicPr>
          <p:cNvPr id="137219" name="Picture 3" descr="12B3500P45310-55J0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55650" y="4076700"/>
            <a:ext cx="8208963" cy="2619375"/>
          </a:xfrm>
          <a:prstGeom prst="rect">
            <a:avLst/>
          </a:prstGeom>
          <a:noFill/>
        </p:spPr>
      </p:pic>
      <p:sp>
        <p:nvSpPr>
          <p:cNvPr id="137220" name="Text 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755650" y="0"/>
            <a:ext cx="806450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新魏" pitchFamily="2" charset="-122"/>
              </a:rPr>
              <a:t>回忆西电东送南部、中部、北部通道</a:t>
            </a:r>
          </a:p>
        </p:txBody>
      </p: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7218" name="Text Box 2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692275" y="0"/>
            <a:ext cx="6551613" cy="1006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6000" b="1">
                <a:solidFill>
                  <a:srgbClr val="FF3300"/>
                </a:solidFill>
                <a:ea typeface="华文新魏" pitchFamily="2" charset="-122"/>
              </a:rPr>
              <a:t>课堂小结</a:t>
            </a:r>
          </a:p>
        </p:txBody>
      </p:sp>
      <p:sp>
        <p:nvSpPr>
          <p:cNvPr id="137219" name="Text Box 3"/>
          <p:cNvSpPr txBox="1">
            <a:spLocks noChangeArrowheads="1"/>
          </p:cNvSpPr>
          <p:nvPr/>
        </p:nvSpPr>
        <p:spPr bwMode="auto">
          <a:xfrm>
            <a:off x="250825" y="2565400"/>
            <a:ext cx="733425" cy="34575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eaVert">
            <a:spAutoFit/>
          </a:bodyPr>
          <a:lstStyle/>
          <a:p>
            <a:r>
              <a:rPr lang="zh-CN" altLang="en-US" sz="3600">
                <a:effectLst>
                  <a:outerShdw blurRad="38100" dist="38100" dir="2700000" algn="tl">
                    <a:srgbClr val="C0C0C0"/>
                  </a:outerShdw>
                </a:effectLst>
                <a:ea typeface="隶书" pitchFamily="49" charset="-122"/>
              </a:rPr>
              <a:t>上中下游的划分</a:t>
            </a:r>
          </a:p>
        </p:txBody>
      </p:sp>
      <p:sp>
        <p:nvSpPr>
          <p:cNvPr id="137220" name="AutoShape 4"/>
          <p:cNvSpPr/>
          <p:nvPr/>
        </p:nvSpPr>
        <p:spPr bwMode="auto">
          <a:xfrm>
            <a:off x="900113" y="2565400"/>
            <a:ext cx="215900" cy="3240088"/>
          </a:xfrm>
          <a:prstGeom prst="leftBrace">
            <a:avLst>
              <a:gd name="adj1" fmla="val 125061"/>
              <a:gd name="adj2" fmla="val 51509"/>
            </a:avLst>
          </a:prstGeom>
          <a:noFill/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1116013" y="1844675"/>
            <a:ext cx="12954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2400" b="1"/>
              <a:t>上游：</a:t>
            </a:r>
            <a:r>
              <a:rPr lang="zh-CN" altLang="en-US" sz="2000"/>
              <a:t> </a:t>
            </a:r>
            <a:endParaRPr lang="zh-CN" altLang="en-US"/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2339975" y="1125538"/>
            <a:ext cx="4319588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划分：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源头－－宜昌</a:t>
            </a:r>
          </a:p>
        </p:txBody>
      </p:sp>
      <p:sp>
        <p:nvSpPr>
          <p:cNvPr id="137223" name="AutoShape 7"/>
          <p:cNvSpPr/>
          <p:nvPr/>
        </p:nvSpPr>
        <p:spPr bwMode="auto">
          <a:xfrm>
            <a:off x="2051050" y="1341438"/>
            <a:ext cx="288925" cy="1441450"/>
          </a:xfrm>
          <a:prstGeom prst="leftBrace">
            <a:avLst>
              <a:gd name="adj1" fmla="val 41575"/>
              <a:gd name="adj2" fmla="val 51509"/>
            </a:avLst>
          </a:prstGeom>
          <a:noFill/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7224" name="Text Box 8"/>
          <p:cNvSpPr txBox="1">
            <a:spLocks noChangeArrowheads="1"/>
          </p:cNvSpPr>
          <p:nvPr/>
        </p:nvSpPr>
        <p:spPr bwMode="auto">
          <a:xfrm>
            <a:off x="2339975" y="1484313"/>
            <a:ext cx="6408738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特点：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主要流经了我国地势的</a:t>
            </a: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第一、二级阶梯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，接纳了大量支流，水量大增，落差大，</a:t>
            </a: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水力资源丰富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>
            <a:off x="2339975" y="2133600"/>
            <a:ext cx="6408738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主要支流：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雅砻江、岷江、嘉陵江、乌江 </a:t>
            </a:r>
          </a:p>
        </p:txBody>
      </p:sp>
      <p:sp>
        <p:nvSpPr>
          <p:cNvPr id="137226" name="Text Box 10"/>
          <p:cNvSpPr txBox="1">
            <a:spLocks noChangeArrowheads="1"/>
          </p:cNvSpPr>
          <p:nvPr/>
        </p:nvSpPr>
        <p:spPr bwMode="auto">
          <a:xfrm>
            <a:off x="1116013" y="3789363"/>
            <a:ext cx="12954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2400" b="1"/>
              <a:t>中游：</a:t>
            </a:r>
            <a:r>
              <a:rPr lang="zh-CN" altLang="en-US" sz="2000"/>
              <a:t> </a:t>
            </a:r>
            <a:endParaRPr lang="zh-CN" altLang="en-US"/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2268538" y="2997200"/>
            <a:ext cx="4319587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划分：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宜昌－－湖口</a:t>
            </a:r>
          </a:p>
        </p:txBody>
      </p:sp>
      <p:sp>
        <p:nvSpPr>
          <p:cNvPr id="137228" name="AutoShape 12"/>
          <p:cNvSpPr/>
          <p:nvPr/>
        </p:nvSpPr>
        <p:spPr bwMode="auto">
          <a:xfrm>
            <a:off x="2124075" y="3141663"/>
            <a:ext cx="215900" cy="1439862"/>
          </a:xfrm>
          <a:prstGeom prst="leftBrace">
            <a:avLst>
              <a:gd name="adj1" fmla="val 55576"/>
              <a:gd name="adj2" fmla="val 51509"/>
            </a:avLst>
          </a:prstGeom>
          <a:noFill/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7229" name="Text Box 13"/>
          <p:cNvSpPr txBox="1">
            <a:spLocks noChangeArrowheads="1"/>
          </p:cNvSpPr>
          <p:nvPr/>
        </p:nvSpPr>
        <p:spPr bwMode="auto">
          <a:xfrm>
            <a:off x="2268538" y="3357563"/>
            <a:ext cx="6875462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特点：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流经平原区接纳了</a:t>
            </a: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鄱阳湖，洞庭湖，汉江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等水系，水                 量大增，</a:t>
            </a: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荆江河段九曲回肠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，易</a:t>
            </a: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泛滥成灾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37230" name="Text Box 14"/>
          <p:cNvSpPr txBox="1">
            <a:spLocks noChangeArrowheads="1"/>
          </p:cNvSpPr>
          <p:nvPr/>
        </p:nvSpPr>
        <p:spPr bwMode="auto">
          <a:xfrm>
            <a:off x="2268538" y="4005263"/>
            <a:ext cx="381635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主要支流：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湘江、汉江、赣江</a:t>
            </a:r>
            <a:r>
              <a:rPr lang="zh-CN" altLang="en-US"/>
              <a:t> </a:t>
            </a:r>
          </a:p>
        </p:txBody>
      </p:sp>
      <p:sp>
        <p:nvSpPr>
          <p:cNvPr id="137231" name="Text Box 15"/>
          <p:cNvSpPr txBox="1">
            <a:spLocks noChangeArrowheads="1"/>
          </p:cNvSpPr>
          <p:nvPr/>
        </p:nvSpPr>
        <p:spPr bwMode="auto">
          <a:xfrm>
            <a:off x="1042988" y="5661025"/>
            <a:ext cx="12954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2400" b="1"/>
              <a:t>下游：</a:t>
            </a:r>
            <a:r>
              <a:rPr lang="zh-CN" altLang="en-US" sz="2000"/>
              <a:t> </a:t>
            </a:r>
            <a:endParaRPr lang="zh-CN" altLang="en-US"/>
          </a:p>
        </p:txBody>
      </p:sp>
      <p:sp>
        <p:nvSpPr>
          <p:cNvPr id="137232" name="Text Box 16"/>
          <p:cNvSpPr txBox="1">
            <a:spLocks noChangeArrowheads="1"/>
          </p:cNvSpPr>
          <p:nvPr/>
        </p:nvSpPr>
        <p:spPr bwMode="auto">
          <a:xfrm>
            <a:off x="2051050" y="5157788"/>
            <a:ext cx="4319588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划分：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湖口－－入海口</a:t>
            </a:r>
          </a:p>
        </p:txBody>
      </p:sp>
      <p:sp>
        <p:nvSpPr>
          <p:cNvPr id="137233" name="AutoShape 17"/>
          <p:cNvSpPr/>
          <p:nvPr/>
        </p:nvSpPr>
        <p:spPr bwMode="auto">
          <a:xfrm>
            <a:off x="1835150" y="5300663"/>
            <a:ext cx="288925" cy="1296987"/>
          </a:xfrm>
          <a:prstGeom prst="leftBrace">
            <a:avLst>
              <a:gd name="adj1" fmla="val 37408"/>
              <a:gd name="adj2" fmla="val 51509"/>
            </a:avLst>
          </a:prstGeom>
          <a:noFill/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7234" name="Text Box 18"/>
          <p:cNvSpPr txBox="1">
            <a:spLocks noChangeArrowheads="1"/>
          </p:cNvSpPr>
          <p:nvPr/>
        </p:nvSpPr>
        <p:spPr bwMode="auto">
          <a:xfrm>
            <a:off x="2051050" y="5589588"/>
            <a:ext cx="7092950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特点：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流经平原地区河流支流已不多，但由于水量大，地势低平，</a:t>
            </a: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防洪任务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艰巨</a:t>
            </a:r>
            <a:r>
              <a:rPr lang="zh-CN" alt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，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但水流平稳，江阔水深适合航运</a:t>
            </a:r>
          </a:p>
        </p:txBody>
      </p:sp>
      <p:sp>
        <p:nvSpPr>
          <p:cNvPr id="137235" name="Text Box 19"/>
          <p:cNvSpPr txBox="1">
            <a:spLocks noChangeArrowheads="1"/>
          </p:cNvSpPr>
          <p:nvPr/>
        </p:nvSpPr>
        <p:spPr bwMode="auto">
          <a:xfrm>
            <a:off x="2339975" y="2492375"/>
            <a:ext cx="6408738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开发利用：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水能开发</a:t>
            </a:r>
            <a:endParaRPr lang="zh-CN" alt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7236" name="Text Box 20"/>
          <p:cNvSpPr txBox="1">
            <a:spLocks noChangeArrowheads="1"/>
          </p:cNvSpPr>
          <p:nvPr/>
        </p:nvSpPr>
        <p:spPr bwMode="auto">
          <a:xfrm>
            <a:off x="2268538" y="4365625"/>
            <a:ext cx="6408737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开发利用：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航运、灌溉、养殖</a:t>
            </a:r>
          </a:p>
        </p:txBody>
      </p:sp>
      <p:sp>
        <p:nvSpPr>
          <p:cNvPr id="137237" name="Text Box 21"/>
          <p:cNvSpPr txBox="1">
            <a:spLocks noChangeArrowheads="1"/>
          </p:cNvSpPr>
          <p:nvPr/>
        </p:nvSpPr>
        <p:spPr bwMode="auto">
          <a:xfrm>
            <a:off x="2124075" y="6308725"/>
            <a:ext cx="6408738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开发利用：</a:t>
            </a: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航运、灌溉、养殖</a:t>
            </a:r>
            <a:endParaRPr lang="zh-CN" alt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0" y="188913"/>
            <a:ext cx="4800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２：河流的合理开发利用</a:t>
            </a:r>
          </a:p>
        </p:txBody>
      </p:sp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0" y="2636838"/>
            <a:ext cx="838200" cy="11906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600" b="1">
                <a:latin typeface="黑体" pitchFamily="49" charset="-122"/>
                <a:ea typeface="黑体" pitchFamily="49" charset="-122"/>
              </a:rPr>
              <a:t>效益</a:t>
            </a:r>
          </a:p>
        </p:txBody>
      </p:sp>
      <p:sp>
        <p:nvSpPr>
          <p:cNvPr id="131076" name="AutoShape 4"/>
          <p:cNvSpPr/>
          <p:nvPr/>
        </p:nvSpPr>
        <p:spPr bwMode="auto">
          <a:xfrm>
            <a:off x="533400" y="762000"/>
            <a:ext cx="620713" cy="5257800"/>
          </a:xfrm>
          <a:prstGeom prst="leftBrace">
            <a:avLst>
              <a:gd name="adj1" fmla="val 70588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  <a:effectLst/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1066800" y="457200"/>
            <a:ext cx="7466013" cy="600164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水能开发：开发</a:t>
            </a:r>
            <a:r>
              <a:rPr kumimoji="1" lang="zh-CN" altLang="en-US" sz="2400" b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条件</a:t>
            </a:r>
            <a:endParaRPr kumimoji="1" lang="en-US" altLang="zh-CN" sz="2400" b="1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400" b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         </a:t>
            </a:r>
            <a:r>
              <a:rPr kumimoji="1" lang="zh-CN" altLang="en-US" sz="2400" b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及其</a:t>
            </a:r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评价、意义 </a:t>
            </a:r>
          </a:p>
          <a:p>
            <a:pPr>
              <a:spcBef>
                <a:spcPct val="50000"/>
              </a:spcBef>
            </a:pPr>
            <a:endParaRPr kumimoji="1" lang="en-US" altLang="zh-CN" sz="2400" b="1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2400" b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灌溉</a:t>
            </a:r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：改变水分、不合理的灌溉方式</a:t>
            </a:r>
          </a:p>
          <a:p>
            <a:pPr>
              <a:spcBef>
                <a:spcPct val="50000"/>
              </a:spcBef>
            </a:pPr>
            <a:endParaRPr kumimoji="1" lang="zh-CN" altLang="en-US" sz="2400" b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供水：水量、水质</a:t>
            </a:r>
            <a:r>
              <a:rPr kumimoji="1" lang="zh-CN" altLang="en-US" sz="2400" b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、</a:t>
            </a:r>
            <a:endParaRPr kumimoji="1" lang="en-US" altLang="zh-CN" sz="2400" b="1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kumimoji="1" lang="zh-CN" altLang="en-US" sz="2400" b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成本</a:t>
            </a:r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（工程大小建设成本、营运成本）</a:t>
            </a:r>
          </a:p>
          <a:p>
            <a:endParaRPr kumimoji="1" lang="zh-CN" altLang="en-US" sz="2400" b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2400" b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航运</a:t>
            </a:r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：开发条件、意义</a:t>
            </a:r>
          </a:p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旅游</a:t>
            </a:r>
          </a:p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养殖</a:t>
            </a:r>
          </a:p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生态环境：意义</a:t>
            </a:r>
          </a:p>
        </p:txBody>
      </p:sp>
      <p:sp>
        <p:nvSpPr>
          <p:cNvPr id="131078" name="AutoShape 6"/>
          <p:cNvSpPr/>
          <p:nvPr/>
        </p:nvSpPr>
        <p:spPr bwMode="auto">
          <a:xfrm>
            <a:off x="5076056" y="620689"/>
            <a:ext cx="431428" cy="1152128"/>
          </a:xfrm>
          <a:prstGeom prst="leftBrace">
            <a:avLst>
              <a:gd name="adj1" fmla="val 15288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5580112" y="404664"/>
            <a:ext cx="3097213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latin typeface="黑体" pitchFamily="49" charset="-122"/>
                <a:ea typeface="黑体" pitchFamily="49" charset="-122"/>
              </a:rPr>
              <a:t>自然条件（水能的多少，地形，地质</a:t>
            </a: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5508104" y="1268760"/>
            <a:ext cx="3348037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latin typeface="黑体" pitchFamily="49" charset="-122"/>
                <a:ea typeface="黑体" pitchFamily="49" charset="-122"/>
              </a:rPr>
              <a:t>社会经济条件（经济水平，技术条件。市场距离，交通条件</a:t>
            </a:r>
          </a:p>
        </p:txBody>
      </p:sp>
      <p:sp>
        <p:nvSpPr>
          <p:cNvPr id="131081" name="AutoShape 9"/>
          <p:cNvSpPr/>
          <p:nvPr/>
        </p:nvSpPr>
        <p:spPr bwMode="auto">
          <a:xfrm>
            <a:off x="4067944" y="3933056"/>
            <a:ext cx="423862" cy="1747837"/>
          </a:xfrm>
          <a:prstGeom prst="leftBrace">
            <a:avLst>
              <a:gd name="adj1" fmla="val 34363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1082" name="Text Box 10"/>
          <p:cNvSpPr txBox="1">
            <a:spLocks noChangeArrowheads="1"/>
          </p:cNvSpPr>
          <p:nvPr/>
        </p:nvSpPr>
        <p:spPr bwMode="auto">
          <a:xfrm>
            <a:off x="4572000" y="3573016"/>
            <a:ext cx="4572000" cy="1187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自然条件：水量及季节变化；水流是否平缓；结冰期的长短；含沙量。航程等</a:t>
            </a:r>
          </a:p>
        </p:txBody>
      </p:sp>
      <p:sp>
        <p:nvSpPr>
          <p:cNvPr id="131083" name="Text Box 11"/>
          <p:cNvSpPr txBox="1">
            <a:spLocks noChangeArrowheads="1"/>
          </p:cNvSpPr>
          <p:nvPr/>
        </p:nvSpPr>
        <p:spPr bwMode="auto">
          <a:xfrm>
            <a:off x="4427984" y="4797152"/>
            <a:ext cx="4495800" cy="1187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社会经济条件：人口密度；经济发展水平，资源 。交通和运河连通。</a:t>
            </a:r>
          </a:p>
        </p:txBody>
      </p:sp>
      <p:sp>
        <p:nvSpPr>
          <p:cNvPr id="131084" name="Rectangle 12"/>
          <p:cNvSpPr>
            <a:spLocks noChangeArrowheads="1"/>
          </p:cNvSpPr>
          <p:nvPr/>
        </p:nvSpPr>
        <p:spPr bwMode="auto">
          <a:xfrm>
            <a:off x="4139952" y="6035675"/>
            <a:ext cx="4824413" cy="822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indent="304800"/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思考：河流（流域）的开发一般从哪些方面回答？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/>
      <p:bldP spid="131079" grpId="1"/>
      <p:bldP spid="131080" grpId="2"/>
      <p:bldP spid="131082" grpId="3"/>
      <p:bldP spid="131083" grpId="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9672" y="1844824"/>
            <a:ext cx="6372225" cy="418147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Picture 2" descr="C:\Documents and Settings\Administrator\桌面\u=2663888420,3087510508&amp;fm=26&amp;gp=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27584" y="602686"/>
            <a:ext cx="7416824" cy="5562618"/>
          </a:xfrm>
          <a:prstGeom prst="rect">
            <a:avLst/>
          </a:prstGeom>
          <a:noFill/>
        </p:spPr>
      </p:pic>
      <p:pic>
        <p:nvPicPr>
          <p:cNvPr id="16387" name="New picture" hidden="1"/>
          <p:cNvPicPr/>
          <p:nvPr/>
        </p:nvPicPr>
        <p:blipFill>
          <a:blip r:embed="rId3"/>
          <a:stretch>
            <a:fillRect/>
          </a:stretch>
        </p:blipFill>
        <p:spPr>
          <a:xfrm>
            <a:off x="10833100" y="11976100"/>
            <a:ext cx="406400" cy="355600"/>
          </a:xfrm>
          <a:prstGeom prst="cube">
            <a:avLst/>
          </a:prstGeom>
        </p:spPr>
      </p:pic>
      <p:pic>
        <p:nvPicPr>
          <p:cNvPr id="16388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1087100" y="10198100"/>
            <a:ext cx="304800" cy="228600"/>
          </a:xfrm>
          <a:prstGeom prst="cube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Unix 3.10 unknown"/>
  <p:tag name="AS_RELEASE_DATE" val="2017.06.20"/>
  <p:tag name="AS_TITLE" val="Aspose.Slides for Java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(4:3)</PresentationFormat>
  <Paragraphs>201</Paragraphs>
  <Slides>41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baseType="lpstr" size="42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万里长江  水利（力）丰富</vt:lpstr>
      <vt:lpstr>Slide 10</vt:lpstr>
      <vt:lpstr>Slide 11</vt:lpstr>
      <vt:lpstr>Slide 12</vt:lpstr>
      <vt:lpstr>Slide 13</vt:lpstr>
      <vt:lpstr>长江三峡位置示意图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0</LinksUpToDate>
  <SharedDoc>0</SharedDoc>
  <HyperlinksChanged>0</HyperlinksChanged>
  <Application>Aspose.Slides for Java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2020-11-14T10:12:42.010</cp:lastPrinted>
  <dcterms:created xsi:type="dcterms:W3CDTF">2020-11-14T10:12:42Z</dcterms:created>
  <dcterms:modified xsi:type="dcterms:W3CDTF">2020-11-14T02:12:46Z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