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686" r:id="rId5"/>
    <p:sldMasterId id="2147483698" r:id="rId6"/>
    <p:sldMasterId id="2147483710" r:id="rId7"/>
    <p:sldMasterId id="2147483722" r:id="rId8"/>
  </p:sldMasterIdLst>
  <p:notesMasterIdLst>
    <p:notesMasterId r:id="rId9"/>
  </p:notesMasterIdLst>
  <p:sldIdLst>
    <p:sldId id="468" r:id="rId10"/>
    <p:sldId id="667" r:id="rId11"/>
    <p:sldId id="533" r:id="rId12"/>
    <p:sldId id="550" r:id="rId13"/>
    <p:sldId id="681" r:id="rId14"/>
    <p:sldId id="589" r:id="rId15"/>
    <p:sldId id="677" r:id="rId16"/>
    <p:sldId id="678" r:id="rId17"/>
    <p:sldId id="679" r:id="rId18"/>
    <p:sldId id="680" r:id="rId19"/>
    <p:sldId id="539" r:id="rId20"/>
    <p:sldId id="684" r:id="rId21"/>
    <p:sldId id="683" r:id="rId22"/>
    <p:sldId id="594" r:id="rId23"/>
    <p:sldId id="579" r:id="rId24"/>
    <p:sldId id="685" r:id="rId25"/>
    <p:sldId id="686" r:id="rId26"/>
    <p:sldId id="688" r:id="rId27"/>
    <p:sldId id="690" r:id="rId28"/>
    <p:sldId id="691" r:id="rId29"/>
    <p:sldId id="607" r:id="rId30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3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93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13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33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8E414A2F-CD73-4811-8C8A-402680EBBA78}">
          <p14:sldIdLst>
            <p14:sldId id="468"/>
          </p14:sldIdLst>
        </p14:section>
        <p14:section name="自我介绍" id="{05192787-8349-450E-A56D-05A79BB17764}">
          <p14:sldIdLst>
            <p14:sldId id="667"/>
          </p14:sldIdLst>
        </p14:section>
        <p14:section name="为什么学" id="{3313DB86-B0C8-4BBA-8E9D-94CEA697F775}">
          <p14:sldIdLst>
            <p14:sldId id="533"/>
            <p14:sldId id="550"/>
            <p14:sldId id="681"/>
          </p14:sldIdLst>
        </p14:section>
        <p14:section name="具体为什么" id="{43699381-B7F6-46FE-ACC0-7F39336D5B01}">
          <p14:sldIdLst>
            <p14:sldId id="589"/>
            <p14:sldId id="677"/>
            <p14:sldId id="678"/>
            <p14:sldId id="679"/>
            <p14:sldId id="680"/>
          </p14:sldIdLst>
        </p14:section>
        <p14:section name="学什么" id="{6DEB0CB6-05BD-474F-9B61-80A2C08F661B}">
          <p14:sldIdLst>
            <p14:sldId id="539"/>
            <p14:sldId id="684"/>
            <p14:sldId id="683"/>
            <p14:sldId id="594"/>
          </p14:sldIdLst>
        </p14:section>
        <p14:section name="怎么学" id="{C4462871-C178-4B04-B464-3216AA3B3C56}">
          <p14:sldIdLst>
            <p14:sldId id="579"/>
            <p14:sldId id="685"/>
            <p14:sldId id="686"/>
            <p14:sldId id="688"/>
            <p14:sldId id="690"/>
            <p14:sldId id="691"/>
            <p14:sldId id="607"/>
          </p14:sldIdLst>
        </p14:section>
      </p14:section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5" autoAdjust="0"/>
    <p:restoredTop sz="96685" autoAdjust="0"/>
  </p:normalViewPr>
  <p:slideViewPr>
    <p:cSldViewPr>
      <p:cViewPr varScale="1">
        <p:scale>
          <a:sx n="108" d="100"/>
          <a:sy n="108" d="100"/>
        </p:scale>
        <p:origin x="715" y="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4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1.xml" /><Relationship Id="rId11" Type="http://schemas.openxmlformats.org/officeDocument/2006/relationships/slide" Target="slides/slide2.xml" /><Relationship Id="rId12" Type="http://schemas.openxmlformats.org/officeDocument/2006/relationships/slide" Target="slides/slide3.xml" /><Relationship Id="rId13" Type="http://schemas.openxmlformats.org/officeDocument/2006/relationships/slide" Target="slides/slide4.xml" /><Relationship Id="rId14" Type="http://schemas.openxmlformats.org/officeDocument/2006/relationships/slide" Target="slides/slide5.xml" /><Relationship Id="rId15" Type="http://schemas.openxmlformats.org/officeDocument/2006/relationships/slide" Target="slides/slide6.xml" /><Relationship Id="rId16" Type="http://schemas.openxmlformats.org/officeDocument/2006/relationships/slide" Target="slides/slide7.xml" /><Relationship Id="rId17" Type="http://schemas.openxmlformats.org/officeDocument/2006/relationships/slide" Target="slides/slide8.xml" /><Relationship Id="rId18" Type="http://schemas.openxmlformats.org/officeDocument/2006/relationships/slide" Target="slides/slide9.xml" /><Relationship Id="rId19" Type="http://schemas.openxmlformats.org/officeDocument/2006/relationships/slide" Target="slides/slide10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1.xml" /><Relationship Id="rId21" Type="http://schemas.openxmlformats.org/officeDocument/2006/relationships/slide" Target="slides/slide12.xml" /><Relationship Id="rId22" Type="http://schemas.openxmlformats.org/officeDocument/2006/relationships/slide" Target="slides/slide13.xml" /><Relationship Id="rId23" Type="http://schemas.openxmlformats.org/officeDocument/2006/relationships/slide" Target="slides/slide14.xml" /><Relationship Id="rId24" Type="http://schemas.openxmlformats.org/officeDocument/2006/relationships/slide" Target="slides/slide15.xml" /><Relationship Id="rId25" Type="http://schemas.openxmlformats.org/officeDocument/2006/relationships/slide" Target="slides/slide16.xml" /><Relationship Id="rId26" Type="http://schemas.openxmlformats.org/officeDocument/2006/relationships/slide" Target="slides/slide17.xml" /><Relationship Id="rId27" Type="http://schemas.openxmlformats.org/officeDocument/2006/relationships/slide" Target="slides/slide18.xml" /><Relationship Id="rId28" Type="http://schemas.openxmlformats.org/officeDocument/2006/relationships/slide" Target="slides/slide19.xml" /><Relationship Id="rId29" Type="http://schemas.openxmlformats.org/officeDocument/2006/relationships/slide" Target="slides/slide20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21.xml" /><Relationship Id="rId31" Type="http://schemas.openxmlformats.org/officeDocument/2006/relationships/tags" Target="tags/tag2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notesMaster" Target="notesMasters/notesMaster1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9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A6061-AA47-4228-B96C-3EACA21A0B4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DA7AB-6752-40CC-82D8-2E7DE6AB4219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3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93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13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3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DA7AB-6752-40CC-82D8-2E7DE6AB4219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DA7AB-6752-40CC-82D8-2E7DE6AB4219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DA7AB-6752-40CC-82D8-2E7DE6AB4219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5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7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7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7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7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7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7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065" indent="0" algn="ctr">
              <a:buNone/>
              <a:defRPr sz="1200"/>
            </a:lvl4pPr>
            <a:lvl5pPr marL="1370965" indent="0" algn="ctr">
              <a:buNone/>
              <a:defRPr sz="1200"/>
            </a:lvl5pPr>
            <a:lvl6pPr marL="1713865" indent="0" algn="ctr">
              <a:buNone/>
              <a:defRPr sz="1200"/>
            </a:lvl6pPr>
            <a:lvl7pPr marL="2056765" indent="0" algn="ctr">
              <a:buNone/>
              <a:defRPr sz="1200"/>
            </a:lvl7pPr>
            <a:lvl8pPr marL="2399030" indent="0" algn="ctr">
              <a:buNone/>
              <a:defRPr sz="1200"/>
            </a:lvl8pPr>
            <a:lvl9pPr marL="274193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0FA4-FD1E-4949-8D8B-347E77C1B3D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CBE66B-85F0-48CE-9E6D-4BE2203E60B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43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0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09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38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7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0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19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CC66F-07D5-4FE9-888A-B0652D560ADA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83E84-C8A3-4EAB-AC68-5E9C88C1C486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065" indent="0">
              <a:buNone/>
              <a:defRPr sz="1200" b="1"/>
            </a:lvl4pPr>
            <a:lvl5pPr marL="1370965" indent="0">
              <a:buNone/>
              <a:defRPr sz="1200" b="1"/>
            </a:lvl5pPr>
            <a:lvl6pPr marL="1713865" indent="0">
              <a:buNone/>
              <a:defRPr sz="1200" b="1"/>
            </a:lvl6pPr>
            <a:lvl7pPr marL="2056765" indent="0">
              <a:buNone/>
              <a:defRPr sz="1200" b="1"/>
            </a:lvl7pPr>
            <a:lvl8pPr marL="2399030" indent="0">
              <a:buNone/>
              <a:defRPr sz="1200" b="1"/>
            </a:lvl8pPr>
            <a:lvl9pPr marL="2741930" indent="0">
              <a:buNone/>
              <a:defRPr sz="1200" b="1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065" indent="0">
              <a:buNone/>
              <a:defRPr sz="1200" b="1"/>
            </a:lvl4pPr>
            <a:lvl5pPr marL="1370965" indent="0">
              <a:buNone/>
              <a:defRPr sz="1200" b="1"/>
            </a:lvl5pPr>
            <a:lvl6pPr marL="1713865" indent="0">
              <a:buNone/>
              <a:defRPr sz="1200" b="1"/>
            </a:lvl6pPr>
            <a:lvl7pPr marL="2056765" indent="0">
              <a:buNone/>
              <a:defRPr sz="1200" b="1"/>
            </a:lvl7pPr>
            <a:lvl8pPr marL="2399030" indent="0">
              <a:buNone/>
              <a:defRPr sz="1200" b="1"/>
            </a:lvl8pPr>
            <a:lvl9pPr marL="2741930" indent="0">
              <a:buNone/>
              <a:defRPr sz="1200" b="1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F87877-8439-46B1-B587-E687A5BEA4D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6825273" y="4802445"/>
            <a:ext cx="581352" cy="223136"/>
          </a:xfrm>
          <a:prstGeom prst="rect">
            <a:avLst/>
          </a:prstGeom>
        </p:spPr>
        <p:txBody>
          <a:bodyPr wrap="square" lIns="68555" tIns="34289" rIns="68555" bIns="34289">
            <a:spAutoFit/>
          </a:bodyPr>
          <a:lstStyle/>
          <a:p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6FBD81-5F9C-4E98-B8F1-5656261D685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4"/>
          <p:cNvPicPr>
            <a:picLocks noChangeAspect="1" noChangeArrowheads="1"/>
          </p:cNvPicPr>
          <p:nvPr userDrawn="1"/>
        </p:nvPicPr>
        <p:blipFill>
          <a:blip r:embed="rId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2C169-45F0-4448-8EEC-D4ADB13B243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694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065" indent="0">
              <a:buNone/>
              <a:defRPr sz="800"/>
            </a:lvl4pPr>
            <a:lvl5pPr marL="1370965" indent="0">
              <a:buNone/>
              <a:defRPr sz="800"/>
            </a:lvl5pPr>
            <a:lvl6pPr marL="1713865" indent="0">
              <a:buNone/>
              <a:defRPr sz="800"/>
            </a:lvl6pPr>
            <a:lvl7pPr marL="2056765" indent="0">
              <a:buNone/>
              <a:defRPr sz="800"/>
            </a:lvl7pPr>
            <a:lvl8pPr marL="2399030" indent="0">
              <a:buNone/>
              <a:defRPr sz="800"/>
            </a:lvl8pPr>
            <a:lvl9pPr marL="2741930" indent="0">
              <a:buNone/>
              <a:defRPr sz="8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B0B11-822C-499A-94F4-E4826A8E239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694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065" indent="0">
              <a:buNone/>
              <a:defRPr sz="1500"/>
            </a:lvl4pPr>
            <a:lvl5pPr marL="1370965" indent="0">
              <a:buNone/>
              <a:defRPr sz="1500"/>
            </a:lvl5pPr>
            <a:lvl6pPr marL="1713865" indent="0">
              <a:buNone/>
              <a:defRPr sz="1500"/>
            </a:lvl6pPr>
            <a:lvl7pPr marL="2056765" indent="0">
              <a:buNone/>
              <a:defRPr sz="1500"/>
            </a:lvl7pPr>
            <a:lvl8pPr marL="2399030" indent="0">
              <a:buNone/>
              <a:defRPr sz="1500"/>
            </a:lvl8pPr>
            <a:lvl9pPr marL="2741930" indent="0">
              <a:buNone/>
              <a:defRPr sz="15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065" indent="0">
              <a:buNone/>
              <a:defRPr sz="800"/>
            </a:lvl4pPr>
            <a:lvl5pPr marL="1370965" indent="0">
              <a:buNone/>
              <a:defRPr sz="800"/>
            </a:lvl5pPr>
            <a:lvl6pPr marL="1713865" indent="0">
              <a:buNone/>
              <a:defRPr sz="800"/>
            </a:lvl6pPr>
            <a:lvl7pPr marL="2056765" indent="0">
              <a:buNone/>
              <a:defRPr sz="800"/>
            </a:lvl7pPr>
            <a:lvl8pPr marL="2399030" indent="0">
              <a:buNone/>
              <a:defRPr sz="800"/>
            </a:lvl8pPr>
            <a:lvl9pPr marL="2741930" indent="0">
              <a:buNone/>
              <a:defRPr sz="8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9ABA2-DB0D-426F-BE3F-EFD5B663FBE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5E67D-27D5-4B29-B0D2-9ACF7A076A6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976"/>
            <a:ext cx="1971675" cy="4358879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94" y="273976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04DEFC-05D1-4A2E-97DB-2992543D1C5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065" indent="0" algn="ctr">
              <a:buNone/>
              <a:defRPr sz="1200"/>
            </a:lvl4pPr>
            <a:lvl5pPr marL="1370965" indent="0" algn="ctr">
              <a:buNone/>
              <a:defRPr sz="1200"/>
            </a:lvl5pPr>
            <a:lvl6pPr marL="1713865" indent="0" algn="ctr">
              <a:buNone/>
              <a:defRPr sz="1200"/>
            </a:lvl6pPr>
            <a:lvl7pPr marL="2056765" indent="0" algn="ctr">
              <a:buNone/>
              <a:defRPr sz="1200"/>
            </a:lvl7pPr>
            <a:lvl8pPr marL="2399665" indent="0" algn="ctr">
              <a:buNone/>
              <a:defRPr sz="1200"/>
            </a:lvl8pPr>
            <a:lvl9pPr marL="274193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0FA4-FD1E-4949-8D8B-347E77C1B3D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CBE66B-85F0-48CE-9E6D-4BE2203E60B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428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0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09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38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7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6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19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CC66F-07D5-4FE9-888A-B0652D560ADA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83E84-C8A3-4EAB-AC68-5E9C88C1C486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065" indent="0">
              <a:buNone/>
              <a:defRPr sz="1200" b="1"/>
            </a:lvl4pPr>
            <a:lvl5pPr marL="1370965" indent="0">
              <a:buNone/>
              <a:defRPr sz="1200" b="1"/>
            </a:lvl5pPr>
            <a:lvl6pPr marL="1713865" indent="0">
              <a:buNone/>
              <a:defRPr sz="1200" b="1"/>
            </a:lvl6pPr>
            <a:lvl7pPr marL="2056765" indent="0">
              <a:buNone/>
              <a:defRPr sz="1200" b="1"/>
            </a:lvl7pPr>
            <a:lvl8pPr marL="2399665" indent="0">
              <a:buNone/>
              <a:defRPr sz="1200" b="1"/>
            </a:lvl8pPr>
            <a:lvl9pPr marL="2741930" indent="0">
              <a:buNone/>
              <a:defRPr sz="1200" b="1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065" indent="0">
              <a:buNone/>
              <a:defRPr sz="1200" b="1"/>
            </a:lvl4pPr>
            <a:lvl5pPr marL="1370965" indent="0">
              <a:buNone/>
              <a:defRPr sz="1200" b="1"/>
            </a:lvl5pPr>
            <a:lvl6pPr marL="1713865" indent="0">
              <a:buNone/>
              <a:defRPr sz="1200" b="1"/>
            </a:lvl6pPr>
            <a:lvl7pPr marL="2056765" indent="0">
              <a:buNone/>
              <a:defRPr sz="1200" b="1"/>
            </a:lvl7pPr>
            <a:lvl8pPr marL="2399665" indent="0">
              <a:buNone/>
              <a:defRPr sz="1200" b="1"/>
            </a:lvl8pPr>
            <a:lvl9pPr marL="2741930" indent="0">
              <a:buNone/>
              <a:defRPr sz="1200" b="1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F87877-8439-46B1-B587-E687A5BEA4D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6825273" y="4802445"/>
            <a:ext cx="581352" cy="223136"/>
          </a:xfrm>
          <a:prstGeom prst="rect">
            <a:avLst/>
          </a:prstGeom>
        </p:spPr>
        <p:txBody>
          <a:bodyPr wrap="square" lIns="68558" tIns="34289" rIns="68558" bIns="34289">
            <a:spAutoFit/>
          </a:bodyPr>
          <a:lstStyle/>
          <a:p>
            <a:pPr defTabSz="913765"/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3765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3765"/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3765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3765"/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3765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3765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3765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3765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3765"/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6FBD81-5F9C-4E98-B8F1-5656261D685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4"/>
          <p:cNvPicPr>
            <a:picLocks noChangeAspect="1" noChangeArrowheads="1"/>
          </p:cNvPicPr>
          <p:nvPr userDrawn="1"/>
        </p:nvPicPr>
        <p:blipFill>
          <a:blip r:embed="rId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2C169-45F0-4448-8EEC-D4ADB13B243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694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065" indent="0">
              <a:buNone/>
              <a:defRPr sz="800"/>
            </a:lvl4pPr>
            <a:lvl5pPr marL="1370965" indent="0">
              <a:buNone/>
              <a:defRPr sz="800"/>
            </a:lvl5pPr>
            <a:lvl6pPr marL="1713865" indent="0">
              <a:buNone/>
              <a:defRPr sz="800"/>
            </a:lvl6pPr>
            <a:lvl7pPr marL="2056765" indent="0">
              <a:buNone/>
              <a:defRPr sz="800"/>
            </a:lvl7pPr>
            <a:lvl8pPr marL="2399665" indent="0">
              <a:buNone/>
              <a:defRPr sz="800"/>
            </a:lvl8pPr>
            <a:lvl9pPr marL="2741930" indent="0">
              <a:buNone/>
              <a:defRPr sz="8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B0B11-822C-499A-94F4-E4826A8E239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694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065" indent="0">
              <a:buNone/>
              <a:defRPr sz="1500"/>
            </a:lvl4pPr>
            <a:lvl5pPr marL="1370965" indent="0">
              <a:buNone/>
              <a:defRPr sz="1500"/>
            </a:lvl5pPr>
            <a:lvl6pPr marL="1713865" indent="0">
              <a:buNone/>
              <a:defRPr sz="1500"/>
            </a:lvl6pPr>
            <a:lvl7pPr marL="2056765" indent="0">
              <a:buNone/>
              <a:defRPr sz="1500"/>
            </a:lvl7pPr>
            <a:lvl8pPr marL="2399665" indent="0">
              <a:buNone/>
              <a:defRPr sz="1500"/>
            </a:lvl8pPr>
            <a:lvl9pPr marL="2741930" indent="0">
              <a:buNone/>
              <a:defRPr sz="15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065" indent="0">
              <a:buNone/>
              <a:defRPr sz="800"/>
            </a:lvl4pPr>
            <a:lvl5pPr marL="1370965" indent="0">
              <a:buNone/>
              <a:defRPr sz="800"/>
            </a:lvl5pPr>
            <a:lvl6pPr marL="1713865" indent="0">
              <a:buNone/>
              <a:defRPr sz="800"/>
            </a:lvl6pPr>
            <a:lvl7pPr marL="2056765" indent="0">
              <a:buNone/>
              <a:defRPr sz="800"/>
            </a:lvl7pPr>
            <a:lvl8pPr marL="2399665" indent="0">
              <a:buNone/>
              <a:defRPr sz="800"/>
            </a:lvl8pPr>
            <a:lvl9pPr marL="2741930" indent="0">
              <a:buNone/>
              <a:defRPr sz="8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9ABA2-DB0D-426F-BE3F-EFD5B663FBE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5E67D-27D5-4B29-B0D2-9ACF7A076A6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974"/>
            <a:ext cx="1971675" cy="4358879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94" y="27397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04DEFC-05D1-4A2E-97DB-2992543D1C5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3765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1930" indent="0" algn="ctr">
              <a:buNone/>
              <a:defRPr sz="1600"/>
            </a:lvl7pPr>
            <a:lvl8pPr marL="3199130" indent="0" algn="ctr">
              <a:buNone/>
              <a:defRPr sz="1600"/>
            </a:lvl8pPr>
            <a:lvl9pPr marL="365633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CF498-2A1A-46E1-BCC0-FDB07B945EE0}" type="datetimeFigureOut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660367-8813-4EEE-9983-60D170375ED7}" type="slidenum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F116D-4AE9-4104-A49A-9ADDEDEFC436}" type="datetimeFigureOut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3F94E7-80D8-4302-9AEB-A9885F396F47}" type="slidenum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55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3765" indent="0">
              <a:buNone/>
              <a:defRPr sz="1800"/>
            </a:lvl3pPr>
            <a:lvl4pPr marL="1370965" indent="0">
              <a:buNone/>
              <a:defRPr sz="1600"/>
            </a:lvl4pPr>
            <a:lvl5pPr marL="1828165" indent="0">
              <a:buNone/>
              <a:defRPr sz="1600"/>
            </a:lvl5pPr>
            <a:lvl6pPr marL="2285365" indent="0">
              <a:buNone/>
              <a:defRPr sz="1600"/>
            </a:lvl6pPr>
            <a:lvl7pPr marL="2741930" indent="0">
              <a:buNone/>
              <a:defRPr sz="1600"/>
            </a:lvl7pPr>
            <a:lvl8pPr marL="3199130" indent="0">
              <a:buNone/>
              <a:defRPr sz="1600"/>
            </a:lvl8pPr>
            <a:lvl9pPr marL="365633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628F3-DE69-4911-AD5E-4B64853E9407}" type="datetimeFigureOut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4029D-4A7E-462E-A997-28B26A7E7A74}" type="slidenum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77E8F-AADD-4F77-AE1A-AE81FF4BDD2A}" type="datetimeFigureOut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6DEDD9-CA2B-4E9D-8B89-7CC898487E49}" type="slidenum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69" y="1260872"/>
            <a:ext cx="3868737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3765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1930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69" y="1878806"/>
            <a:ext cx="3868737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3765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1930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98C43-7A5D-4800-B5C4-97F6E511CF9D}" type="datetimeFigureOut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0C0C89-ECF3-4B48-AFD8-E04BA2BE63D2}" type="slidenum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2C8F7-D645-4FA7-861F-DD87232D12F9}" type="datetimeFigureOut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46AF5-DBBE-4306-B453-5FF92E729986}" type="slidenum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9611A-4990-4302-B537-85A1A44D3631}" type="datetimeFigureOut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A6AF6-6541-49D4-9FB7-52297FEEF0A0}" type="slidenum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314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0613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314" y="1543052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3765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1930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DD5A1-1316-4507-B5D0-B1D3DED7D823}" type="datetimeFigureOut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CE2D1-DDB8-41C8-85B8-0E5759C2FD4F}" type="slidenum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314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613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3765" indent="0">
              <a:buNone/>
              <a:defRPr sz="2400"/>
            </a:lvl3pPr>
            <a:lvl4pPr marL="1370965" indent="0">
              <a:buNone/>
              <a:defRPr sz="2000"/>
            </a:lvl4pPr>
            <a:lvl5pPr marL="1828165" indent="0">
              <a:buNone/>
              <a:defRPr sz="2000"/>
            </a:lvl5pPr>
            <a:lvl6pPr marL="2285365" indent="0">
              <a:buNone/>
              <a:defRPr sz="2000"/>
            </a:lvl6pPr>
            <a:lvl7pPr marL="2741930" indent="0">
              <a:buNone/>
              <a:defRPr sz="2000"/>
            </a:lvl7pPr>
            <a:lvl8pPr marL="3199130" indent="0">
              <a:buNone/>
              <a:defRPr sz="2000"/>
            </a:lvl8pPr>
            <a:lvl9pPr marL="365633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314" y="1543052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3765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1930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0BCE1-B290-4FE8-83B0-729D9F342484}" type="datetimeFigureOut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53B9BA-1D37-4361-A15C-F1979D07FAC7}" type="slidenum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BFDCA-8CB4-446E-9190-17AEE4B12870}" type="datetimeFigureOut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5AAD1-81FE-4815-9828-FABA25C76847}" type="slidenum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1FFF5-6C41-4AA1-A61D-AF753E3825B2}" type="datetimeFigureOut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972F5-02F7-406F-A72C-6A6BFAF518ED}" type="slidenum">
              <a:rPr lang="zh-CN" altLang="en-US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065" indent="0" algn="ctr">
              <a:buNone/>
              <a:defRPr sz="1200"/>
            </a:lvl4pPr>
            <a:lvl5pPr marL="1370965" indent="0" algn="ctr">
              <a:buNone/>
              <a:defRPr sz="1200"/>
            </a:lvl5pPr>
            <a:lvl6pPr marL="1713865" indent="0" algn="ctr">
              <a:buNone/>
              <a:defRPr sz="1200"/>
            </a:lvl6pPr>
            <a:lvl7pPr marL="2056765" indent="0" algn="ctr">
              <a:buNone/>
              <a:defRPr sz="1200"/>
            </a:lvl7pPr>
            <a:lvl8pPr marL="2399665" indent="0" algn="ctr">
              <a:buNone/>
              <a:defRPr sz="1200"/>
            </a:lvl8pPr>
            <a:lvl9pPr marL="2742565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0FA4-FD1E-4949-8D8B-347E77C1B3D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CBE66B-85F0-48CE-9E6D-4BE2203E60B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1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0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09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38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7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6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5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CC66F-07D5-4FE9-888A-B0652D560ADA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83E84-C8A3-4EAB-AC68-5E9C88C1C486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065" indent="0">
              <a:buNone/>
              <a:defRPr sz="1200" b="1"/>
            </a:lvl4pPr>
            <a:lvl5pPr marL="1370965" indent="0">
              <a:buNone/>
              <a:defRPr sz="1200" b="1"/>
            </a:lvl5pPr>
            <a:lvl6pPr marL="1713865" indent="0">
              <a:buNone/>
              <a:defRPr sz="1200" b="1"/>
            </a:lvl6pPr>
            <a:lvl7pPr marL="2056765" indent="0">
              <a:buNone/>
              <a:defRPr sz="1200" b="1"/>
            </a:lvl7pPr>
            <a:lvl8pPr marL="2399665" indent="0">
              <a:buNone/>
              <a:defRPr sz="1200" b="1"/>
            </a:lvl8pPr>
            <a:lvl9pPr marL="2742565" indent="0">
              <a:buNone/>
              <a:defRPr sz="1200" b="1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065" indent="0">
              <a:buNone/>
              <a:defRPr sz="1200" b="1"/>
            </a:lvl4pPr>
            <a:lvl5pPr marL="1370965" indent="0">
              <a:buNone/>
              <a:defRPr sz="1200" b="1"/>
            </a:lvl5pPr>
            <a:lvl6pPr marL="1713865" indent="0">
              <a:buNone/>
              <a:defRPr sz="1200" b="1"/>
            </a:lvl6pPr>
            <a:lvl7pPr marL="2056765" indent="0">
              <a:buNone/>
              <a:defRPr sz="1200" b="1"/>
            </a:lvl7pPr>
            <a:lvl8pPr marL="2399665" indent="0">
              <a:buNone/>
              <a:defRPr sz="1200" b="1"/>
            </a:lvl8pPr>
            <a:lvl9pPr marL="2742565" indent="0">
              <a:buNone/>
              <a:defRPr sz="1200" b="1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F87877-8439-46B1-B587-E687A5BEA4D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6825273" y="4802445"/>
            <a:ext cx="581352" cy="223136"/>
          </a:xfrm>
          <a:prstGeom prst="rect">
            <a:avLst/>
          </a:prstGeom>
        </p:spPr>
        <p:txBody>
          <a:bodyPr wrap="square" lIns="68561" tIns="34289" rIns="68561" bIns="34289">
            <a:spAutoFit/>
          </a:bodyPr>
          <a:lstStyle/>
          <a:p>
            <a:pPr defTabSz="914400"/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6FBD81-5F9C-4E98-B8F1-5656261D685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4"/>
          <p:cNvPicPr>
            <a:picLocks noChangeAspect="1" noChangeArrowheads="1"/>
          </p:cNvPicPr>
          <p:nvPr userDrawn="1"/>
        </p:nvPicPr>
        <p:blipFill>
          <a:blip r:embed="rId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2C169-45F0-4448-8EEC-D4ADB13B243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8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065" indent="0">
              <a:buNone/>
              <a:defRPr sz="800"/>
            </a:lvl4pPr>
            <a:lvl5pPr marL="1370965" indent="0">
              <a:buNone/>
              <a:defRPr sz="800"/>
            </a:lvl5pPr>
            <a:lvl6pPr marL="1713865" indent="0">
              <a:buNone/>
              <a:defRPr sz="800"/>
            </a:lvl6pPr>
            <a:lvl7pPr marL="2056765" indent="0">
              <a:buNone/>
              <a:defRPr sz="800"/>
            </a:lvl7pPr>
            <a:lvl8pPr marL="2399665" indent="0">
              <a:buNone/>
              <a:defRPr sz="800"/>
            </a:lvl8pPr>
            <a:lvl9pPr marL="2742565" indent="0">
              <a:buNone/>
              <a:defRPr sz="8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B0B11-822C-499A-94F4-E4826A8E239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82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065" indent="0">
              <a:buNone/>
              <a:defRPr sz="1500"/>
            </a:lvl4pPr>
            <a:lvl5pPr marL="1370965" indent="0">
              <a:buNone/>
              <a:defRPr sz="1500"/>
            </a:lvl5pPr>
            <a:lvl6pPr marL="1713865" indent="0">
              <a:buNone/>
              <a:defRPr sz="1500"/>
            </a:lvl6pPr>
            <a:lvl7pPr marL="2056765" indent="0">
              <a:buNone/>
              <a:defRPr sz="1500"/>
            </a:lvl7pPr>
            <a:lvl8pPr marL="2399665" indent="0">
              <a:buNone/>
              <a:defRPr sz="1500"/>
            </a:lvl8pPr>
            <a:lvl9pPr marL="2742565" indent="0">
              <a:buNone/>
              <a:defRPr sz="15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065" indent="0">
              <a:buNone/>
              <a:defRPr sz="800"/>
            </a:lvl4pPr>
            <a:lvl5pPr marL="1370965" indent="0">
              <a:buNone/>
              <a:defRPr sz="800"/>
            </a:lvl5pPr>
            <a:lvl6pPr marL="1713865" indent="0">
              <a:buNone/>
              <a:defRPr sz="800"/>
            </a:lvl6pPr>
            <a:lvl7pPr marL="2056765" indent="0">
              <a:buNone/>
              <a:defRPr sz="800"/>
            </a:lvl7pPr>
            <a:lvl8pPr marL="2399665" indent="0">
              <a:buNone/>
              <a:defRPr sz="800"/>
            </a:lvl8pPr>
            <a:lvl9pPr marL="2742565" indent="0">
              <a:buNone/>
              <a:defRPr sz="8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9ABA2-DB0D-426F-BE3F-EFD5B663FBE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5E67D-27D5-4B29-B0D2-9ACF7A076A6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57"/>
            <a:ext cx="1971675" cy="4358879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2" y="273857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04DEFC-05D1-4A2E-97DB-2992543D1C5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265" indent="0" algn="ctr">
              <a:buNone/>
              <a:defRPr sz="1500"/>
            </a:lvl2pPr>
            <a:lvl3pPr marL="683895" indent="0" algn="ctr">
              <a:buNone/>
              <a:defRPr sz="1400"/>
            </a:lvl3pPr>
            <a:lvl4pPr marL="1026160" indent="0" algn="ctr">
              <a:buNone/>
              <a:defRPr sz="1200"/>
            </a:lvl4pPr>
            <a:lvl5pPr marL="1367790" indent="0" algn="ctr">
              <a:buNone/>
              <a:defRPr sz="1200"/>
            </a:lvl5pPr>
            <a:lvl6pPr marL="1710055" indent="0" algn="ctr">
              <a:buNone/>
              <a:defRPr sz="1200"/>
            </a:lvl6pPr>
            <a:lvl7pPr marL="2051685" indent="0" algn="ctr">
              <a:buNone/>
              <a:defRPr sz="1200"/>
            </a:lvl7pPr>
            <a:lvl8pPr marL="2393950" indent="0" algn="ctr">
              <a:buNone/>
              <a:defRPr sz="1200"/>
            </a:lvl8pPr>
            <a:lvl9pPr marL="273621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2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2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38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61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6779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00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16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395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362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65" indent="0">
              <a:buNone/>
              <a:defRPr sz="1500" b="1"/>
            </a:lvl2pPr>
            <a:lvl3pPr marL="683895" indent="0">
              <a:buNone/>
              <a:defRPr sz="1400" b="1"/>
            </a:lvl3pPr>
            <a:lvl4pPr marL="1026160" indent="0">
              <a:buNone/>
              <a:defRPr sz="1200" b="1"/>
            </a:lvl4pPr>
            <a:lvl5pPr marL="1367790" indent="0">
              <a:buNone/>
              <a:defRPr sz="1200" b="1"/>
            </a:lvl5pPr>
            <a:lvl6pPr marL="1710055" indent="0">
              <a:buNone/>
              <a:defRPr sz="1200" b="1"/>
            </a:lvl6pPr>
            <a:lvl7pPr marL="2051685" indent="0">
              <a:buNone/>
              <a:defRPr sz="1200" b="1"/>
            </a:lvl7pPr>
            <a:lvl8pPr marL="2393950" indent="0">
              <a:buNone/>
              <a:defRPr sz="1200" b="1"/>
            </a:lvl8pPr>
            <a:lvl9pPr marL="2736215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18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6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65" indent="0">
              <a:buNone/>
              <a:defRPr sz="1500" b="1"/>
            </a:lvl2pPr>
            <a:lvl3pPr marL="683895" indent="0">
              <a:buNone/>
              <a:defRPr sz="1400" b="1"/>
            </a:lvl3pPr>
            <a:lvl4pPr marL="1026160" indent="0">
              <a:buNone/>
              <a:defRPr sz="1200" b="1"/>
            </a:lvl4pPr>
            <a:lvl5pPr marL="1367790" indent="0">
              <a:buNone/>
              <a:defRPr sz="1200" b="1"/>
            </a:lvl5pPr>
            <a:lvl6pPr marL="1710055" indent="0">
              <a:buNone/>
              <a:defRPr sz="1200" b="1"/>
            </a:lvl6pPr>
            <a:lvl7pPr marL="2051685" indent="0">
              <a:buNone/>
              <a:defRPr sz="1200" b="1"/>
            </a:lvl7pPr>
            <a:lvl8pPr marL="2393950" indent="0">
              <a:buNone/>
              <a:defRPr sz="1200" b="1"/>
            </a:lvl8pPr>
            <a:lvl9pPr marL="2736215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67" y="1878818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9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6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265" indent="0">
              <a:buNone/>
              <a:defRPr sz="1100"/>
            </a:lvl2pPr>
            <a:lvl3pPr marL="683895" indent="0">
              <a:buNone/>
              <a:defRPr sz="900"/>
            </a:lvl3pPr>
            <a:lvl4pPr marL="1026160" indent="0">
              <a:buNone/>
              <a:defRPr sz="800"/>
            </a:lvl4pPr>
            <a:lvl5pPr marL="1367790" indent="0">
              <a:buNone/>
              <a:defRPr sz="800"/>
            </a:lvl5pPr>
            <a:lvl6pPr marL="1710055" indent="0">
              <a:buNone/>
              <a:defRPr sz="800"/>
            </a:lvl6pPr>
            <a:lvl7pPr marL="2051685" indent="0">
              <a:buNone/>
              <a:defRPr sz="800"/>
            </a:lvl7pPr>
            <a:lvl8pPr marL="2393950" indent="0">
              <a:buNone/>
              <a:defRPr sz="800"/>
            </a:lvl8pPr>
            <a:lvl9pPr marL="2736215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92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265" indent="0">
              <a:buNone/>
              <a:defRPr sz="2100"/>
            </a:lvl2pPr>
            <a:lvl3pPr marL="683895" indent="0">
              <a:buNone/>
              <a:defRPr sz="1800"/>
            </a:lvl3pPr>
            <a:lvl4pPr marL="1026160" indent="0">
              <a:buNone/>
              <a:defRPr sz="1500"/>
            </a:lvl4pPr>
            <a:lvl5pPr marL="1367790" indent="0">
              <a:buNone/>
              <a:defRPr sz="1500"/>
            </a:lvl5pPr>
            <a:lvl6pPr marL="1710055" indent="0">
              <a:buNone/>
              <a:defRPr sz="1500"/>
            </a:lvl6pPr>
            <a:lvl7pPr marL="2051685" indent="0">
              <a:buNone/>
              <a:defRPr sz="1500"/>
            </a:lvl7pPr>
            <a:lvl8pPr marL="2393950" indent="0">
              <a:buNone/>
              <a:defRPr sz="1500"/>
            </a:lvl8pPr>
            <a:lvl9pPr marL="273621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6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265" indent="0">
              <a:buNone/>
              <a:defRPr sz="1100"/>
            </a:lvl2pPr>
            <a:lvl3pPr marL="683895" indent="0">
              <a:buNone/>
              <a:defRPr sz="900"/>
            </a:lvl3pPr>
            <a:lvl4pPr marL="1026160" indent="0">
              <a:buNone/>
              <a:defRPr sz="800"/>
            </a:lvl4pPr>
            <a:lvl5pPr marL="1367790" indent="0">
              <a:buNone/>
              <a:defRPr sz="800"/>
            </a:lvl5pPr>
            <a:lvl6pPr marL="1710055" indent="0">
              <a:buNone/>
              <a:defRPr sz="800"/>
            </a:lvl6pPr>
            <a:lvl7pPr marL="2051685" indent="0">
              <a:buNone/>
              <a:defRPr sz="800"/>
            </a:lvl7pPr>
            <a:lvl8pPr marL="2393950" indent="0">
              <a:buNone/>
              <a:defRPr sz="800"/>
            </a:lvl8pPr>
            <a:lvl9pPr marL="2736215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83" y="273867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67" y="273867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065" indent="0" algn="ctr">
              <a:buNone/>
              <a:defRPr sz="1200"/>
            </a:lvl4pPr>
            <a:lvl5pPr marL="1370965" indent="0" algn="ctr">
              <a:buNone/>
              <a:defRPr sz="1200"/>
            </a:lvl5pPr>
            <a:lvl6pPr marL="1713865" indent="0" algn="ctr">
              <a:buNone/>
              <a:defRPr sz="1200"/>
            </a:lvl6pPr>
            <a:lvl7pPr marL="2056765" indent="0" algn="ctr">
              <a:buNone/>
              <a:defRPr sz="1200"/>
            </a:lvl7pPr>
            <a:lvl8pPr marL="2399030" indent="0" algn="ctr">
              <a:buNone/>
              <a:defRPr sz="1200"/>
            </a:lvl8pPr>
            <a:lvl9pPr marL="274193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0FA4-FD1E-4949-8D8B-347E77C1B3D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CBE66B-85F0-48CE-9E6D-4BE2203E60B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43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0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09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38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76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0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19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CC66F-07D5-4FE9-888A-B0652D560ADA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83E84-C8A3-4EAB-AC68-5E9C88C1C486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065" indent="0">
              <a:buNone/>
              <a:defRPr sz="1200" b="1"/>
            </a:lvl4pPr>
            <a:lvl5pPr marL="1370965" indent="0">
              <a:buNone/>
              <a:defRPr sz="1200" b="1"/>
            </a:lvl5pPr>
            <a:lvl6pPr marL="1713865" indent="0">
              <a:buNone/>
              <a:defRPr sz="1200" b="1"/>
            </a:lvl6pPr>
            <a:lvl7pPr marL="2056765" indent="0">
              <a:buNone/>
              <a:defRPr sz="1200" b="1"/>
            </a:lvl7pPr>
            <a:lvl8pPr marL="2399030" indent="0">
              <a:buNone/>
              <a:defRPr sz="1200" b="1"/>
            </a:lvl8pPr>
            <a:lvl9pPr marL="2741930" indent="0">
              <a:buNone/>
              <a:defRPr sz="1200" b="1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065" indent="0">
              <a:buNone/>
              <a:defRPr sz="1200" b="1"/>
            </a:lvl4pPr>
            <a:lvl5pPr marL="1370965" indent="0">
              <a:buNone/>
              <a:defRPr sz="1200" b="1"/>
            </a:lvl5pPr>
            <a:lvl6pPr marL="1713865" indent="0">
              <a:buNone/>
              <a:defRPr sz="1200" b="1"/>
            </a:lvl6pPr>
            <a:lvl7pPr marL="2056765" indent="0">
              <a:buNone/>
              <a:defRPr sz="1200" b="1"/>
            </a:lvl7pPr>
            <a:lvl8pPr marL="2399030" indent="0">
              <a:buNone/>
              <a:defRPr sz="1200" b="1"/>
            </a:lvl8pPr>
            <a:lvl9pPr marL="2741930" indent="0">
              <a:buNone/>
              <a:defRPr sz="1200" b="1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F87877-8439-46B1-B587-E687A5BEA4D5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6825273" y="4802445"/>
            <a:ext cx="581352" cy="223136"/>
          </a:xfrm>
          <a:prstGeom prst="rect">
            <a:avLst/>
          </a:prstGeom>
        </p:spPr>
        <p:txBody>
          <a:bodyPr wrap="square" lIns="68555" tIns="34289" rIns="68555" bIns="34289">
            <a:spAutoFit/>
          </a:bodyPr>
          <a:lstStyle/>
          <a:p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6FBD81-5F9C-4E98-B8F1-5656261D685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4"/>
          <p:cNvPicPr>
            <a:picLocks noChangeAspect="1" noChangeArrowheads="1"/>
          </p:cNvPicPr>
          <p:nvPr userDrawn="1"/>
        </p:nvPicPr>
        <p:blipFill>
          <a:blip r:embed="rId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2C169-45F0-4448-8EEC-D4ADB13B243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694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065" indent="0">
              <a:buNone/>
              <a:defRPr sz="800"/>
            </a:lvl4pPr>
            <a:lvl5pPr marL="1370965" indent="0">
              <a:buNone/>
              <a:defRPr sz="800"/>
            </a:lvl5pPr>
            <a:lvl6pPr marL="1713865" indent="0">
              <a:buNone/>
              <a:defRPr sz="800"/>
            </a:lvl6pPr>
            <a:lvl7pPr marL="2056765" indent="0">
              <a:buNone/>
              <a:defRPr sz="800"/>
            </a:lvl7pPr>
            <a:lvl8pPr marL="2399030" indent="0">
              <a:buNone/>
              <a:defRPr sz="800"/>
            </a:lvl8pPr>
            <a:lvl9pPr marL="2741930" indent="0">
              <a:buNone/>
              <a:defRPr sz="8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B0B11-822C-499A-94F4-E4826A8E239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694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065" indent="0">
              <a:buNone/>
              <a:defRPr sz="1500"/>
            </a:lvl4pPr>
            <a:lvl5pPr marL="1370965" indent="0">
              <a:buNone/>
              <a:defRPr sz="1500"/>
            </a:lvl5pPr>
            <a:lvl6pPr marL="1713865" indent="0">
              <a:buNone/>
              <a:defRPr sz="1500"/>
            </a:lvl6pPr>
            <a:lvl7pPr marL="2056765" indent="0">
              <a:buNone/>
              <a:defRPr sz="1500"/>
            </a:lvl7pPr>
            <a:lvl8pPr marL="2399030" indent="0">
              <a:buNone/>
              <a:defRPr sz="1500"/>
            </a:lvl8pPr>
            <a:lvl9pPr marL="2741930" indent="0">
              <a:buNone/>
              <a:defRPr sz="15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065" indent="0">
              <a:buNone/>
              <a:defRPr sz="800"/>
            </a:lvl4pPr>
            <a:lvl5pPr marL="1370965" indent="0">
              <a:buNone/>
              <a:defRPr sz="800"/>
            </a:lvl5pPr>
            <a:lvl6pPr marL="1713865" indent="0">
              <a:buNone/>
              <a:defRPr sz="800"/>
            </a:lvl6pPr>
            <a:lvl7pPr marL="2056765" indent="0">
              <a:buNone/>
              <a:defRPr sz="800"/>
            </a:lvl7pPr>
            <a:lvl8pPr marL="2399030" indent="0">
              <a:buNone/>
              <a:defRPr sz="800"/>
            </a:lvl8pPr>
            <a:lvl9pPr marL="2741930" indent="0">
              <a:buNone/>
              <a:defRPr sz="800"/>
            </a:lvl9pPr>
          </a:lstStyle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9ABA2-DB0D-426F-BE3F-EFD5B663FBE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5E67D-27D5-4B29-B0D2-9ACF7A076A6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976"/>
            <a:ext cx="1971675" cy="4358879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94" y="273976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04DEFC-05D1-4A2E-97DB-2992543D1C5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265" indent="0" algn="ctr">
              <a:buNone/>
              <a:defRPr sz="1500"/>
            </a:lvl2pPr>
            <a:lvl3pPr marL="683895" indent="0" algn="ctr">
              <a:buNone/>
              <a:defRPr sz="1400"/>
            </a:lvl3pPr>
            <a:lvl4pPr marL="1026160" indent="0" algn="ctr">
              <a:buNone/>
              <a:defRPr sz="1200"/>
            </a:lvl4pPr>
            <a:lvl5pPr marL="1368425" indent="0" algn="ctr">
              <a:buNone/>
              <a:defRPr sz="1200"/>
            </a:lvl5pPr>
            <a:lvl6pPr marL="1710690" indent="0" algn="ctr">
              <a:buNone/>
              <a:defRPr sz="1200"/>
            </a:lvl6pPr>
            <a:lvl7pPr marL="2052320" indent="0" algn="ctr">
              <a:buNone/>
              <a:defRPr sz="1200"/>
            </a:lvl7pPr>
            <a:lvl8pPr marL="2394585" indent="0" algn="ctr">
              <a:buNone/>
              <a:defRPr sz="1200"/>
            </a:lvl8pPr>
            <a:lvl9pPr marL="273685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23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2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38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61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6842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069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23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45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3685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65" indent="0">
              <a:buNone/>
              <a:defRPr sz="1500" b="1"/>
            </a:lvl2pPr>
            <a:lvl3pPr marL="683895" indent="0">
              <a:buNone/>
              <a:defRPr sz="1400" b="1"/>
            </a:lvl3pPr>
            <a:lvl4pPr marL="1026160" indent="0">
              <a:buNone/>
              <a:defRPr sz="1200" b="1"/>
            </a:lvl4pPr>
            <a:lvl5pPr marL="1368425" indent="0">
              <a:buNone/>
              <a:defRPr sz="1200" b="1"/>
            </a:lvl5pPr>
            <a:lvl6pPr marL="1710690" indent="0">
              <a:buNone/>
              <a:defRPr sz="1200" b="1"/>
            </a:lvl6pPr>
            <a:lvl7pPr marL="2052320" indent="0">
              <a:buNone/>
              <a:defRPr sz="1200" b="1"/>
            </a:lvl7pPr>
            <a:lvl8pPr marL="2394585" indent="0">
              <a:buNone/>
              <a:defRPr sz="1200" b="1"/>
            </a:lvl8pPr>
            <a:lvl9pPr marL="273685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18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7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65" indent="0">
              <a:buNone/>
              <a:defRPr sz="1500" b="1"/>
            </a:lvl2pPr>
            <a:lvl3pPr marL="683895" indent="0">
              <a:buNone/>
              <a:defRPr sz="1400" b="1"/>
            </a:lvl3pPr>
            <a:lvl4pPr marL="1026160" indent="0">
              <a:buNone/>
              <a:defRPr sz="1200" b="1"/>
            </a:lvl4pPr>
            <a:lvl5pPr marL="1368425" indent="0">
              <a:buNone/>
              <a:defRPr sz="1200" b="1"/>
            </a:lvl5pPr>
            <a:lvl6pPr marL="1710690" indent="0">
              <a:buNone/>
              <a:defRPr sz="1200" b="1"/>
            </a:lvl6pPr>
            <a:lvl7pPr marL="2052320" indent="0">
              <a:buNone/>
              <a:defRPr sz="1200" b="1"/>
            </a:lvl7pPr>
            <a:lvl8pPr marL="2394585" indent="0">
              <a:buNone/>
              <a:defRPr sz="1200" b="1"/>
            </a:lvl8pPr>
            <a:lvl9pPr marL="273685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77" y="1878818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6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265" indent="0">
              <a:buNone/>
              <a:defRPr sz="1100"/>
            </a:lvl2pPr>
            <a:lvl3pPr marL="683895" indent="0">
              <a:buNone/>
              <a:defRPr sz="900"/>
            </a:lvl3pPr>
            <a:lvl4pPr marL="1026160" indent="0">
              <a:buNone/>
              <a:defRPr sz="800"/>
            </a:lvl4pPr>
            <a:lvl5pPr marL="1368425" indent="0">
              <a:buNone/>
              <a:defRPr sz="800"/>
            </a:lvl5pPr>
            <a:lvl6pPr marL="1710690" indent="0">
              <a:buNone/>
              <a:defRPr sz="800"/>
            </a:lvl6pPr>
            <a:lvl7pPr marL="2052320" indent="0">
              <a:buNone/>
              <a:defRPr sz="800"/>
            </a:lvl7pPr>
            <a:lvl8pPr marL="2394585" indent="0">
              <a:buNone/>
              <a:defRPr sz="800"/>
            </a:lvl8pPr>
            <a:lvl9pPr marL="273685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265" indent="0">
              <a:buNone/>
              <a:defRPr sz="2100"/>
            </a:lvl2pPr>
            <a:lvl3pPr marL="683895" indent="0">
              <a:buNone/>
              <a:defRPr sz="1800"/>
            </a:lvl3pPr>
            <a:lvl4pPr marL="1026160" indent="0">
              <a:buNone/>
              <a:defRPr sz="1500"/>
            </a:lvl4pPr>
            <a:lvl5pPr marL="1368425" indent="0">
              <a:buNone/>
              <a:defRPr sz="1500"/>
            </a:lvl5pPr>
            <a:lvl6pPr marL="1710690" indent="0">
              <a:buNone/>
              <a:defRPr sz="1500"/>
            </a:lvl6pPr>
            <a:lvl7pPr marL="2052320" indent="0">
              <a:buNone/>
              <a:defRPr sz="1500"/>
            </a:lvl7pPr>
            <a:lvl8pPr marL="2394585" indent="0">
              <a:buNone/>
              <a:defRPr sz="1500"/>
            </a:lvl8pPr>
            <a:lvl9pPr marL="273685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6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265" indent="0">
              <a:buNone/>
              <a:defRPr sz="1100"/>
            </a:lvl2pPr>
            <a:lvl3pPr marL="683895" indent="0">
              <a:buNone/>
              <a:defRPr sz="900"/>
            </a:lvl3pPr>
            <a:lvl4pPr marL="1026160" indent="0">
              <a:buNone/>
              <a:defRPr sz="800"/>
            </a:lvl4pPr>
            <a:lvl5pPr marL="1368425" indent="0">
              <a:buNone/>
              <a:defRPr sz="800"/>
            </a:lvl5pPr>
            <a:lvl6pPr marL="1710690" indent="0">
              <a:buNone/>
              <a:defRPr sz="800"/>
            </a:lvl6pPr>
            <a:lvl7pPr marL="2052320" indent="0">
              <a:buNone/>
              <a:defRPr sz="800"/>
            </a:lvl7pPr>
            <a:lvl8pPr marL="2394585" indent="0">
              <a:buNone/>
              <a:defRPr sz="800"/>
            </a:lvl8pPr>
            <a:lvl9pPr marL="273685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83" y="273863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77" y="27386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Relationship Id="rId2" Type="http://schemas.openxmlformats.org/officeDocument/2006/relationships/image" Target="../media/image2.jpeg" /><Relationship Id="rId3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10" Type="http://schemas.openxmlformats.org/officeDocument/2006/relationships/slideLayout" Target="../slideLayouts/slideLayout44.xml" /><Relationship Id="rId11" Type="http://schemas.openxmlformats.org/officeDocument/2006/relationships/slideLayout" Target="../slideLayouts/slideLayout45.xml" /><Relationship Id="rId12" Type="http://schemas.openxmlformats.org/officeDocument/2006/relationships/theme" Target="../theme/theme5.xml" /><Relationship Id="rId2" Type="http://schemas.openxmlformats.org/officeDocument/2006/relationships/slideLayout" Target="../slideLayouts/slideLayout36.xml" /><Relationship Id="rId3" Type="http://schemas.openxmlformats.org/officeDocument/2006/relationships/slideLayout" Target="../slideLayouts/slideLayout37.xml" /><Relationship Id="rId4" Type="http://schemas.openxmlformats.org/officeDocument/2006/relationships/slideLayout" Target="../slideLayouts/slideLayout38.xml" /><Relationship Id="rId5" Type="http://schemas.openxmlformats.org/officeDocument/2006/relationships/slideLayout" Target="../slideLayouts/slideLayout39.xml" /><Relationship Id="rId6" Type="http://schemas.openxmlformats.org/officeDocument/2006/relationships/slideLayout" Target="../slideLayouts/slideLayout40.xml" /><Relationship Id="rId7" Type="http://schemas.openxmlformats.org/officeDocument/2006/relationships/slideLayout" Target="../slideLayouts/slideLayout41.xml" /><Relationship Id="rId8" Type="http://schemas.openxmlformats.org/officeDocument/2006/relationships/slideLayout" Target="../slideLayouts/slideLayout42.xml" /><Relationship Id="rId9" Type="http://schemas.openxmlformats.org/officeDocument/2006/relationships/slideLayout" Target="../slideLayouts/slideLayout43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6.xml" /><Relationship Id="rId10" Type="http://schemas.openxmlformats.org/officeDocument/2006/relationships/slideLayout" Target="../slideLayouts/slideLayout55.xml" /><Relationship Id="rId11" Type="http://schemas.openxmlformats.org/officeDocument/2006/relationships/slideLayout" Target="../slideLayouts/slideLayout56.xml" /><Relationship Id="rId12" Type="http://schemas.openxmlformats.org/officeDocument/2006/relationships/theme" Target="../theme/theme6.xml" /><Relationship Id="rId2" Type="http://schemas.openxmlformats.org/officeDocument/2006/relationships/slideLayout" Target="../slideLayouts/slideLayout47.xml" /><Relationship Id="rId3" Type="http://schemas.openxmlformats.org/officeDocument/2006/relationships/slideLayout" Target="../slideLayouts/slideLayout48.xml" /><Relationship Id="rId4" Type="http://schemas.openxmlformats.org/officeDocument/2006/relationships/slideLayout" Target="../slideLayouts/slideLayout49.xml" /><Relationship Id="rId5" Type="http://schemas.openxmlformats.org/officeDocument/2006/relationships/slideLayout" Target="../slideLayouts/slideLayout50.xml" /><Relationship Id="rId6" Type="http://schemas.openxmlformats.org/officeDocument/2006/relationships/slideLayout" Target="../slideLayouts/slideLayout51.xml" /><Relationship Id="rId7" Type="http://schemas.openxmlformats.org/officeDocument/2006/relationships/slideLayout" Target="../slideLayouts/slideLayout52.xml" /><Relationship Id="rId8" Type="http://schemas.openxmlformats.org/officeDocument/2006/relationships/slideLayout" Target="../slideLayouts/slideLayout53.xml" /><Relationship Id="rId9" Type="http://schemas.openxmlformats.org/officeDocument/2006/relationships/slideLayout" Target="../slideLayouts/slideLayout54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7.xml" /><Relationship Id="rId10" Type="http://schemas.openxmlformats.org/officeDocument/2006/relationships/slideLayout" Target="../slideLayouts/slideLayout66.xml" /><Relationship Id="rId11" Type="http://schemas.openxmlformats.org/officeDocument/2006/relationships/slideLayout" Target="../slideLayouts/slideLayout67.xml" /><Relationship Id="rId12" Type="http://schemas.openxmlformats.org/officeDocument/2006/relationships/theme" Target="../theme/theme7.xml" /><Relationship Id="rId2" Type="http://schemas.openxmlformats.org/officeDocument/2006/relationships/slideLayout" Target="../slideLayouts/slideLayout58.xml" /><Relationship Id="rId3" Type="http://schemas.openxmlformats.org/officeDocument/2006/relationships/slideLayout" Target="../slideLayouts/slideLayout59.xml" /><Relationship Id="rId4" Type="http://schemas.openxmlformats.org/officeDocument/2006/relationships/slideLayout" Target="../slideLayouts/slideLayout60.xml" /><Relationship Id="rId5" Type="http://schemas.openxmlformats.org/officeDocument/2006/relationships/slideLayout" Target="../slideLayouts/slideLayout61.xml" /><Relationship Id="rId6" Type="http://schemas.openxmlformats.org/officeDocument/2006/relationships/slideLayout" Target="../slideLayouts/slideLayout62.xml" /><Relationship Id="rId7" Type="http://schemas.openxmlformats.org/officeDocument/2006/relationships/slideLayout" Target="../slideLayouts/slideLayout63.xml" /><Relationship Id="rId8" Type="http://schemas.openxmlformats.org/officeDocument/2006/relationships/slideLayout" Target="../slideLayouts/slideLayout64.xml" /><Relationship Id="rId9" Type="http://schemas.openxmlformats.org/officeDocument/2006/relationships/slideLayout" Target="../slideLayouts/slideLayout65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8.xml" /><Relationship Id="rId10" Type="http://schemas.openxmlformats.org/officeDocument/2006/relationships/slideLayout" Target="../slideLayouts/slideLayout77.xml" /><Relationship Id="rId11" Type="http://schemas.openxmlformats.org/officeDocument/2006/relationships/slideLayout" Target="../slideLayouts/slideLayout78.xml" /><Relationship Id="rId12" Type="http://schemas.openxmlformats.org/officeDocument/2006/relationships/theme" Target="../theme/theme8.xml" /><Relationship Id="rId2" Type="http://schemas.openxmlformats.org/officeDocument/2006/relationships/slideLayout" Target="../slideLayouts/slideLayout69.xml" /><Relationship Id="rId3" Type="http://schemas.openxmlformats.org/officeDocument/2006/relationships/slideLayout" Target="../slideLayouts/slideLayout70.xml" /><Relationship Id="rId4" Type="http://schemas.openxmlformats.org/officeDocument/2006/relationships/slideLayout" Target="../slideLayouts/slideLayout71.xml" /><Relationship Id="rId5" Type="http://schemas.openxmlformats.org/officeDocument/2006/relationships/slideLayout" Target="../slideLayouts/slideLayout72.xml" /><Relationship Id="rId6" Type="http://schemas.openxmlformats.org/officeDocument/2006/relationships/slideLayout" Target="../slideLayouts/slideLayout73.xml" /><Relationship Id="rId7" Type="http://schemas.openxmlformats.org/officeDocument/2006/relationships/slideLayout" Target="../slideLayouts/slideLayout74.xml" /><Relationship Id="rId8" Type="http://schemas.openxmlformats.org/officeDocument/2006/relationships/slideLayout" Target="../slideLayouts/slideLayout75.xml" /><Relationship Id="rId9" Type="http://schemas.openxmlformats.org/officeDocument/2006/relationships/slideLayout" Target="../slideLayouts/slideLayout7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5" tIns="34289" rIns="68555" bIns="34289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5" tIns="34289" rIns="68555" bIns="34289" numCol="1" anchor="t" anchorCtr="0" compatLnSpc="1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55" tIns="34289" rIns="68555" bIns="34289" rtlCol="0" anchor="ctr"/>
          <a:lstStyle>
            <a:lvl1pPr algn="l" fontAlgn="auto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55" tIns="34289" rIns="68555" bIns="34289" rtlCol="0" anchor="ctr"/>
          <a:lstStyle>
            <a:lvl1pPr algn="ctr" fontAlgn="auto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55" tIns="34289" rIns="68555" bIns="34289" rtlCol="0" anchor="ctr"/>
          <a:lstStyle>
            <a:lvl1pPr algn="r" fontAlgn="auto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C1EB6332-E693-4F3E-B20B-A03F9A7A5356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>
    <p:random/>
  </p:transition>
  <p:timing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02806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37096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6615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515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2415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3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48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38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0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9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8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03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93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8" tIns="34289" rIns="68558" bIns="34289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8" tIns="34289" rIns="68558" bIns="34289" numCol="1" anchor="t" anchorCtr="0" compatLnSpc="1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58" tIns="34289" rIns="68558" bIns="34289" rtlCol="0" anchor="ctr"/>
          <a:lstStyle>
            <a:lvl1pPr algn="l" fontAlgn="auto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3765">
              <a:spcBef>
                <a:spcPct val="0"/>
              </a:spcBef>
              <a:spcAft>
                <a:spcPct val="0"/>
              </a:spcAft>
            </a:pPr>
            <a:fld id="{FB15F08A-8947-4551-AAD5-ADDD5C52051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58" tIns="34289" rIns="68558" bIns="34289" rtlCol="0" anchor="ctr"/>
          <a:lstStyle>
            <a:lvl1pPr algn="ctr" fontAlgn="auto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765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58" tIns="34289" rIns="68558" bIns="34289" rtlCol="0" anchor="ctr"/>
          <a:lstStyle>
            <a:lvl1pPr algn="r" fontAlgn="auto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3765">
              <a:spcBef>
                <a:spcPct val="0"/>
              </a:spcBef>
              <a:spcAft>
                <a:spcPct val="0"/>
              </a:spcAft>
            </a:pPr>
            <a:fld id="{C1EB6332-E693-4F3E-B20B-A03F9A7A535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>
    <p:random/>
  </p:transition>
  <p:timing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02806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37096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515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2415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3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48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38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0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9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8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93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/>
          <a:lstStyle>
            <a:lvl1pPr eaLnBrk="1" hangingPunct="1">
              <a:defRPr sz="1400" smtClean="0"/>
            </a:lvl1pPr>
          </a:lstStyle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fld id="{E7FF9E4F-F2CB-41FD-9D07-BE6AF5076333}" type="datetimeFigureOut">
              <a:rPr lang="zh-CN" altLang="en-US" smtClean="0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/>
          <a:lstStyle>
            <a:lvl1pPr algn="ctr" eaLnBrk="1" hangingPunct="1">
              <a:defRPr sz="1400" smtClean="0"/>
            </a:lvl1pPr>
          </a:lstStyle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0" tIns="45705" rIns="91410" bIns="45705" numCol="1" anchor="t" anchorCtr="0" compatLnSpc="1"/>
          <a:lstStyle>
            <a:lvl1pPr algn="r" eaLnBrk="1" hangingPunct="1">
              <a:defRPr sz="1400"/>
            </a:lvl1pPr>
          </a:lstStyle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fld id="{7FA75C13-5E3E-4D8B-93F4-F1D3CB5A3B05}" type="slidenum">
              <a:rPr lang="zh-CN" altLang="en-US" smtClean="0">
                <a:solidFill>
                  <a:srgbClr val="000000"/>
                </a:solidFill>
              </a:rPr>
              <a:t/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376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096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16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3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9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ransition/>
  <p:timing/>
  <p:txStyles>
    <p:titleStyle>
      <a:lvl1pPr algn="l" defTabSz="685165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16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6615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515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415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468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58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48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38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165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065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965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865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13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03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93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1" tIns="34289" rIns="68561" bIns="34289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1" tIns="34289" rIns="68561" bIns="34289" numCol="1" anchor="t" anchorCtr="0" compatLnSpc="1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61" tIns="34289" rIns="68561" bIns="34289" rtlCol="0" anchor="ctr"/>
          <a:lstStyle>
            <a:lvl1pPr algn="l" fontAlgn="auto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spcBef>
                <a:spcPct val="0"/>
              </a:spcBef>
              <a:spcAft>
                <a:spcPct val="0"/>
              </a:spcAft>
            </a:pPr>
            <a:fld id="{FB15F08A-8947-4551-AAD5-ADDD5C52051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61" tIns="34289" rIns="68561" bIns="34289" rtlCol="0" anchor="ctr"/>
          <a:lstStyle>
            <a:lvl1pPr algn="ctr" fontAlgn="auto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61" tIns="34289" rIns="68561" bIns="34289" rtlCol="0" anchor="ctr"/>
          <a:lstStyle>
            <a:lvl1pPr algn="r" fontAlgn="auto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spcBef>
                <a:spcPct val="0"/>
              </a:spcBef>
              <a:spcAft>
                <a:spcPct val="0"/>
              </a:spcAft>
            </a:pPr>
            <a:fld id="{C1EB6332-E693-4F3E-B20B-A03F9A7A535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 spd="slow" advClick="0">
    <p:random/>
  </p:transition>
  <p:timing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02806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37096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515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2415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3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1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0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0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9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8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400" tIns="34208" rIns="68400" bIns="3420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400" tIns="34208" rIns="68400" bIns="3420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400" tIns="34208" rIns="68400" bIns="34208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3895"/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400" tIns="34208" rIns="68400" bIns="34208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3895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400" tIns="34208" rIns="68400" bIns="34208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3895"/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/>
  <p:timing/>
  <p:txStyles>
    <p:titleStyle>
      <a:lvl1pPr algn="l" defTabSz="683895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0815" indent="-170815" algn="l" defTabSz="68389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3080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4710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6975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240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0870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135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4765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030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265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3895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160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7790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055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1685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3950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215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5" tIns="34289" rIns="68555" bIns="34289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5" tIns="34289" rIns="68555" bIns="34289" numCol="1" anchor="t" anchorCtr="0" compatLnSpc="1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55" tIns="34289" rIns="68555" bIns="34289" rtlCol="0" anchor="ctr"/>
          <a:lstStyle>
            <a:lvl1pPr algn="l" fontAlgn="auto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FB15F08A-8947-4551-AAD5-ADDD5C5205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55" tIns="34289" rIns="68555" bIns="34289" rtlCol="0" anchor="ctr"/>
          <a:lstStyle>
            <a:lvl1pPr algn="ctr" fontAlgn="auto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55" tIns="34289" rIns="68555" bIns="34289" rtlCol="0" anchor="ctr"/>
          <a:lstStyle>
            <a:lvl1pPr algn="r" fontAlgn="auto">
              <a:defRPr sz="9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C1EB6332-E693-4F3E-B20B-A03F9A7A5356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 spd="slow" advClick="0">
    <p:random/>
  </p:transition>
  <p:timing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02806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37096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6615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515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2415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3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48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38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0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9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8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65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03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93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415" tIns="34209" rIns="68415" bIns="34209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415" tIns="34209" rIns="68415" bIns="34209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415" tIns="34209" rIns="68415" bIns="3420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3895"/>
            <a:fld id="{18094F43-7F41-42C5-BC17-1FEC9E56D11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415" tIns="34209" rIns="68415" bIns="3420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3895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415" tIns="34209" rIns="68415" bIns="3420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3895"/>
            <a:fld id="{9061E810-1A39-446D-BDE7-C9D1C6E6EE9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/>
  <p:timing/>
  <p:txStyles>
    <p:titleStyle>
      <a:lvl1pPr algn="l" defTabSz="683895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0815" indent="-170815" algn="l" defTabSz="68389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3080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345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6975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240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505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770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5400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665" indent="-170815" algn="l" defTabSz="6838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265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3895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160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425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690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320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85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850" algn="l" defTabSz="68389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4.xml" /><Relationship Id="rId2" Type="http://schemas.openxmlformats.org/officeDocument/2006/relationships/image" Target="../media/image6.png" /><Relationship Id="rId3" Type="http://schemas.openxmlformats.org/officeDocument/2006/relationships/image" Target="../media/image7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image" Target="../media/image9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Relationship Id="rId2" Type="http://schemas.openxmlformats.org/officeDocument/2006/relationships/image" Target="../media/image1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16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69" name="稻壳儿搜索【幻雨工作室】_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9526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椭圆 41"/>
          <p:cNvSpPr/>
          <p:nvPr/>
        </p:nvSpPr>
        <p:spPr>
          <a:xfrm>
            <a:off x="3871913" y="2320529"/>
            <a:ext cx="1047750" cy="1066800"/>
          </a:xfrm>
          <a:prstGeom prst="ellipse">
            <a:avLst/>
          </a:prstGeom>
          <a:solidFill>
            <a:schemeClr val="accent1">
              <a:alpha val="24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254335" y="-266700"/>
            <a:ext cx="284559" cy="3307556"/>
            <a:chOff x="6534364" y="0"/>
            <a:chExt cx="222606" cy="2363056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534364" y="0"/>
              <a:ext cx="0" cy="2363056"/>
            </a:xfrm>
            <a:prstGeom prst="line">
              <a:avLst/>
            </a:prstGeom>
            <a:ln>
              <a:solidFill>
                <a:srgbClr val="B1C5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646133" y="0"/>
              <a:ext cx="0" cy="1533690"/>
            </a:xfrm>
            <a:prstGeom prst="line">
              <a:avLst/>
            </a:prstGeom>
            <a:ln>
              <a:solidFill>
                <a:srgbClr val="B1C5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6756970" y="0"/>
              <a:ext cx="0" cy="1181528"/>
            </a:xfrm>
            <a:prstGeom prst="line">
              <a:avLst/>
            </a:prstGeom>
            <a:ln>
              <a:solidFill>
                <a:srgbClr val="B1C5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组合 27"/>
          <p:cNvPicPr>
            <a:picLocks noGrp="1"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60230" y="3387461"/>
            <a:ext cx="148829" cy="248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组合 40"/>
          <p:cNvGrpSpPr/>
          <p:nvPr/>
        </p:nvGrpSpPr>
        <p:grpSpPr>
          <a:xfrm>
            <a:off x="5380437" y="-38100"/>
            <a:ext cx="83344" cy="1039416"/>
            <a:chOff x="8157681" y="0"/>
            <a:chExt cx="111381" cy="1385529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8216553" y="0"/>
              <a:ext cx="0" cy="1264910"/>
            </a:xfrm>
            <a:prstGeom prst="line">
              <a:avLst/>
            </a:prstGeom>
            <a:ln>
              <a:solidFill>
                <a:srgbClr val="B1C5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>
            <a:xfrm>
              <a:off x="8157681" y="1274433"/>
              <a:ext cx="111381" cy="111096"/>
            </a:xfrm>
            <a:prstGeom prst="ellipse">
              <a:avLst/>
            </a:prstGeom>
            <a:noFill/>
            <a:ln>
              <a:solidFill>
                <a:srgbClr val="B1C5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endParaRPr lang="zh-CN" altLang="en-US" noProof="1">
                <a:solidFill>
                  <a:prstClr val="white"/>
                </a:solidFill>
                <a:latin typeface="方正仿宋简体" panose="02010601030101010101" charset="-122"/>
                <a:ea typeface="方正仿宋简体" panose="02010601030101010101" charset="-122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>
            <a:off x="5703094" y="603648"/>
            <a:ext cx="223838" cy="225028"/>
          </a:xfrm>
          <a:prstGeom prst="ellipse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  <a:latin typeface="方正仿宋简体" panose="02010601030101010101" charset="-122"/>
              <a:ea typeface="方正仿宋简体" panose="02010601030101010101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824443" y="2207420"/>
            <a:ext cx="146447" cy="161925"/>
          </a:xfrm>
          <a:prstGeom prst="ellips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  <a:latin typeface="方正仿宋简体" panose="02010601030101010101" charset="-122"/>
              <a:ea typeface="方正仿宋简体" panose="02010601030101010101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247212" y="3377803"/>
            <a:ext cx="225028" cy="223838"/>
          </a:xfrm>
          <a:prstGeom prst="ellips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  <a:latin typeface="方正仿宋简体" panose="02010601030101010101" charset="-122"/>
              <a:ea typeface="方正仿宋简体" panose="02010601030101010101" charset="-122"/>
            </a:endParaRPr>
          </a:p>
        </p:txBody>
      </p:sp>
      <p:pic>
        <p:nvPicPr>
          <p:cNvPr id="6" name="组合 5"/>
          <p:cNvPicPr>
            <a:picLocks noGrp="1"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243658" y="-371475"/>
            <a:ext cx="148829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椭圆 14"/>
          <p:cNvSpPr/>
          <p:nvPr/>
        </p:nvSpPr>
        <p:spPr>
          <a:xfrm>
            <a:off x="7637862" y="-679847"/>
            <a:ext cx="2293144" cy="2231232"/>
          </a:xfrm>
          <a:prstGeom prst="ellipse">
            <a:avLst/>
          </a:prstGeom>
          <a:solidFill>
            <a:schemeClr val="accent1">
              <a:alpha val="6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955759" y="1471612"/>
            <a:ext cx="363141" cy="406004"/>
          </a:xfrm>
          <a:prstGeom prst="ellipse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19" name="文本框 36"/>
          <p:cNvSpPr txBox="1">
            <a:spLocks noChangeArrowheads="1"/>
          </p:cNvSpPr>
          <p:nvPr/>
        </p:nvSpPr>
        <p:spPr bwMode="auto">
          <a:xfrm>
            <a:off x="4387818" y="951168"/>
            <a:ext cx="6433207" cy="339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3" tIns="34289" rIns="68553" bIns="3428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>
                <a:solidFill>
                  <a:schemeClr val="accent5">
                    <a:lumMod val="7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欢迎来到</a:t>
            </a:r>
            <a:endParaRPr lang="en-US" altLang="zh-CN" sz="7200">
              <a:solidFill>
                <a:schemeClr val="accent5">
                  <a:lumMod val="75000"/>
                </a:schemeClr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>
                <a:solidFill>
                  <a:schemeClr val="accent5">
                    <a:lumMod val="7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我的</a:t>
            </a:r>
            <a:endParaRPr lang="en-US" altLang="zh-CN" sz="7200">
              <a:solidFill>
                <a:schemeClr val="accent5">
                  <a:lumMod val="75000"/>
                </a:schemeClr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>
                <a:solidFill>
                  <a:schemeClr val="accent5">
                    <a:lumMod val="7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政治课堂</a:t>
            </a:r>
            <a:endParaRPr lang="zh-CN" altLang="en-US" sz="7200">
              <a:solidFill>
                <a:schemeClr val="accent5">
                  <a:lumMod val="75000"/>
                </a:schemeClr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  <p:custDataLst>
      <p:tags r:id="rId5"/>
    </p:custDataLst>
  </p:cSld>
  <p:clrMapOvr>
    <a:masterClrMapping/>
  </p:clrMapOvr>
  <p:transition advTm="1247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35" grpId="0"/>
      <p:bldP spid="2" grpId="0"/>
      <p:bldP spid="4" grpId="0"/>
      <p:bldP spid="15" grpId="0"/>
      <p:bldP spid="16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/>
          <p:cNvSpPr/>
          <p:nvPr/>
        </p:nvSpPr>
        <p:spPr>
          <a:xfrm>
            <a:off x="284885" y="295543"/>
            <a:ext cx="5508612" cy="710045"/>
          </a:xfrm>
          <a:prstGeom prst="roundRect">
            <a:avLst>
              <a:gd name="adj" fmla="val 7654"/>
            </a:avLst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9" rIns="68564" bIns="34289" rtlCol="0" anchor="ctr"/>
          <a:lstStyle/>
          <a:p>
            <a:pPr algn="ctr" defTabSz="685800"/>
            <a:endParaRPr lang="zh-CN" altLang="en-US" sz="1400">
              <a:solidFill>
                <a:prstClr val="white"/>
              </a:solidFill>
              <a:ea typeface="微软雅黑 Light" panose="020b0502040204020203" charset="-122"/>
            </a:endParaRPr>
          </a:p>
        </p:txBody>
      </p:sp>
      <p:pic>
        <p:nvPicPr>
          <p:cNvPr id="3" name="Picture 9" descr="C:\Users\user\Desktop\讲师png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22150" y="1005579"/>
            <a:ext cx="3078342" cy="387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1"/>
          <p:cNvSpPr txBox="1"/>
          <p:nvPr/>
        </p:nvSpPr>
        <p:spPr>
          <a:xfrm>
            <a:off x="284885" y="239904"/>
            <a:ext cx="5508612" cy="761747"/>
          </a:xfrm>
          <a:prstGeom prst="rect">
            <a:avLst/>
          </a:prstGeom>
          <a:noFill/>
        </p:spPr>
        <p:txBody>
          <a:bodyPr wrap="square" lIns="68564" tIns="34289" rIns="68564" bIns="34289" rtlCol="0">
            <a:spAutoFit/>
          </a:bodyPr>
          <a:lstStyle/>
          <a:p>
            <a:pPr algn="ctr" defTabSz="685800"/>
            <a:r>
              <a:rPr lang="en-US" altLang="zh-CN" sz="45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45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政治生活</a:t>
            </a:r>
            <a:r>
              <a:rPr lang="en-US" altLang="zh-CN" sz="45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45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导论课</a:t>
            </a:r>
            <a:endParaRPr lang="zh-CN" altLang="en-US" sz="45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5" name="Picture 2" descr="https://timgsa.baidu.com/timg?image&amp;quality=80&amp;size=b9999_10000&amp;sec=1533701982045&amp;di=76fcc9c3ac7d01f52a453e194152487a&amp;imgtype=0&amp;src=http%3A%2F%2Fimgsrc.baidu.com%2Fimgad%2Fpic%2Fitem%2F4034970a304e251f22e824c4ac86c9177f3e53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1"/>
          <a:stretch>
            <a:fillRect/>
          </a:stretch>
        </p:blipFill>
        <p:spPr bwMode="auto">
          <a:xfrm>
            <a:off x="284885" y="1297398"/>
            <a:ext cx="5508612" cy="3294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3563888" y="3435846"/>
            <a:ext cx="3312368" cy="7848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45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有趣又有料</a:t>
            </a:r>
            <a:endParaRPr lang="zh-CN" altLang="en-US" sz="45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lum/>
          </a:blip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3635896" y="354623"/>
            <a:ext cx="4962598" cy="468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6" tIns="34289" rIns="68556" bIns="34289">
            <a:spAutoFit/>
          </a:bodyPr>
          <a:lstStyle/>
          <a:p>
            <a:pPr defTabSz="913765">
              <a:lnSpc>
                <a:spcPct val="150000"/>
              </a:lnSpc>
            </a:pPr>
            <a:endParaRPr lang="en-US" altLang="zh-CN" sz="40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lnSpc>
                <a:spcPct val="150000"/>
              </a:lnSpc>
            </a:pPr>
            <a:r>
              <a:rPr lang="en-US" altLang="zh-CN" sz="4000" b="1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40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lnSpc>
                <a:spcPct val="150000"/>
              </a:lnSpc>
            </a:pPr>
            <a:r>
              <a:rPr lang="zh-CN" altLang="en-US" sz="4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理科生</a:t>
            </a:r>
            <a:endParaRPr lang="en-US" altLang="zh-CN" sz="40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lnSpc>
                <a:spcPct val="150000"/>
              </a:lnSpc>
            </a:pPr>
            <a:r>
              <a:rPr lang="zh-CN" altLang="en-US" sz="4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</a:t>
            </a:r>
            <a:endParaRPr lang="en-US" altLang="zh-CN" sz="40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lnSpc>
                <a:spcPct val="150000"/>
              </a:lnSpc>
            </a:pPr>
            <a:r>
              <a:rPr lang="zh-CN" altLang="en-US" sz="4000" b="1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需要学习政治？</a:t>
            </a:r>
            <a:endParaRPr lang="zh-CN" altLang="en-US" sz="40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1158" y="627534"/>
            <a:ext cx="2507336" cy="2507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2" descr="http://china.pr.imgs.coovee.net/2025/01-26/28_00_25_29_77094951779952458662.jpg!50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4" y="162989"/>
            <a:ext cx="1950594" cy="2769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photocdn.sohu.com/20160122/mp55872131_1453403252255_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196826"/>
            <a:ext cx="3456384" cy="4881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1619672" y="2571750"/>
            <a:ext cx="6912768" cy="2122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但是，不管大家现在是什么想法</a:t>
            </a:r>
            <a:endParaRPr lang="en-US" altLang="zh-CN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被逼无奈还是兴趣满满</a:t>
            </a:r>
            <a:endParaRPr lang="en-US" altLang="zh-CN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你听或者不听，这堂课都在这里，不来不去。</a:t>
            </a:r>
            <a:endParaRPr lang="en-US" altLang="zh-CN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不过我相信，只要大家摆正心态，认真倾听</a:t>
            </a:r>
            <a:endParaRPr lang="en-US" altLang="zh-CN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一定会发现政治的</a:t>
            </a:r>
            <a:r>
              <a:rPr lang="zh-CN" altLang="zh-CN" kern="1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趣味</a:t>
            </a:r>
            <a:r>
              <a:rPr lang="zh-CN" altLang="zh-CN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</a:t>
            </a:r>
            <a:r>
              <a:rPr lang="zh-CN" altLang="zh-CN" kern="1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作用</a:t>
            </a:r>
            <a:r>
              <a:rPr lang="zh-CN" altLang="zh-CN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07704" y="924482"/>
            <a:ext cx="6192688" cy="875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en-US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国</a:t>
            </a:r>
            <a:r>
              <a:rPr lang="zh-CN" altLang="zh-CN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家的课程安排规定的</a:t>
            </a:r>
            <a:r>
              <a:rPr lang="zh-CN" altLang="en-US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学校强制的</a:t>
            </a:r>
            <a:r>
              <a:rPr lang="zh-CN" altLang="en-US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195486"/>
            <a:ext cx="3570208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zh-CN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理科生为什么要学政治？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2362318" y="2279362"/>
            <a:ext cx="4419364" cy="584775"/>
          </a:xfrm>
          <a:prstGeom prst="rect">
            <a:avLst/>
          </a:prstGeom>
          <a:solidFill>
            <a:schemeClr val="tx2"/>
          </a:solidFill>
        </p:spPr>
        <p:txBody>
          <a:bodyPr wrap="square" lIns="91420" tIns="45710" rIns="91420" bIns="45710">
            <a:spAutoFit/>
          </a:bodyPr>
          <a:lstStyle/>
          <a:p>
            <a:r>
              <a:rPr lang="zh-CN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与每个人密切相关</a:t>
            </a:r>
            <a:endParaRPr lang="zh-CN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251520" y="455541"/>
            <a:ext cx="64699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我非常遗憾地看到：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457200"/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近几日，中国经济已经陷入崩溃。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457200"/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街头店铺没有开门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457200"/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公共交通工具无人乘坐。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457200"/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学校全部停课，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457200"/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工业完全停滞，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457200"/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股市全部收盘。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457200"/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2"/>
          <a:srcRect l="68172" t="10664" r="2632" b="56519"/>
          <a:stretch>
            <a:fillRect/>
          </a:stretch>
        </p:blipFill>
        <p:spPr>
          <a:xfrm>
            <a:off x="5508104" y="667567"/>
            <a:ext cx="3240360" cy="1926536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  <a:srcRect l="68172" t="43231" r="1885" b="4850"/>
          <a:stretch>
            <a:fillRect/>
          </a:stretch>
        </p:blipFill>
        <p:spPr>
          <a:xfrm>
            <a:off x="6230117" y="2931790"/>
            <a:ext cx="2916324" cy="224424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-180528" y="3453749"/>
            <a:ext cx="67431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夜晚，大量无业游民上街</a:t>
            </a:r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燃烧投掷。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457200"/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更多无业人员选择酗酒赌博，完全迷失自我，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457200"/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部分人只能够看电视度日。</a:t>
            </a:r>
            <a:endParaRPr lang="zh-CN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355976" y="92280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面对崩溃和末日，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大部分中国人选择一家人聚埋</a:t>
            </a: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一起</a:t>
            </a:r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4098" name="Picture 2" descr="C:\Users\Administrator\AppData\Roaming\Tencent\Users\1054634402\QQ\WinTemp\RichOle\1~ZP_}Q~9`L)2){5@T)}M_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66" t="3282" r="2273" b="52478"/>
          <a:stretch>
            <a:fillRect/>
          </a:stretch>
        </p:blipFill>
        <p:spPr bwMode="auto">
          <a:xfrm>
            <a:off x="467544" y="321706"/>
            <a:ext cx="3300543" cy="217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AppData\Roaming\Tencent\Users\1054634402\QQ\WinTemp\RichOle\1~ZP_}Q~9`L)2){5@T)}M_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30" t="47522" b="4956"/>
          <a:stretch>
            <a:fillRect/>
          </a:stretch>
        </p:blipFill>
        <p:spPr bwMode="auto">
          <a:xfrm>
            <a:off x="1547664" y="2807718"/>
            <a:ext cx="3168613" cy="201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5004048" y="314781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惶惶不安，不敢睡觉，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彻夜不眠熬到第二天日出。</a:t>
            </a:r>
            <a:endParaRPr lang="zh-CN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67544" y="2061096"/>
            <a:ext cx="3744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最惨的是无数年轻人，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为抢网上几分钱，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zh-CN" sz="2400">
                <a:latin typeface="华文楷体" panose="02010600040101010101" pitchFamily="2" charset="-122"/>
                <a:ea typeface="华文楷体" panose="02010600040101010101" pitchFamily="2" charset="-122"/>
              </a:rPr>
              <a:t>丧失理智，拼命摇晃手机！</a:t>
            </a:r>
            <a:endParaRPr lang="zh-CN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5122" name="Picture 2" descr="C:\Users\Administrator\AppData\Roaming\Tencent\Users\1054634402\QQ\WinTemp\RichOle\HC@$BMRX8R75TD}X(~HO$MJ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4" t="27264" r="29248" b="14243"/>
          <a:stretch>
            <a:fillRect/>
          </a:stretch>
        </p:blipFill>
        <p:spPr bwMode="auto">
          <a:xfrm>
            <a:off x="5148064" y="267494"/>
            <a:ext cx="2700808" cy="380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467544" y="432881"/>
            <a:ext cx="7776864" cy="33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一、为什么要学政治？</a:t>
            </a:r>
            <a:endParaRPr lang="en-US" altLang="zh-CN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——</a:t>
            </a:r>
            <a:r>
              <a:rPr lang="zh-CN" altLang="zh-CN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政治与每个人密切相关</a:t>
            </a:r>
            <a:endParaRPr lang="en-US" altLang="zh-CN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社会上</a:t>
            </a:r>
            <a:r>
              <a:rPr lang="zh-CN" altLang="zh-CN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每个人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的一切的活动都与</a:t>
            </a:r>
            <a:r>
              <a:rPr lang="zh-CN" altLang="zh-CN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有或多或少的关系；</a:t>
            </a:r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社会上每个人都生活在</a:t>
            </a:r>
            <a:r>
              <a:rPr lang="zh-CN" altLang="zh-CN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之中，都必然受到国家制度、法制、政策、方针等的深刻影响，并由此产生一定的政治观念和政治态度；</a:t>
            </a:r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我们生活在</a:t>
            </a:r>
            <a:r>
              <a:rPr lang="zh-CN" altLang="zh-CN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国际环境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之中，除了受国内政治生活影响之外，还要受国际政治的制约。</a:t>
            </a:r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51720" y="4227934"/>
            <a:ext cx="3897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青年人尤其跟政治密切相关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">
            <a:lum/>
          </a:blip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4283968" y="1347625"/>
            <a:ext cx="4608512" cy="283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6" tIns="34289" rIns="68556" bIns="34289">
            <a:spAutoFit/>
          </a:bodyPr>
          <a:lstStyle/>
          <a:p>
            <a:pPr defTabSz="913765">
              <a:lnSpc>
                <a:spcPct val="150000"/>
              </a:lnSpc>
            </a:pPr>
            <a:endParaRPr lang="en-US" altLang="zh-CN" sz="4000" b="1">
              <a:solidFill>
                <a:srgbClr val="6B6E51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3765">
              <a:lnSpc>
                <a:spcPct val="150000"/>
              </a:lnSpc>
            </a:pPr>
            <a:r>
              <a:rPr lang="en-US" altLang="zh-CN" sz="4000" b="1">
                <a:solidFill>
                  <a:srgbClr val="6B6E51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4000" b="1">
              <a:solidFill>
                <a:srgbClr val="6B6E51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lnSpc>
                <a:spcPct val="150000"/>
              </a:lnSpc>
            </a:pPr>
            <a:r>
              <a:rPr lang="zh-CN" altLang="en-US" sz="4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</a:t>
            </a:r>
            <a:r>
              <a:rPr lang="zh-CN" altLang="en-US" sz="4000" b="1">
                <a:solidFill>
                  <a:srgbClr val="6B6E51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是政治？</a:t>
            </a:r>
            <a:endParaRPr lang="zh-CN" altLang="en-US" sz="4000" b="1">
              <a:solidFill>
                <a:srgbClr val="6B6E51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59751" y="1131590"/>
            <a:ext cx="8424936" cy="332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政治研究的是国家之善的问题，即如何</a:t>
            </a:r>
            <a:r>
              <a:rPr lang="zh-CN" altLang="zh-CN" sz="2400" b="1" kern="1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组织</a:t>
            </a: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zh-CN" altLang="zh-CN" sz="2400" b="1" kern="1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安排人类社会生活</a:t>
            </a: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的问题。——亚里士多德</a:t>
            </a:r>
            <a:endParaRPr lang="zh-CN" altLang="zh-CN" sz="2400" b="1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政治两字的意思，浅而言之，政就是众人的事</a:t>
            </a:r>
            <a:r>
              <a:rPr lang="en-US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治就是管理，</a:t>
            </a:r>
            <a:r>
              <a:rPr lang="zh-CN" altLang="zh-CN" sz="2400" b="1" kern="1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管理众人的事</a:t>
            </a: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，便是政治——孙中山</a:t>
            </a:r>
            <a:endParaRPr lang="zh-CN" altLang="zh-CN" sz="2400" b="1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政治是</a:t>
            </a:r>
            <a:r>
              <a:rPr lang="zh-CN" altLang="zh-CN" sz="2400" b="1" kern="1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统治人民</a:t>
            </a: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的艺术。</a:t>
            </a:r>
            <a:r>
              <a:rPr lang="en-US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---</a:t>
            </a: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柏拉图</a:t>
            </a:r>
            <a:endParaRPr lang="zh-CN" altLang="zh-CN" sz="2400" b="1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政治是人们</a:t>
            </a:r>
            <a:r>
              <a:rPr lang="zh-CN" altLang="zh-CN" sz="2400" b="1" kern="1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生活</a:t>
            </a: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zh-CN" sz="24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部分。</a:t>
            </a:r>
            <a:endParaRPr lang="zh-CN" altLang="zh-CN" sz="2400" b="1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3915" y="240054"/>
            <a:ext cx="4572000" cy="66255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二、什么是政治？</a:t>
            </a:r>
            <a:endParaRPr lang="en-US" altLang="zh-CN" sz="28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251530" y="666751"/>
            <a:ext cx="6048673" cy="4154984"/>
          </a:xfrm>
          <a:prstGeom prst="rect">
            <a:avLst/>
          </a:prstGeom>
        </p:spPr>
        <p:txBody>
          <a:bodyPr wrap="square" lIns="91420" tIns="45710" rIns="91420" bIns="45710">
            <a:spAutoFit/>
          </a:bodyPr>
          <a:lstStyle/>
          <a:p>
            <a:r>
              <a: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他们看问题很</a:t>
            </a:r>
            <a:r>
              <a:rPr lang="zh-CN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全面、透彻</a:t>
            </a:r>
            <a:r>
              <a: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，同样会批判一些不公的社会现象，甚至比一般人更加</a:t>
            </a:r>
            <a:r>
              <a:rPr lang="zh-CN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痛恨</a:t>
            </a:r>
            <a:r>
              <a: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不过，他们在批判的同时更多的是在</a:t>
            </a:r>
            <a:r>
              <a:rPr lang="zh-CN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思考如何能更好</a:t>
            </a:r>
            <a:r>
              <a: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，他们的恨是因为热爱这个国家，热爱这个政党，他们对一些政党、社会问题比一般人更加忧虑。</a:t>
            </a:r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现在很多人只注重批判，似乎这样显得自己更有思想，但更重要的是</a:t>
            </a:r>
            <a:r>
              <a:rPr lang="zh-CN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提出建设性意见</a:t>
            </a:r>
            <a:r>
              <a: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，发现问题后更重要的是</a:t>
            </a:r>
            <a:r>
              <a:rPr lang="zh-CN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解决问题</a:t>
            </a:r>
            <a:r>
              <a: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0533" y="666750"/>
            <a:ext cx="3048000" cy="381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899592" y="1707654"/>
            <a:ext cx="7344816" cy="1077198"/>
          </a:xfrm>
          <a:prstGeom prst="rect">
            <a:avLst/>
          </a:prstGeom>
        </p:spPr>
        <p:txBody>
          <a:bodyPr wrap="square" lIns="91420" tIns="45710" rIns="91420" bIns="45710">
            <a:spAutoFit/>
          </a:bodyPr>
          <a:lstStyle/>
          <a:p>
            <a:r>
              <a:rPr lang="zh-CN" altLang="zh-CN" sz="32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养成一种</a:t>
            </a:r>
            <a:r>
              <a:rPr lang="zh-CN" altLang="zh-CN" sz="3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思维方式</a:t>
            </a:r>
            <a:endParaRPr lang="en-US" altLang="zh-CN" sz="320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32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</a:t>
            </a:r>
            <a:r>
              <a:rPr lang="zh-CN" altLang="en-US" sz="3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理性思考、自主判断</a:t>
            </a:r>
            <a:r>
              <a:rPr lang="zh-CN" altLang="zh-CN" sz="32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的能力</a:t>
            </a:r>
            <a:endParaRPr lang="zh-CN" altLang="en-US" sz="320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16732" y="3435846"/>
            <a:ext cx="7110536" cy="584775"/>
          </a:xfrm>
          <a:prstGeom prst="rect">
            <a:avLst/>
          </a:prstGeom>
          <a:solidFill>
            <a:schemeClr val="tx2"/>
          </a:solidFill>
        </p:spPr>
        <p:txBody>
          <a:bodyPr wrap="square" lIns="91420" tIns="45710" rIns="91420" bIns="45710">
            <a:spAutoFit/>
          </a:bodyPr>
          <a:lstStyle/>
          <a:p>
            <a:r>
              <a:rPr lang="zh-CN" altLang="en-US" sz="3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政治认同 理性精神 法治意识 社会参与</a:t>
            </a:r>
            <a:endParaRPr lang="zh-CN" altLang="zh-CN" sz="3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45695" y="432985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不要无脑吹，也不要无脑黑</a:t>
            </a: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">
            <a:lum/>
          </a:blip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3481090" y="1131601"/>
            <a:ext cx="4962598" cy="2730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6" tIns="34289" rIns="68556" bIns="34289">
            <a:spAutoFit/>
          </a:bodyPr>
          <a:lstStyle/>
          <a:p>
            <a:pPr defTabSz="913765">
              <a:lnSpc>
                <a:spcPct val="150000"/>
              </a:lnSpc>
            </a:pPr>
            <a:endParaRPr lang="en-US" altLang="zh-CN" sz="4000" b="1">
              <a:solidFill>
                <a:srgbClr val="6B6E51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3765">
              <a:lnSpc>
                <a:spcPct val="150000"/>
              </a:lnSpc>
            </a:pPr>
            <a:r>
              <a:rPr lang="en-US" altLang="zh-CN" sz="4000" b="1">
                <a:solidFill>
                  <a:srgbClr val="6B6E51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4000" b="1">
              <a:solidFill>
                <a:srgbClr val="6B6E51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lnSpc>
                <a:spcPct val="150000"/>
              </a:lnSpc>
            </a:pPr>
            <a:r>
              <a:rPr lang="zh-CN" altLang="en-US" sz="4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教材结构与课程要求</a:t>
            </a:r>
            <a:endParaRPr lang="zh-CN" altLang="en-US" sz="4000" b="1">
              <a:solidFill>
                <a:srgbClr val="6B6E51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827584" y="1203598"/>
            <a:ext cx="78488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第一单元：公民</a:t>
            </a:r>
            <a:endParaRPr lang="en-US" altLang="zh-CN" sz="2400"/>
          </a:p>
          <a:p>
            <a:r>
              <a:rPr lang="zh-CN" altLang="en-US" sz="2400"/>
              <a:t>第二单元：政府</a:t>
            </a:r>
            <a:endParaRPr lang="en-US" altLang="zh-CN" sz="2400"/>
          </a:p>
          <a:p>
            <a:r>
              <a:rPr lang="zh-CN" altLang="en-US" sz="2400"/>
              <a:t>第三单元：人大、人大代表、共产党、民主党派、政协</a:t>
            </a:r>
            <a:endParaRPr lang="en-US" altLang="zh-CN" sz="2400"/>
          </a:p>
          <a:p>
            <a:r>
              <a:rPr lang="en-US" altLang="zh-CN" sz="2400"/>
              <a:t>                  </a:t>
            </a:r>
            <a:r>
              <a:rPr lang="zh-CN" altLang="en-US" sz="2400"/>
              <a:t>少数民族、宗教人士</a:t>
            </a:r>
            <a:endParaRPr lang="en-US" altLang="zh-CN" sz="2400"/>
          </a:p>
          <a:p>
            <a:r>
              <a:rPr lang="zh-CN" altLang="en-US" sz="2400"/>
              <a:t>第四单元：主权国家、国际组织</a:t>
            </a:r>
            <a:endParaRPr lang="zh-CN" altLang="en-US" sz="2400"/>
          </a:p>
        </p:txBody>
      </p:sp>
      <p:sp>
        <p:nvSpPr>
          <p:cNvPr id="6" name="矩形 5"/>
          <p:cNvSpPr/>
          <p:nvPr/>
        </p:nvSpPr>
        <p:spPr>
          <a:xfrm>
            <a:off x="251520" y="3333786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每一个主体在政治生活当中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4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他的地位是什么？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他的内涵和表现是什么？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zh-CN" sz="24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他能行使哪些权利？他要履行哪些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义务？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zh-CN" sz="24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以及他行使这些权利以后能产生什么样的影响和作用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3915" y="240054"/>
            <a:ext cx="4572000" cy="66255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三、教材结构</a:t>
            </a:r>
            <a:endParaRPr lang="en-US" altLang="zh-CN" sz="28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539552" y="1563638"/>
            <a:ext cx="7848872" cy="224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兴趣为主，认真倾听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会考是底线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，需要勾画的部分我会强调，</a:t>
            </a:r>
            <a:r>
              <a:rPr lang="zh-CN" altLang="en-US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认真做好笔记</a:t>
            </a:r>
            <a:endParaRPr lang="en-US" altLang="zh-CN" sz="2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拓宽知识面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是关键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欢迎上台来做分享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4009" y="470311"/>
            <a:ext cx="1620957" cy="523220"/>
          </a:xfrm>
          <a:prstGeom prst="rect">
            <a:avLst/>
          </a:prstGeom>
          <a:solidFill>
            <a:schemeClr val="accent2"/>
          </a:solidFill>
          <a:effectLst>
            <a:softEdge rad="31750"/>
          </a:effectLst>
        </p:spPr>
        <p:txBody>
          <a:bodyPr wrap="none" lIns="91420" tIns="45710" rIns="91420" bIns="45710">
            <a:spAutoFit/>
          </a:bodyPr>
          <a:lstStyle/>
          <a:p>
            <a:pPr defTabSz="683895"/>
            <a:r>
              <a:rPr lang="zh-CN" altLang="en-US" sz="2800" b="1">
                <a:solidFill>
                  <a:srgbClr val="E7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课程要求</a:t>
            </a:r>
            <a:endParaRPr lang="zh-CN" altLang="zh-CN" sz="2800" b="1">
              <a:solidFill>
                <a:srgbClr val="E7E6E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">
            <a:lum/>
          </a:blip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3481090" y="1131601"/>
            <a:ext cx="4962598" cy="283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6" tIns="34289" rIns="68556" bIns="34289">
            <a:sp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rgbClr val="6B6E51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rgbClr val="6B6E51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en-US" altLang="zh-CN" sz="4000" b="1" i="0" u="none" strike="noStrike" kern="1200" cap="none" spc="0" normalizeH="0" baseline="0" noProof="0">
              <a:ln>
                <a:noFill/>
              </a:ln>
              <a:solidFill>
                <a:srgbClr val="6B6E51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推荐书目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6B6E51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>
    <p:random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611560" y="267494"/>
            <a:ext cx="7704856" cy="451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柏拉图</a:t>
            </a: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《理想国》</a:t>
            </a:r>
            <a:endParaRPr lang="zh-CN" altLang="zh-CN" sz="2800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亚里士多德</a:t>
            </a: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《政治学》</a:t>
            </a:r>
            <a:endParaRPr lang="zh-CN" altLang="zh-CN" sz="2800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斯宾诺莎</a:t>
            </a: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《神学政治论 》</a:t>
            </a:r>
            <a:endParaRPr lang="zh-CN" altLang="zh-CN" sz="2800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卢梭</a:t>
            </a: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《社会契约论》</a:t>
            </a:r>
            <a:endParaRPr lang="zh-CN" altLang="zh-CN" sz="2800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卢梭</a:t>
            </a: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《论人类不平等的起源和基础》</a:t>
            </a:r>
            <a:endParaRPr lang="zh-CN" altLang="zh-CN" sz="2800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诺齐克</a:t>
            </a: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《无政府、 国家和乌托邦》</a:t>
            </a:r>
            <a:endParaRPr lang="zh-CN" altLang="zh-CN" sz="2800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马克思</a:t>
            </a: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《共产党宣言》</a:t>
            </a:r>
            <a:endParaRPr lang="zh-CN" altLang="zh-CN" sz="2800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971600" y="1563638"/>
            <a:ext cx="6894512" cy="1667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多读一些看似</a:t>
            </a:r>
            <a:r>
              <a:rPr lang="en-US" altLang="zh-CN" sz="24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zh-CN" sz="24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没用</a:t>
            </a:r>
            <a:r>
              <a:rPr lang="en-US" altLang="zh-CN" sz="24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zh-CN" sz="24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的书，好好学学看似</a:t>
            </a:r>
            <a:r>
              <a:rPr lang="en-US" altLang="zh-CN" sz="24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zh-CN" sz="24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没用</a:t>
            </a:r>
            <a:r>
              <a:rPr lang="en-US" altLang="zh-CN" sz="24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zh-CN" sz="24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的课，也许在以后的某个时刻，你会从心底感受到曾经学习过的看似没用的文化的力量</a:t>
            </a:r>
            <a:r>
              <a:rPr lang="zh-CN" altLang="en-US" sz="24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400" kern="10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advClick="0" p14:dur="2000">
        <p:random/>
      </p:transition>
    </mc:Choice>
    <mc:Fallback>
      <p:transition spd="slow" advClick="0">
        <p:random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21" name="稻壳儿搜索【幻雨工作室】_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38100"/>
            <a:ext cx="9144000" cy="5213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椭圆 41"/>
          <p:cNvSpPr/>
          <p:nvPr/>
        </p:nvSpPr>
        <p:spPr>
          <a:xfrm>
            <a:off x="3778085" y="2956322"/>
            <a:ext cx="1046559" cy="1066800"/>
          </a:xfrm>
          <a:prstGeom prst="ellipse">
            <a:avLst/>
          </a:prstGeom>
          <a:solidFill>
            <a:schemeClr val="accent1">
              <a:alpha val="24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300539" y="-182166"/>
            <a:ext cx="284560" cy="3306366"/>
            <a:chOff x="6534364" y="0"/>
            <a:chExt cx="222606" cy="2363056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534364" y="0"/>
              <a:ext cx="0" cy="2363056"/>
            </a:xfrm>
            <a:prstGeom prst="line">
              <a:avLst/>
            </a:prstGeom>
            <a:ln>
              <a:solidFill>
                <a:srgbClr val="B1C5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646133" y="0"/>
              <a:ext cx="0" cy="1533391"/>
            </a:xfrm>
            <a:prstGeom prst="line">
              <a:avLst/>
            </a:prstGeom>
            <a:ln>
              <a:solidFill>
                <a:srgbClr val="B1C5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6756970" y="0"/>
              <a:ext cx="0" cy="1181954"/>
            </a:xfrm>
            <a:prstGeom prst="line">
              <a:avLst/>
            </a:prstGeom>
            <a:ln>
              <a:solidFill>
                <a:srgbClr val="B1C5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组合 27"/>
          <p:cNvPicPr>
            <a:picLocks noGrp="1"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60230" y="3387461"/>
            <a:ext cx="148829" cy="248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组合 40"/>
          <p:cNvGrpSpPr/>
          <p:nvPr/>
        </p:nvGrpSpPr>
        <p:grpSpPr>
          <a:xfrm>
            <a:off x="5380437" y="-38100"/>
            <a:ext cx="83344" cy="1039416"/>
            <a:chOff x="8157681" y="0"/>
            <a:chExt cx="111381" cy="1385529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8216553" y="0"/>
              <a:ext cx="0" cy="1264910"/>
            </a:xfrm>
            <a:prstGeom prst="line">
              <a:avLst/>
            </a:prstGeom>
            <a:ln>
              <a:solidFill>
                <a:srgbClr val="B1C5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>
            <a:xfrm>
              <a:off x="8157681" y="1274433"/>
              <a:ext cx="111381" cy="111096"/>
            </a:xfrm>
            <a:prstGeom prst="ellipse">
              <a:avLst/>
            </a:prstGeom>
            <a:noFill/>
            <a:ln>
              <a:solidFill>
                <a:srgbClr val="B1C5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endParaRPr lang="zh-CN" altLang="en-US" noProof="1">
                <a:solidFill>
                  <a:prstClr val="white"/>
                </a:solidFill>
                <a:latin typeface="方正仿宋简体" panose="02010601030101010101" charset="-122"/>
                <a:ea typeface="方正仿宋简体" panose="02010601030101010101" charset="-122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>
            <a:off x="5703094" y="603648"/>
            <a:ext cx="223838" cy="225028"/>
          </a:xfrm>
          <a:prstGeom prst="ellipse">
            <a:avLst/>
          </a:prstGeom>
          <a:noFill/>
          <a:ln w="19050">
            <a:solidFill>
              <a:srgbClr val="91B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  <a:latin typeface="方正仿宋简体" panose="02010601030101010101" charset="-122"/>
              <a:ea typeface="方正仿宋简体" panose="02010601030101010101" charset="-122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4595813" y="605011"/>
            <a:ext cx="228600" cy="117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3" tIns="34289" rIns="68553" bIns="3428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>
                <a:solidFill>
                  <a:srgbClr val="ABAE91"/>
                </a:solidFill>
                <a:latin typeface="方正仿宋简体" panose="02010601030101010101" charset="-122"/>
                <a:ea typeface="方正仿宋简体" panose="02010601030101010101" charset="-122"/>
              </a:rPr>
              <a:t>感</a:t>
            </a:r>
            <a:endParaRPr lang="zh-CN" altLang="en-US" sz="7200">
              <a:solidFill>
                <a:srgbClr val="ABAE91"/>
              </a:solidFill>
              <a:latin typeface="方正仿宋简体" panose="02010601030101010101" charset="-122"/>
              <a:ea typeface="方正仿宋简体" panose="02010601030101010101" charset="-122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5195888" y="1615680"/>
            <a:ext cx="228600" cy="90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3" tIns="34289" rIns="68553" bIns="3428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>
                <a:solidFill>
                  <a:srgbClr val="595959"/>
                </a:solidFill>
                <a:latin typeface="方正仿宋简体" panose="02010601030101010101" charset="-122"/>
                <a:ea typeface="方正仿宋简体" panose="02010601030101010101" charset="-122"/>
              </a:rPr>
              <a:t>谢</a:t>
            </a:r>
            <a:endParaRPr lang="zh-CN" altLang="en-US" sz="5400">
              <a:solidFill>
                <a:srgbClr val="595959"/>
              </a:solidFill>
              <a:latin typeface="方正仿宋简体" panose="02010601030101010101" charset="-122"/>
              <a:ea typeface="方正仿宋简体" panose="02010601030101010101" charset="-122"/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5345906" y="2207534"/>
            <a:ext cx="748904" cy="139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3" tIns="34289" rIns="68553" bIns="3428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8600">
                <a:solidFill>
                  <a:srgbClr val="ABAE91"/>
                </a:solidFill>
                <a:latin typeface="方正仿宋简体" panose="02010601030101010101" charset="-122"/>
                <a:ea typeface="方正仿宋简体" panose="02010601030101010101" charset="-122"/>
              </a:rPr>
              <a:t>聆</a:t>
            </a:r>
            <a:endParaRPr lang="zh-CN" altLang="en-US" sz="8600">
              <a:solidFill>
                <a:srgbClr val="ABAE91"/>
              </a:solidFill>
              <a:latin typeface="方正仿宋简体" panose="02010601030101010101" charset="-122"/>
              <a:ea typeface="方正仿宋简体" panose="02010601030101010101" charset="-122"/>
            </a:endParaRP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4824414" y="3039671"/>
            <a:ext cx="521494" cy="90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3" tIns="34289" rIns="68553" bIns="3428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>
                <a:solidFill>
                  <a:srgbClr val="595959"/>
                </a:solidFill>
                <a:latin typeface="方正仿宋简体" panose="02010601030101010101" charset="-122"/>
                <a:ea typeface="方正仿宋简体" panose="02010601030101010101" charset="-122"/>
              </a:rPr>
              <a:t>听</a:t>
            </a:r>
            <a:endParaRPr lang="zh-CN" altLang="en-US" sz="5400">
              <a:solidFill>
                <a:srgbClr val="595959"/>
              </a:solidFill>
              <a:latin typeface="方正仿宋简体" panose="02010601030101010101" charset="-122"/>
              <a:ea typeface="方正仿宋简体" panose="02010601030101010101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824443" y="2207420"/>
            <a:ext cx="146447" cy="161925"/>
          </a:xfrm>
          <a:prstGeom prst="ellips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  <a:latin typeface="方正仿宋简体" panose="02010601030101010101" charset="-122"/>
              <a:ea typeface="方正仿宋简体" panose="02010601030101010101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388644" y="2800353"/>
            <a:ext cx="582216" cy="586979"/>
          </a:xfrm>
          <a:prstGeom prst="ellipse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6247212" y="3377803"/>
            <a:ext cx="225028" cy="223838"/>
          </a:xfrm>
          <a:prstGeom prst="ellipse">
            <a:avLst/>
          </a:prstGeom>
          <a:noFill/>
          <a:ln w="19050">
            <a:solidFill>
              <a:srgbClr val="91B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  <a:latin typeface="方正仿宋简体" panose="02010601030101010101" charset="-122"/>
              <a:ea typeface="方正仿宋简体" panose="02010601030101010101" charset="-122"/>
            </a:endParaRPr>
          </a:p>
        </p:txBody>
      </p:sp>
      <p:pic>
        <p:nvPicPr>
          <p:cNvPr id="6" name="组合 5"/>
          <p:cNvPicPr>
            <a:picLocks noGrp="1"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243658" y="-371475"/>
            <a:ext cx="148829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椭圆 14"/>
          <p:cNvSpPr/>
          <p:nvPr/>
        </p:nvSpPr>
        <p:spPr>
          <a:xfrm>
            <a:off x="7637862" y="-679847"/>
            <a:ext cx="2293144" cy="2231232"/>
          </a:xfrm>
          <a:prstGeom prst="ellipse">
            <a:avLst/>
          </a:prstGeom>
          <a:solidFill>
            <a:schemeClr val="accent1">
              <a:alpha val="6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955759" y="1471612"/>
            <a:ext cx="363141" cy="406004"/>
          </a:xfrm>
          <a:prstGeom prst="ellipse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89" rIns="68553" bIns="34289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white"/>
              </a:solidFill>
            </a:endParaRPr>
          </a:p>
        </p:txBody>
      </p:sp>
      <p:pic>
        <p:nvPicPr>
          <p:cNvPr id="30722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0541000" y="11887200"/>
            <a:ext cx="355600" cy="254000"/>
          </a:xfrm>
          <a:prstGeom prst="cube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35" grpId="0"/>
      <p:bldP spid="37" grpId="0"/>
      <p:bldP spid="38" grpId="0"/>
      <p:bldP spid="39" grpId="0"/>
      <p:bldP spid="40" grpId="0"/>
      <p:bldP spid="2" grpId="0"/>
      <p:bldP spid="3" grpId="0"/>
      <p:bldP spid="4" grpId="0"/>
      <p:bldP spid="15" grpId="0"/>
      <p:bldP spid="16" grpId="0"/>
    </p:bldLst>
  </p:timing>
</p:sld>
</file>

<file path=ppt/tags/tag1.xml><?xml version="1.0" encoding="utf-8"?>
<p:tagLst xmlns:p="http://schemas.openxmlformats.org/presentationml/2006/main">
  <p:tag name="KSO_WM_TEMPLATE_JOB_ID" val="2"/>
  <p:tag name="KSO_WM_TEMPLATE_OUTLINE_ID" val="15"/>
  <p:tag name="KSO_WM_TEMPLATE_SCENE_ID" val="1"/>
  <p:tag name="KSO_WM_TEMPLATE_TOPIC_DEFAULT" val="1"/>
  <p:tag name="KSO_WM_TEMPLATE_TOPIC_ID" val="2869567"/>
</p:tagLst>
</file>

<file path=ppt/tags/tag2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第一PPT，www.1ppt.com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B6E51"/>
      </a:accent1>
      <a:accent2>
        <a:srgbClr val="6B6E51"/>
      </a:accent2>
      <a:accent3>
        <a:srgbClr val="6B6E51"/>
      </a:accent3>
      <a:accent4>
        <a:srgbClr val="6B6E51"/>
      </a:accent4>
      <a:accent5>
        <a:srgbClr val="6B6E51"/>
      </a:accent5>
      <a:accent6>
        <a:srgbClr val="6B6E51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第一PPT，www.1ppt.com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B6E51"/>
      </a:accent1>
      <a:accent2>
        <a:srgbClr val="6B6E51"/>
      </a:accent2>
      <a:accent3>
        <a:srgbClr val="6B6E51"/>
      </a:accent3>
      <a:accent4>
        <a:srgbClr val="6B6E51"/>
      </a:accent4>
      <a:accent5>
        <a:srgbClr val="6B6E51"/>
      </a:accent5>
      <a:accent6>
        <a:srgbClr val="6B6E51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2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3_第一PPT，www.1ppt.com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B6E51"/>
      </a:accent1>
      <a:accent2>
        <a:srgbClr val="6B6E51"/>
      </a:accent2>
      <a:accent3>
        <a:srgbClr val="6B6E51"/>
      </a:accent3>
      <a:accent4>
        <a:srgbClr val="6B6E51"/>
      </a:accent4>
      <a:accent5>
        <a:srgbClr val="6B6E51"/>
      </a:accent5>
      <a:accent6>
        <a:srgbClr val="6B6E51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Office 主题​​">
  <a:themeElements>
    <a:clrScheme name="简约实用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15A21"/>
      </a:accent1>
      <a:accent2>
        <a:srgbClr val="BBCC28"/>
      </a:accent2>
      <a:accent3>
        <a:srgbClr val="7FC6C0"/>
      </a:accent3>
      <a:accent4>
        <a:srgbClr val="EBA02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r="http://schemas.openxmlformats.org/officeDocument/2006/relationships" xmlns:a="http://schemas.openxmlformats.org/drawingml/2006/main" name="4_第一PPT，www.1ppt.com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B6E51"/>
      </a:accent1>
      <a:accent2>
        <a:srgbClr val="6B6E51"/>
      </a:accent2>
      <a:accent3>
        <a:srgbClr val="6B6E51"/>
      </a:accent3>
      <a:accent4>
        <a:srgbClr val="6B6E51"/>
      </a:accent4>
      <a:accent5>
        <a:srgbClr val="6B6E51"/>
      </a:accent5>
      <a:accent6>
        <a:srgbClr val="6B6E51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r="http://schemas.openxmlformats.org/officeDocument/2006/relationships" xmlns:a="http://schemas.openxmlformats.org/drawingml/2006/main" name="2_Office 主题​​">
  <a:themeElements>
    <a:clrScheme name="简约实用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15A21"/>
      </a:accent1>
      <a:accent2>
        <a:srgbClr val="BBCC28"/>
      </a:accent2>
      <a:accent3>
        <a:srgbClr val="7FC6C0"/>
      </a:accent3>
      <a:accent4>
        <a:srgbClr val="EBA02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resentationFormat>On-screen Show (16:9)</PresentationFormat>
  <Paragraphs>86</Paragraphs>
  <Slides>21</Slides>
  <Notes>3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36">
      <vt:lpstr>Arial</vt:lpstr>
      <vt:lpstr>等线 Light</vt:lpstr>
      <vt:lpstr>等线</vt:lpstr>
      <vt:lpstr>Calibri</vt:lpstr>
      <vt:lpstr>宋体</vt:lpstr>
      <vt:lpstr>Calibri Light</vt:lpstr>
      <vt:lpstr>方正仿宋简体</vt:lpstr>
      <vt:lpstr>方正细倩简体</vt:lpstr>
      <vt:lpstr>微软雅黑 Light</vt:lpstr>
      <vt:lpstr>华文行楷</vt:lpstr>
      <vt:lpstr>微软雅黑</vt:lpstr>
      <vt:lpstr>Times New Roman</vt:lpstr>
      <vt:lpstr>华文楷体</vt:lpstr>
      <vt:lpstr>楷体</vt:lpstr>
      <vt:lpstr>第一PPT，www.1ppt.com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2021-01-05T15:01:07.792</cp:lastPrinted>
  <dcterms:created xsi:type="dcterms:W3CDTF">2021-01-05T15:01:07Z</dcterms:created>
  <dcterms:modified xsi:type="dcterms:W3CDTF">2021-01-05T07:01:10Z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